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00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0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6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4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93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05/11/2013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59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05/11/2013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33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05/11/2013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23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05/11/2013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688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05/11/2013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040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05/11/2013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7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9346-DEC3-427A-A483-C396565B31CC}" type="datetimeFigureOut">
              <a:rPr lang="en-IE" smtClean="0"/>
              <a:t>05/11/2013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90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Repetition Statements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2555776" y="340365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While, do-while and for loop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87170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Do-while loop logic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1670074"/>
            <a:ext cx="4176464" cy="4525963"/>
          </a:xfrm>
        </p:spPr>
        <p:txBody>
          <a:bodyPr/>
          <a:lstStyle/>
          <a:p>
            <a:r>
              <a:rPr lang="en-IE" dirty="0" smtClean="0"/>
              <a:t>Statement is always executed at least once</a:t>
            </a:r>
          </a:p>
          <a:p>
            <a:r>
              <a:rPr lang="en-IE" dirty="0" smtClean="0"/>
              <a:t>Condition is then evaluated just like a while loop</a:t>
            </a:r>
          </a:p>
          <a:p>
            <a:r>
              <a:rPr lang="en-IE" dirty="0" smtClean="0"/>
              <a:t>Sentinel value still exists here</a:t>
            </a:r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326572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22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Do-while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4149080"/>
            <a:ext cx="4762872" cy="1977083"/>
          </a:xfrm>
        </p:spPr>
        <p:txBody>
          <a:bodyPr/>
          <a:lstStyle/>
          <a:p>
            <a:r>
              <a:rPr lang="en-IE" dirty="0" smtClean="0"/>
              <a:t>Note the use of count variable as the sentinel value</a:t>
            </a:r>
            <a:endParaRPr lang="en-I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9725"/>
            <a:ext cx="6288807" cy="232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1656184" cy="239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90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 smtClean="0"/>
              <a:t>Do-while example – demoing single execution </a:t>
            </a:r>
            <a:endParaRPr lang="en-I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3928" y="4149080"/>
            <a:ext cx="4762872" cy="1977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Note single execution even though </a:t>
            </a:r>
            <a:r>
              <a:rPr lang="en-IE" dirty="0" err="1" smtClean="0"/>
              <a:t>boolean</a:t>
            </a:r>
            <a:r>
              <a:rPr lang="en-IE" dirty="0" smtClean="0"/>
              <a:t> statement never evaluates to true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19" y="1628775"/>
            <a:ext cx="5372088" cy="216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37112"/>
            <a:ext cx="213714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08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 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 for statement provides a compact way to iterate over a range of values. Programmers often refer to it as the "for loop" because of the way in which it repeatedly loops until a particular condition is satisfied.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general form of the for statement can be expressed as </a:t>
            </a:r>
            <a:r>
              <a:rPr lang="en-IE" dirty="0" smtClean="0"/>
              <a:t>follows:</a:t>
            </a:r>
            <a:endParaRPr lang="en-I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229200"/>
            <a:ext cx="64960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82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 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 </a:t>
            </a:r>
            <a:r>
              <a:rPr lang="en-IE" i="1" dirty="0"/>
              <a:t>initialization</a:t>
            </a:r>
            <a:r>
              <a:rPr lang="en-IE" dirty="0"/>
              <a:t> expression initializes the loop; it's executed once, as the loop begins.</a:t>
            </a:r>
          </a:p>
          <a:p>
            <a:r>
              <a:rPr lang="en-IE" dirty="0"/>
              <a:t>When the </a:t>
            </a:r>
            <a:r>
              <a:rPr lang="en-IE" i="1" dirty="0"/>
              <a:t>termination</a:t>
            </a:r>
            <a:r>
              <a:rPr lang="en-IE" dirty="0"/>
              <a:t> expression evaluates to false, the loop terminates.</a:t>
            </a:r>
          </a:p>
          <a:p>
            <a:r>
              <a:rPr lang="en-IE" dirty="0"/>
              <a:t>The </a:t>
            </a:r>
            <a:r>
              <a:rPr lang="en-IE" i="1" dirty="0"/>
              <a:t>increment</a:t>
            </a:r>
            <a:r>
              <a:rPr lang="en-IE" dirty="0"/>
              <a:t> expression is invoked after each iteration through the loop; it is perfectly acceptable for this expression to increment </a:t>
            </a:r>
            <a:r>
              <a:rPr lang="en-IE" i="1" dirty="0"/>
              <a:t>or</a:t>
            </a:r>
            <a:r>
              <a:rPr lang="en-IE" dirty="0"/>
              <a:t> decrement a value.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29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of a for loop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4525963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Initialisation statement set at the start </a:t>
            </a:r>
          </a:p>
          <a:p>
            <a:pPr lvl="1"/>
            <a:r>
              <a:rPr lang="en-IE" dirty="0" smtClean="0"/>
              <a:t>e.g.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1;</a:t>
            </a:r>
          </a:p>
          <a:p>
            <a:r>
              <a:rPr lang="en-IE" dirty="0" smtClean="0"/>
              <a:t>Condition is tested repeatedly until it evaluates to false </a:t>
            </a:r>
          </a:p>
          <a:p>
            <a:pPr lvl="1"/>
            <a:r>
              <a:rPr lang="en-IE" dirty="0" smtClean="0"/>
              <a:t>e.g. </a:t>
            </a:r>
            <a:r>
              <a:rPr lang="en-IE" dirty="0" err="1" smtClean="0"/>
              <a:t>i</a:t>
            </a:r>
            <a:r>
              <a:rPr lang="en-IE" dirty="0" smtClean="0"/>
              <a:t>&lt;10;</a:t>
            </a:r>
          </a:p>
          <a:p>
            <a:r>
              <a:rPr lang="en-IE" dirty="0" smtClean="0"/>
              <a:t>Statement can be one or many lines of code that get executed if condition is true</a:t>
            </a:r>
          </a:p>
          <a:p>
            <a:r>
              <a:rPr lang="en-IE" dirty="0" smtClean="0"/>
              <a:t>Increment is executed at the end of each loop iteration </a:t>
            </a:r>
          </a:p>
          <a:p>
            <a:pPr lvl="1"/>
            <a:r>
              <a:rPr lang="en-IE" dirty="0" smtClean="0"/>
              <a:t>e.g. </a:t>
            </a:r>
            <a:r>
              <a:rPr lang="en-IE" dirty="0" err="1" smtClean="0"/>
              <a:t>i</a:t>
            </a:r>
            <a:r>
              <a:rPr lang="en-IE" dirty="0" smtClean="0"/>
              <a:t>++</a:t>
            </a:r>
            <a:endParaRPr lang="en-I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31337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50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 loop example</a:t>
            </a:r>
            <a:endParaRPr lang="en-I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47056"/>
            <a:ext cx="6233819" cy="190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3" y="3573016"/>
            <a:ext cx="1537651" cy="153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30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For loop can be built using while loop</a:t>
            </a:r>
            <a:endParaRPr lang="en-I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8022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400416"/>
            <a:ext cx="5215687" cy="247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20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 loop points of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 dirty="0"/>
              <a:t>The initialization section can be used to declare a variable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Like </a:t>
            </a:r>
            <a:r>
              <a:rPr lang="en-US" altLang="en-US" dirty="0" smtClean="0"/>
              <a:t>a while loop</a:t>
            </a:r>
            <a:r>
              <a:rPr lang="en-US" altLang="en-US" dirty="0"/>
              <a:t>, the condition of </a:t>
            </a:r>
            <a:r>
              <a:rPr lang="en-US" altLang="en-US" dirty="0" smtClean="0"/>
              <a:t>a for loop </a:t>
            </a:r>
            <a:r>
              <a:rPr lang="en-US" altLang="en-US" dirty="0"/>
              <a:t>is tested prior to executing the loop body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Therefore, the body of </a:t>
            </a:r>
            <a:r>
              <a:rPr lang="en-US" altLang="en-US" dirty="0" smtClean="0"/>
              <a:t>a for loop </a:t>
            </a:r>
            <a:r>
              <a:rPr lang="en-US" altLang="en-US" dirty="0"/>
              <a:t>will execute zero or more </a:t>
            </a:r>
            <a:r>
              <a:rPr lang="en-US" altLang="en-US" dirty="0" smtClean="0"/>
              <a:t>times</a:t>
            </a:r>
          </a:p>
          <a:p>
            <a:pPr>
              <a:spcBef>
                <a:spcPct val="75000"/>
              </a:spcBef>
            </a:pPr>
            <a:r>
              <a:rPr lang="en-US" altLang="en-US" dirty="0" smtClean="0"/>
              <a:t>Increments\Decrements can be any calculation</a:t>
            </a:r>
          </a:p>
          <a:p>
            <a:pPr lvl="1">
              <a:spcBef>
                <a:spcPct val="75000"/>
              </a:spcBef>
            </a:pPr>
            <a:r>
              <a:rPr lang="en-US" altLang="en-US" dirty="0" smtClean="0"/>
              <a:t>e.g.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+=5,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-=100,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*=10</a:t>
            </a:r>
            <a:endParaRPr lang="en-US" alt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3250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 statement expressions optional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Each expression in the header of </a:t>
            </a:r>
            <a:r>
              <a:rPr lang="en-US" altLang="en-US" dirty="0" smtClean="0"/>
              <a:t>a for loop </a:t>
            </a:r>
            <a:r>
              <a:rPr lang="en-US" altLang="en-US" dirty="0"/>
              <a:t>is optional</a:t>
            </a:r>
          </a:p>
          <a:p>
            <a:pPr lvl="1">
              <a:spcBef>
                <a:spcPct val="70000"/>
              </a:spcBef>
            </a:pPr>
            <a:r>
              <a:rPr lang="en-US" altLang="en-US" dirty="0"/>
              <a:t>If the initialization is left out, no initialization is performed</a:t>
            </a:r>
          </a:p>
          <a:p>
            <a:pPr lvl="1">
              <a:spcBef>
                <a:spcPct val="70000"/>
              </a:spcBef>
            </a:pPr>
            <a:r>
              <a:rPr lang="en-US" altLang="en-US" dirty="0"/>
              <a:t>If the condition is left out, it is always considered to be true, and therefore creates an infinite loop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If </a:t>
            </a:r>
            <a:r>
              <a:rPr lang="en-US" altLang="en-US" dirty="0"/>
              <a:t>the increment is left out, no increment operation is performed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704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Repetition Statements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/>
              <a:t>Repetition statements</a:t>
            </a:r>
            <a:r>
              <a:rPr lang="en-US" altLang="en-US" dirty="0"/>
              <a:t> allow us to execute a statement multiple times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Often they are referred to as </a:t>
            </a:r>
            <a:r>
              <a:rPr lang="en-US" altLang="en-US" i="1" dirty="0"/>
              <a:t>loops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Like conditional statements, they are controlled by </a:t>
            </a:r>
            <a:r>
              <a:rPr lang="en-US" altLang="en-US" dirty="0" err="1"/>
              <a:t>boolean</a:t>
            </a:r>
            <a:r>
              <a:rPr lang="en-US" altLang="en-US" dirty="0"/>
              <a:t> expressions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Java has three kinds of repetition statements: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i="1" dirty="0"/>
              <a:t>while loop</a:t>
            </a:r>
            <a:endParaRPr lang="en-US" altLang="en-US" dirty="0"/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do loop</a:t>
            </a:r>
            <a:endParaRPr lang="en-US" altLang="en-US" dirty="0"/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for loop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670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For loop or while loop – which do you use?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dirty="0" smtClean="0"/>
              <a:t>A for loop </a:t>
            </a:r>
            <a:r>
              <a:rPr lang="en-US" altLang="en-US" dirty="0"/>
              <a:t>is well suited for executing statements a specific number of times that can be calculated or determined in advance</a:t>
            </a:r>
          </a:p>
          <a:p>
            <a:r>
              <a:rPr lang="en-IE" dirty="0" smtClean="0"/>
              <a:t>A while loop is useful where you want iterate based on a test for an unspecified number of times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377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While 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The while statement continually executes a block of statements while a particular condition is true. Its syntax can be expressed </a:t>
            </a:r>
            <a:r>
              <a:rPr lang="en-IE" dirty="0" smtClean="0"/>
              <a:t>as: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The</a:t>
            </a:r>
            <a:r>
              <a:rPr lang="en-IE" dirty="0"/>
              <a:t> while statement evaluates </a:t>
            </a:r>
            <a:r>
              <a:rPr lang="en-IE" i="1" dirty="0"/>
              <a:t>expression</a:t>
            </a:r>
            <a:r>
              <a:rPr lang="en-IE" dirty="0"/>
              <a:t>, which must return a </a:t>
            </a:r>
            <a:r>
              <a:rPr lang="en-IE" dirty="0" err="1"/>
              <a:t>boolean</a:t>
            </a:r>
            <a:r>
              <a:rPr lang="en-IE" dirty="0"/>
              <a:t> value. </a:t>
            </a:r>
            <a:endParaRPr lang="en-IE" dirty="0" smtClean="0"/>
          </a:p>
          <a:p>
            <a:pPr lvl="1"/>
            <a:r>
              <a:rPr lang="en-IE" dirty="0" smtClean="0"/>
              <a:t>If </a:t>
            </a:r>
            <a:r>
              <a:rPr lang="en-IE" dirty="0"/>
              <a:t>the expression evaluates to true, the while statement executes the </a:t>
            </a:r>
            <a:r>
              <a:rPr lang="en-IE" i="1" dirty="0"/>
              <a:t>statement</a:t>
            </a:r>
            <a:r>
              <a:rPr lang="en-IE" dirty="0"/>
              <a:t>(s) in the while </a:t>
            </a:r>
            <a:r>
              <a:rPr lang="en-IE" dirty="0" smtClean="0"/>
              <a:t>block. </a:t>
            </a:r>
          </a:p>
          <a:p>
            <a:pPr lvl="1"/>
            <a:r>
              <a:rPr lang="en-IE" dirty="0" smtClean="0"/>
              <a:t>The</a:t>
            </a:r>
            <a:r>
              <a:rPr lang="en-IE" dirty="0"/>
              <a:t> while statement continues testing the expression and executing its block until the expression evaluates to false</a:t>
            </a:r>
            <a:br>
              <a:rPr lang="en-IE" dirty="0"/>
            </a:b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3600400" cy="115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3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While statement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4149080"/>
            <a:ext cx="6131024" cy="1977083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Using the while statement to print the values from 1 through </a:t>
            </a:r>
            <a:r>
              <a:rPr lang="en-IE" dirty="0" smtClean="0"/>
              <a:t>7.</a:t>
            </a:r>
          </a:p>
          <a:p>
            <a:r>
              <a:rPr lang="en-IE" dirty="0" smtClean="0"/>
              <a:t>Note </a:t>
            </a:r>
            <a:r>
              <a:rPr lang="en-IE" dirty="0" err="1" smtClean="0"/>
              <a:t>boolean</a:t>
            </a:r>
            <a:r>
              <a:rPr lang="en-IE" dirty="0" smtClean="0"/>
              <a:t> test</a:t>
            </a:r>
          </a:p>
          <a:p>
            <a:r>
              <a:rPr lang="en-IE" dirty="0" smtClean="0"/>
              <a:t>Note count change to enable an end state to be reached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611556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2" y="4149080"/>
            <a:ext cx="1584597" cy="208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07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of a while loop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525963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For zero or more iterations, the condition evaluated will be true</a:t>
            </a:r>
          </a:p>
          <a:p>
            <a:r>
              <a:rPr lang="en-IE" dirty="0" smtClean="0"/>
              <a:t>A variable (sentinel value) that forms part of the condition is manipulated until the condition evaluates to false</a:t>
            </a:r>
          </a:p>
          <a:p>
            <a:r>
              <a:rPr lang="en-US" altLang="en-US" dirty="0"/>
              <a:t>A </a:t>
            </a:r>
            <a:r>
              <a:rPr lang="en-US" altLang="en-US" i="1" dirty="0"/>
              <a:t>sentinel value</a:t>
            </a:r>
            <a:r>
              <a:rPr lang="en-US" altLang="en-US" dirty="0"/>
              <a:t> is a special input value that represents the end of input</a:t>
            </a:r>
          </a:p>
          <a:p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37814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5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While loop – Points of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dirty="0"/>
              <a:t>If the condition of </a:t>
            </a:r>
            <a:r>
              <a:rPr lang="en-US" altLang="en-US" dirty="0" smtClean="0"/>
              <a:t>a while </a:t>
            </a:r>
            <a:r>
              <a:rPr lang="en-US" altLang="en-US" dirty="0"/>
              <a:t>loop is false initially, the statement is never executed</a:t>
            </a:r>
          </a:p>
          <a:p>
            <a:pPr>
              <a:spcBef>
                <a:spcPct val="60000"/>
              </a:spcBef>
            </a:pPr>
            <a:r>
              <a:rPr lang="en-US" altLang="en-US" dirty="0"/>
              <a:t>Therefore, the body of </a:t>
            </a:r>
            <a:r>
              <a:rPr lang="en-US" altLang="en-US" dirty="0" smtClean="0"/>
              <a:t>a loop will </a:t>
            </a:r>
            <a:r>
              <a:rPr lang="en-US" altLang="en-US" dirty="0"/>
              <a:t>execute zero or more </a:t>
            </a:r>
            <a:r>
              <a:rPr lang="en-US" altLang="en-US" dirty="0" smtClean="0"/>
              <a:t>times</a:t>
            </a:r>
          </a:p>
          <a:p>
            <a:pPr>
              <a:spcBef>
                <a:spcPct val="60000"/>
              </a:spcBef>
            </a:pPr>
            <a:r>
              <a:rPr lang="en-US" altLang="en-US" dirty="0" smtClean="0"/>
              <a:t>You can do an infinite loop by doing the following:</a:t>
            </a:r>
          </a:p>
          <a:p>
            <a:pPr>
              <a:spcBef>
                <a:spcPct val="60000"/>
              </a:spcBef>
            </a:pPr>
            <a:endParaRPr lang="en-US" altLang="en-US" dirty="0"/>
          </a:p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2"/>
            <a:ext cx="467303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52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Avoid infinite loops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altLang="en-US" dirty="0"/>
              <a:t>The body of </a:t>
            </a:r>
            <a:r>
              <a:rPr lang="en-US" altLang="en-US" dirty="0" smtClean="0"/>
              <a:t>a while loop </a:t>
            </a:r>
            <a:r>
              <a:rPr lang="en-US" altLang="en-US" dirty="0"/>
              <a:t>eventually must make the condition false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If not, it is called an </a:t>
            </a:r>
            <a:r>
              <a:rPr lang="en-US" altLang="en-US" i="1" dirty="0"/>
              <a:t>infinite loop</a:t>
            </a:r>
            <a:r>
              <a:rPr lang="en-US" altLang="en-US" dirty="0"/>
              <a:t>, which will execute until the user interrupts the program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This is a common logical (semantic) error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You should always double check the logic of a program to ensure that your loops will terminate normally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50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Nested Loops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sz="2400" dirty="0"/>
              <a:t>Similar to </a:t>
            </a:r>
            <a:r>
              <a:rPr lang="en-US" altLang="en-US" sz="2400" dirty="0" smtClean="0"/>
              <a:t>nested if statements</a:t>
            </a:r>
            <a:r>
              <a:rPr lang="en-US" altLang="en-US" sz="2400" dirty="0"/>
              <a:t>, loops can be nested as well</a:t>
            </a:r>
          </a:p>
          <a:p>
            <a:pPr>
              <a:spcBef>
                <a:spcPct val="75000"/>
              </a:spcBef>
            </a:pPr>
            <a:r>
              <a:rPr lang="en-US" altLang="en-US" sz="2400" dirty="0" smtClean="0"/>
              <a:t>For </a:t>
            </a:r>
            <a:r>
              <a:rPr lang="en-US" altLang="en-US" sz="2400" dirty="0"/>
              <a:t>each iteration of the outer loop, the inner loop iterates </a:t>
            </a:r>
            <a:r>
              <a:rPr lang="en-US" altLang="en-US" sz="2400" dirty="0" smtClean="0"/>
              <a:t>completely</a:t>
            </a:r>
          </a:p>
          <a:p>
            <a:pPr>
              <a:spcBef>
                <a:spcPct val="75000"/>
              </a:spcBef>
            </a:pPr>
            <a:r>
              <a:rPr lang="en-US" altLang="en-US" sz="2400" dirty="0" smtClean="0"/>
              <a:t>How many times will this code execute?</a:t>
            </a:r>
          </a:p>
          <a:p>
            <a:pPr>
              <a:spcBef>
                <a:spcPct val="75000"/>
              </a:spcBef>
            </a:pPr>
            <a:endParaRPr lang="en-US" altLang="en-US" dirty="0"/>
          </a:p>
          <a:p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50577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28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 while 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The difference between do-while and while is that do-while evaluates its expression at the bottom of the loop instead of the top. </a:t>
            </a:r>
          </a:p>
          <a:p>
            <a:endParaRPr lang="en-IE" dirty="0" smtClean="0"/>
          </a:p>
          <a:p>
            <a:pPr>
              <a:spcBef>
                <a:spcPct val="70000"/>
              </a:spcBef>
            </a:pPr>
            <a:endParaRPr lang="en-US" altLang="en-US" dirty="0" smtClean="0"/>
          </a:p>
          <a:p>
            <a:pPr>
              <a:spcBef>
                <a:spcPct val="70000"/>
              </a:spcBef>
            </a:pPr>
            <a:r>
              <a:rPr lang="en-US" altLang="en-US" dirty="0" smtClean="0"/>
              <a:t>The statement is </a:t>
            </a:r>
            <a:r>
              <a:rPr lang="en-US" altLang="en-US" dirty="0"/>
              <a:t>executed once initially, and then </a:t>
            </a:r>
            <a:r>
              <a:rPr lang="en-US" altLang="en-US" dirty="0" smtClean="0"/>
              <a:t>the condition is </a:t>
            </a:r>
            <a:r>
              <a:rPr lang="en-US" altLang="en-US" dirty="0"/>
              <a:t>evaluated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statement is executed repeatedly until the condition becomes false</a:t>
            </a:r>
          </a:p>
          <a:p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780928"/>
            <a:ext cx="3705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18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569</Words>
  <Application>Microsoft Office PowerPoint</Application>
  <PresentationFormat>On-screen Show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Repetition Statements</vt:lpstr>
      <vt:lpstr>Repetition Statements</vt:lpstr>
      <vt:lpstr>While statement</vt:lpstr>
      <vt:lpstr>While statement example</vt:lpstr>
      <vt:lpstr>Logic of a while loop</vt:lpstr>
      <vt:lpstr>While loop – Points of note</vt:lpstr>
      <vt:lpstr>Avoid infinite loops</vt:lpstr>
      <vt:lpstr>Nested Loops</vt:lpstr>
      <vt:lpstr>Do while statement</vt:lpstr>
      <vt:lpstr>Do-while loop logic</vt:lpstr>
      <vt:lpstr>Do-while example</vt:lpstr>
      <vt:lpstr>PowerPoint Presentation</vt:lpstr>
      <vt:lpstr>For statement</vt:lpstr>
      <vt:lpstr>For statement</vt:lpstr>
      <vt:lpstr>Logic of a for loop</vt:lpstr>
      <vt:lpstr>For loop example</vt:lpstr>
      <vt:lpstr>For loop can be built using while loop</vt:lpstr>
      <vt:lpstr>For loop points of note</vt:lpstr>
      <vt:lpstr>For statement expressions optional</vt:lpstr>
      <vt:lpstr>For loop or while loop – which do you use?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bstack</dc:creator>
  <cp:lastModifiedBy>bstack</cp:lastModifiedBy>
  <cp:revision>69</cp:revision>
  <dcterms:created xsi:type="dcterms:W3CDTF">2013-09-23T21:28:12Z</dcterms:created>
  <dcterms:modified xsi:type="dcterms:W3CDTF">2013-11-05T00:26:35Z</dcterms:modified>
</cp:coreProperties>
</file>