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6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066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9346-DEC3-427A-A483-C396565B31CC}" type="datetimeFigureOut">
              <a:rPr lang="en-IE" smtClean="0"/>
              <a:t>19/11/2013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4E42-7F34-420F-879E-054FE1EBD2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9005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9346-DEC3-427A-A483-C396565B31CC}" type="datetimeFigureOut">
              <a:rPr lang="en-IE" smtClean="0"/>
              <a:t>19/11/2013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4E42-7F34-420F-879E-054FE1EBD2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00012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9346-DEC3-427A-A483-C396565B31CC}" type="datetimeFigureOut">
              <a:rPr lang="en-IE" smtClean="0"/>
              <a:t>19/11/2013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4E42-7F34-420F-879E-054FE1EBD2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31681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9346-DEC3-427A-A483-C396565B31CC}" type="datetimeFigureOut">
              <a:rPr lang="en-IE" smtClean="0"/>
              <a:t>19/11/2013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4E42-7F34-420F-879E-054FE1EBD2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4247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9346-DEC3-427A-A483-C396565B31CC}" type="datetimeFigureOut">
              <a:rPr lang="en-IE" smtClean="0"/>
              <a:t>19/11/2013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4E42-7F34-420F-879E-054FE1EBD2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69328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9346-DEC3-427A-A483-C396565B31CC}" type="datetimeFigureOut">
              <a:rPr lang="en-IE" smtClean="0"/>
              <a:t>19/11/2013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4E42-7F34-420F-879E-054FE1EBD2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6594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9346-DEC3-427A-A483-C396565B31CC}" type="datetimeFigureOut">
              <a:rPr lang="en-IE" smtClean="0"/>
              <a:t>19/11/2013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4E42-7F34-420F-879E-054FE1EBD2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4336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9346-DEC3-427A-A483-C396565B31CC}" type="datetimeFigureOut">
              <a:rPr lang="en-IE" smtClean="0"/>
              <a:t>19/11/2013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4E42-7F34-420F-879E-054FE1EBD2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523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9346-DEC3-427A-A483-C396565B31CC}" type="datetimeFigureOut">
              <a:rPr lang="en-IE" smtClean="0"/>
              <a:t>19/11/2013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4E42-7F34-420F-879E-054FE1EBD2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96887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9346-DEC3-427A-A483-C396565B31CC}" type="datetimeFigureOut">
              <a:rPr lang="en-IE" smtClean="0"/>
              <a:t>19/11/2013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4E42-7F34-420F-879E-054FE1EBD2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20405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9346-DEC3-427A-A483-C396565B31CC}" type="datetimeFigureOut">
              <a:rPr lang="en-IE" smtClean="0"/>
              <a:t>19/11/2013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4E42-7F34-420F-879E-054FE1EBD2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36789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49346-DEC3-427A-A483-C396565B31CC}" type="datetimeFigureOut">
              <a:rPr lang="en-IE" smtClean="0"/>
              <a:t>19/11/2013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E4E42-7F34-420F-879E-054FE1EBD2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19030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java/java_arrays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Miscellaneous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71701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we are going to cover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i="1" dirty="0" smtClean="0"/>
              <a:t>String class</a:t>
            </a:r>
            <a:endParaRPr lang="en-IE" dirty="0"/>
          </a:p>
          <a:p>
            <a:pPr>
              <a:spcBef>
                <a:spcPct val="50000"/>
              </a:spcBef>
            </a:pPr>
            <a:r>
              <a:rPr lang="en-IE" i="1" dirty="0" smtClean="0"/>
              <a:t>Generating random numbers</a:t>
            </a:r>
          </a:p>
          <a:p>
            <a:pPr>
              <a:spcBef>
                <a:spcPct val="50000"/>
              </a:spcBef>
            </a:pPr>
            <a:r>
              <a:rPr lang="en-IE" i="1" dirty="0" smtClean="0"/>
              <a:t>Forcing exit</a:t>
            </a:r>
          </a:p>
          <a:p>
            <a:pPr>
              <a:spcBef>
                <a:spcPct val="50000"/>
              </a:spcBef>
            </a:pPr>
            <a:r>
              <a:rPr lang="en-IE" i="1" dirty="0" smtClean="0"/>
              <a:t>User validation</a:t>
            </a:r>
          </a:p>
          <a:p>
            <a:pPr>
              <a:spcBef>
                <a:spcPct val="50000"/>
              </a:spcBef>
            </a:pPr>
            <a:r>
              <a:rPr lang="en-IE" i="1" dirty="0" smtClean="0"/>
              <a:t>Arrays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4066706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String class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IE" dirty="0" smtClean="0"/>
              <a:t>To find the length of a String:</a:t>
            </a:r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r>
              <a:rPr lang="en-IE" dirty="0" smtClean="0"/>
              <a:t>Concatenating Strings:</a:t>
            </a:r>
          </a:p>
          <a:p>
            <a:endParaRPr lang="en-IE" dirty="0" smtClean="0"/>
          </a:p>
          <a:p>
            <a:endParaRPr lang="en-I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20888"/>
            <a:ext cx="388620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486275"/>
            <a:ext cx="5905500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5309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String class continued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E" dirty="0" smtClean="0"/>
              <a:t>Other useful methods of note – demonstrate:</a:t>
            </a:r>
          </a:p>
          <a:p>
            <a:pPr lvl="1"/>
            <a:r>
              <a:rPr lang="en-IE" dirty="0" err="1" smtClean="0"/>
              <a:t>CharAt</a:t>
            </a:r>
            <a:endParaRPr lang="en-IE" dirty="0" smtClean="0"/>
          </a:p>
          <a:p>
            <a:pPr lvl="1"/>
            <a:r>
              <a:rPr lang="en-IE" dirty="0" err="1" smtClean="0"/>
              <a:t>CompareTo</a:t>
            </a:r>
            <a:r>
              <a:rPr lang="en-IE" dirty="0" smtClean="0"/>
              <a:t>(</a:t>
            </a:r>
            <a:r>
              <a:rPr lang="en-IE" dirty="0" err="1" smtClean="0"/>
              <a:t>IgnoreCase</a:t>
            </a:r>
            <a:r>
              <a:rPr lang="en-IE" dirty="0" smtClean="0"/>
              <a:t>)</a:t>
            </a:r>
          </a:p>
          <a:p>
            <a:pPr lvl="1"/>
            <a:r>
              <a:rPr lang="en-IE" dirty="0" err="1" smtClean="0"/>
              <a:t>EndsWith</a:t>
            </a:r>
            <a:endParaRPr lang="en-IE" dirty="0" smtClean="0"/>
          </a:p>
          <a:p>
            <a:pPr lvl="1"/>
            <a:r>
              <a:rPr lang="en-IE" dirty="0" smtClean="0"/>
              <a:t>Equals(</a:t>
            </a:r>
            <a:r>
              <a:rPr lang="en-IE" dirty="0" err="1" smtClean="0"/>
              <a:t>IgnoreCase</a:t>
            </a:r>
            <a:r>
              <a:rPr lang="en-IE" dirty="0" smtClean="0"/>
              <a:t>)</a:t>
            </a:r>
          </a:p>
          <a:p>
            <a:pPr lvl="1"/>
            <a:r>
              <a:rPr lang="en-IE" dirty="0" err="1" smtClean="0"/>
              <a:t>GetBytes</a:t>
            </a:r>
            <a:endParaRPr lang="en-IE" dirty="0" smtClean="0"/>
          </a:p>
          <a:p>
            <a:pPr lvl="1"/>
            <a:r>
              <a:rPr lang="en-IE" dirty="0" smtClean="0"/>
              <a:t>(Last)</a:t>
            </a:r>
            <a:r>
              <a:rPr lang="en-IE" dirty="0" err="1" smtClean="0"/>
              <a:t>IndexOf</a:t>
            </a:r>
            <a:endParaRPr lang="en-IE" dirty="0" smtClean="0"/>
          </a:p>
          <a:p>
            <a:pPr lvl="1"/>
            <a:r>
              <a:rPr lang="en-IE" dirty="0" smtClean="0"/>
              <a:t>Matches</a:t>
            </a:r>
          </a:p>
          <a:p>
            <a:pPr lvl="1"/>
            <a:r>
              <a:rPr lang="en-IE" dirty="0" smtClean="0"/>
              <a:t>Replace(</a:t>
            </a:r>
            <a:r>
              <a:rPr lang="en-IE" dirty="0" err="1" smtClean="0"/>
              <a:t>All|First</a:t>
            </a:r>
            <a:r>
              <a:rPr lang="en-IE" dirty="0" smtClean="0"/>
              <a:t>)</a:t>
            </a:r>
          </a:p>
          <a:p>
            <a:pPr lvl="1"/>
            <a:r>
              <a:rPr lang="en-IE" dirty="0" smtClean="0"/>
              <a:t>Split</a:t>
            </a:r>
          </a:p>
          <a:p>
            <a:pPr lvl="1"/>
            <a:r>
              <a:rPr lang="en-IE" dirty="0" err="1" smtClean="0"/>
              <a:t>StartsWith</a:t>
            </a:r>
            <a:endParaRPr lang="en-IE" dirty="0" smtClean="0"/>
          </a:p>
          <a:p>
            <a:pPr lvl="1"/>
            <a:r>
              <a:rPr lang="en-IE" dirty="0" smtClean="0"/>
              <a:t>Substring</a:t>
            </a:r>
          </a:p>
          <a:p>
            <a:pPr lvl="1"/>
            <a:r>
              <a:rPr lang="en-IE" dirty="0" err="1" smtClean="0"/>
              <a:t>ToUpper</a:t>
            </a:r>
            <a:r>
              <a:rPr lang="en-IE" dirty="0" smtClean="0"/>
              <a:t>/Lowercase</a:t>
            </a:r>
          </a:p>
          <a:p>
            <a:pPr lvl="1"/>
            <a:r>
              <a:rPr lang="en-IE" dirty="0" err="1" smtClean="0"/>
              <a:t>ValueOf</a:t>
            </a:r>
            <a:endParaRPr lang="en-IE" dirty="0" smtClean="0"/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71044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Generating random numbers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3528" y="148478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IE" dirty="0" smtClean="0"/>
              <a:t>Using Random class in </a:t>
            </a:r>
            <a:r>
              <a:rPr lang="en-IE" dirty="0" err="1" smtClean="0"/>
              <a:t>java.util</a:t>
            </a:r>
            <a:r>
              <a:rPr lang="en-IE" dirty="0" smtClean="0"/>
              <a:t> (Can also use </a:t>
            </a:r>
            <a:r>
              <a:rPr lang="en-IE" dirty="0" err="1" smtClean="0"/>
              <a:t>Math.random</a:t>
            </a:r>
            <a:r>
              <a:rPr lang="en-IE" dirty="0" smtClean="0"/>
              <a:t>)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132856"/>
            <a:ext cx="46482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8071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System.Exit</a:t>
            </a:r>
            <a:r>
              <a:rPr lang="en-IE" dirty="0" smtClean="0"/>
              <a:t>(0)</a:t>
            </a:r>
            <a:endParaRPr lang="en-IE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49485"/>
            <a:ext cx="419100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8750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Arrays\Validation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60000"/>
              </a:spcBef>
            </a:pPr>
            <a:r>
              <a:rPr lang="en-IE" dirty="0">
                <a:hlinkClick r:id="rId2"/>
              </a:rPr>
              <a:t>http://</a:t>
            </a:r>
            <a:r>
              <a:rPr lang="en-IE" dirty="0" smtClean="0">
                <a:hlinkClick r:id="rId2"/>
              </a:rPr>
              <a:t>www.tutorialspoint.com/java/java_arrays.htm</a:t>
            </a:r>
            <a:endParaRPr lang="en-IE" dirty="0" smtClean="0"/>
          </a:p>
          <a:p>
            <a:pPr>
              <a:spcBef>
                <a:spcPct val="60000"/>
              </a:spcBef>
            </a:pPr>
            <a:r>
              <a:rPr lang="en-IE" altLang="en-US" dirty="0" smtClean="0"/>
              <a:t>Validation</a:t>
            </a:r>
          </a:p>
          <a:p>
            <a:pPr lvl="1">
              <a:spcBef>
                <a:spcPct val="60000"/>
              </a:spcBef>
            </a:pPr>
            <a:r>
              <a:rPr lang="en-IE" altLang="en-US" dirty="0" smtClean="0"/>
              <a:t>Show issues</a:t>
            </a:r>
          </a:p>
          <a:p>
            <a:pPr lvl="1">
              <a:spcBef>
                <a:spcPct val="60000"/>
              </a:spcBef>
            </a:pPr>
            <a:r>
              <a:rPr lang="en-IE" altLang="en-US" dirty="0" smtClean="0"/>
              <a:t>Show examples</a:t>
            </a:r>
          </a:p>
          <a:p>
            <a:pPr lvl="1">
              <a:spcBef>
                <a:spcPct val="60000"/>
              </a:spcBef>
            </a:pPr>
            <a:r>
              <a:rPr lang="en-IE" altLang="en-US" dirty="0" smtClean="0"/>
              <a:t>Show loop validation</a:t>
            </a:r>
            <a:endParaRPr lang="en-US" altLang="en-US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25523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86</Words>
  <Application>Microsoft Office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Miscellaneous </vt:lpstr>
      <vt:lpstr>What we are going to cover</vt:lpstr>
      <vt:lpstr>String class</vt:lpstr>
      <vt:lpstr>String class continued</vt:lpstr>
      <vt:lpstr>Generating random numbers</vt:lpstr>
      <vt:lpstr>System.Exit(0)</vt:lpstr>
      <vt:lpstr>Arrays\Validation</vt:lpstr>
    </vt:vector>
  </TitlesOfParts>
  <Company>Continuum Commerce Solutions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</dc:title>
  <dc:creator>bstack</dc:creator>
  <cp:lastModifiedBy>bstack</cp:lastModifiedBy>
  <cp:revision>72</cp:revision>
  <dcterms:created xsi:type="dcterms:W3CDTF">2013-09-23T21:28:12Z</dcterms:created>
  <dcterms:modified xsi:type="dcterms:W3CDTF">2013-11-19T16:08:56Z</dcterms:modified>
</cp:coreProperties>
</file>