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4D4D-D680-411A-B0C0-E182A6A62AE8}" type="datetimeFigureOut">
              <a:rPr lang="en-IE" smtClean="0"/>
              <a:t>22/09/2013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165-349C-4AEA-B424-A141594286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746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4D4D-D680-411A-B0C0-E182A6A62AE8}" type="datetimeFigureOut">
              <a:rPr lang="en-IE" smtClean="0"/>
              <a:t>22/09/2013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165-349C-4AEA-B424-A141594286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892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4D4D-D680-411A-B0C0-E182A6A62AE8}" type="datetimeFigureOut">
              <a:rPr lang="en-IE" smtClean="0"/>
              <a:t>22/09/2013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165-349C-4AEA-B424-A141594286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2912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4D4D-D680-411A-B0C0-E182A6A62AE8}" type="datetimeFigureOut">
              <a:rPr lang="en-IE" smtClean="0"/>
              <a:t>22/09/2013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165-349C-4AEA-B424-A141594286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980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4D4D-D680-411A-B0C0-E182A6A62AE8}" type="datetimeFigureOut">
              <a:rPr lang="en-IE" smtClean="0"/>
              <a:t>22/09/2013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165-349C-4AEA-B424-A141594286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578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4D4D-D680-411A-B0C0-E182A6A62AE8}" type="datetimeFigureOut">
              <a:rPr lang="en-IE" smtClean="0"/>
              <a:t>22/09/2013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165-349C-4AEA-B424-A141594286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027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4D4D-D680-411A-B0C0-E182A6A62AE8}" type="datetimeFigureOut">
              <a:rPr lang="en-IE" smtClean="0"/>
              <a:t>22/09/2013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165-349C-4AEA-B424-A141594286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958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4D4D-D680-411A-B0C0-E182A6A62AE8}" type="datetimeFigureOut">
              <a:rPr lang="en-IE" smtClean="0"/>
              <a:t>22/09/2013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165-349C-4AEA-B424-A141594286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313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4D4D-D680-411A-B0C0-E182A6A62AE8}" type="datetimeFigureOut">
              <a:rPr lang="en-IE" smtClean="0"/>
              <a:t>22/09/2013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165-349C-4AEA-B424-A141594286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592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4D4D-D680-411A-B0C0-E182A6A62AE8}" type="datetimeFigureOut">
              <a:rPr lang="en-IE" smtClean="0"/>
              <a:t>22/09/2013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165-349C-4AEA-B424-A141594286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343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4D4D-D680-411A-B0C0-E182A6A62AE8}" type="datetimeFigureOut">
              <a:rPr lang="en-IE" smtClean="0"/>
              <a:t>22/09/2013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165-349C-4AEA-B424-A141594286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151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74D4D-D680-411A-B0C0-E182A6A62AE8}" type="datetimeFigureOut">
              <a:rPr lang="en-IE" smtClean="0"/>
              <a:t>22/09/2013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D5165-349C-4AEA-B424-A141594286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078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Binary add, subtract, multiply, divide and 2s Complement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312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Binary add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Rules:</a:t>
            </a:r>
          </a:p>
          <a:p>
            <a:pPr marL="0" indent="0">
              <a:buNone/>
            </a:pPr>
            <a:r>
              <a:rPr lang="en-IE" sz="2400" dirty="0" smtClean="0"/>
              <a:t>	0 + 0 = 0</a:t>
            </a:r>
          </a:p>
          <a:p>
            <a:pPr marL="0" indent="0">
              <a:buNone/>
            </a:pPr>
            <a:r>
              <a:rPr lang="en-IE" sz="2400" dirty="0" smtClean="0"/>
              <a:t>	0 + 1 = 1</a:t>
            </a:r>
          </a:p>
          <a:p>
            <a:pPr marL="0" indent="0">
              <a:buNone/>
            </a:pPr>
            <a:r>
              <a:rPr lang="en-IE" sz="2400" dirty="0" smtClean="0"/>
              <a:t>	1 + 0 = 1</a:t>
            </a:r>
          </a:p>
          <a:p>
            <a:pPr marL="0" indent="0">
              <a:buNone/>
            </a:pPr>
            <a:r>
              <a:rPr lang="en-IE" sz="2400" dirty="0" smtClean="0"/>
              <a:t>	1 + 1 = 0 (and carry 1 to next significant bit)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293096"/>
            <a:ext cx="6962757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790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E" dirty="0" smtClean="0"/>
              <a:t>Binary subtract</a:t>
            </a:r>
            <a:endParaRPr lang="en-IE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IE" dirty="0" smtClean="0"/>
              <a:t>Rules:</a:t>
            </a:r>
          </a:p>
          <a:p>
            <a:pPr marL="0" indent="0">
              <a:buNone/>
            </a:pPr>
            <a:r>
              <a:rPr lang="en-IE" sz="2400" dirty="0" smtClean="0"/>
              <a:t>	0 - 0 = 0</a:t>
            </a:r>
          </a:p>
          <a:p>
            <a:pPr marL="0" indent="0">
              <a:buNone/>
            </a:pPr>
            <a:r>
              <a:rPr lang="en-IE" sz="2400" dirty="0" smtClean="0"/>
              <a:t>	0 - 1 = 1 (and borrow 1 from next significant bit)</a:t>
            </a:r>
          </a:p>
          <a:p>
            <a:pPr marL="0" indent="0">
              <a:buNone/>
            </a:pPr>
            <a:r>
              <a:rPr lang="en-IE" sz="2400" dirty="0" smtClean="0"/>
              <a:t>	1 - 0 = 1</a:t>
            </a:r>
          </a:p>
          <a:p>
            <a:pPr marL="0" indent="0">
              <a:buNone/>
            </a:pPr>
            <a:r>
              <a:rPr lang="en-IE" sz="2400" dirty="0" smtClean="0"/>
              <a:t>	1 - 1 = 0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149080"/>
            <a:ext cx="6332468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572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E" dirty="0" smtClean="0"/>
              <a:t>Binary multiply</a:t>
            </a:r>
            <a:endParaRPr lang="en-IE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IE" dirty="0" smtClean="0"/>
              <a:t>Rules:</a:t>
            </a:r>
          </a:p>
          <a:p>
            <a:pPr marL="0" indent="0">
              <a:buNone/>
            </a:pPr>
            <a:r>
              <a:rPr lang="en-IE" sz="2400" dirty="0" smtClean="0"/>
              <a:t>	0 x 0 = 0</a:t>
            </a:r>
          </a:p>
          <a:p>
            <a:pPr marL="0" indent="0">
              <a:buNone/>
            </a:pPr>
            <a:r>
              <a:rPr lang="en-IE" sz="2400" dirty="0" smtClean="0"/>
              <a:t>	0 x 1 = 0</a:t>
            </a:r>
          </a:p>
          <a:p>
            <a:pPr marL="0" indent="0">
              <a:buNone/>
            </a:pPr>
            <a:r>
              <a:rPr lang="en-IE" sz="2400" dirty="0" smtClean="0"/>
              <a:t>	1 x 0 = 0</a:t>
            </a:r>
          </a:p>
          <a:p>
            <a:pPr marL="0" indent="0">
              <a:buNone/>
            </a:pPr>
            <a:r>
              <a:rPr lang="en-IE" sz="2400" dirty="0" smtClean="0"/>
              <a:t>	1 x 1 = 1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077072"/>
            <a:ext cx="59531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8776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Binary divide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Just like standard math divide</a:t>
            </a:r>
          </a:p>
          <a:p>
            <a:endParaRPr lang="en-I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32715"/>
            <a:ext cx="654367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28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Negative number representation in binary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How do we represent negative numbers in binary?</a:t>
            </a:r>
          </a:p>
          <a:p>
            <a:r>
              <a:rPr lang="en-IE" dirty="0" smtClean="0"/>
              <a:t>2s complement</a:t>
            </a:r>
          </a:p>
          <a:p>
            <a:pPr lvl="1"/>
            <a:r>
              <a:rPr lang="en-IE" dirty="0" smtClean="0"/>
              <a:t>Allows the use of binary arithmetic on signed integers</a:t>
            </a:r>
          </a:p>
          <a:p>
            <a:r>
              <a:rPr lang="en-IE" dirty="0" smtClean="0"/>
              <a:t>Positive 2s complement numbers represented as simple binary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2142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2s complement conversion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7944" y="1738113"/>
            <a:ext cx="4330824" cy="4525963"/>
          </a:xfrm>
        </p:spPr>
        <p:txBody>
          <a:bodyPr>
            <a:normAutofit/>
          </a:bodyPr>
          <a:lstStyle/>
          <a:p>
            <a:r>
              <a:rPr lang="en-IE" sz="2400" dirty="0" smtClean="0"/>
              <a:t>Leftmost bit known as the sign bit</a:t>
            </a:r>
          </a:p>
          <a:p>
            <a:r>
              <a:rPr lang="en-IE" sz="2400" dirty="0" smtClean="0"/>
              <a:t>To convert to 2s complement, invert the numbers and add 1</a:t>
            </a:r>
          </a:p>
          <a:p>
            <a:r>
              <a:rPr lang="en-IE" sz="2400" dirty="0" smtClean="0"/>
              <a:t>00010001</a:t>
            </a:r>
            <a:r>
              <a:rPr lang="en-IE" sz="2400" baseline="-25000" dirty="0" smtClean="0"/>
              <a:t>(binary 17)</a:t>
            </a:r>
            <a:r>
              <a:rPr lang="en-IE" sz="2400" dirty="0" smtClean="0"/>
              <a:t> </a:t>
            </a:r>
          </a:p>
          <a:p>
            <a:pPr marL="0" indent="0">
              <a:buNone/>
            </a:pPr>
            <a:endParaRPr lang="en-IE" sz="2400" dirty="0" smtClean="0"/>
          </a:p>
          <a:p>
            <a:pPr marL="0" indent="0">
              <a:buNone/>
            </a:pPr>
            <a:r>
              <a:rPr lang="en-IE" sz="2400" dirty="0"/>
              <a:t> </a:t>
            </a:r>
            <a:r>
              <a:rPr lang="en-IE" sz="2400" dirty="0" smtClean="0"/>
              <a:t>    11101110 (Invert)</a:t>
            </a:r>
          </a:p>
          <a:p>
            <a:pPr marL="0" indent="0">
              <a:buNone/>
            </a:pPr>
            <a:r>
              <a:rPr lang="en-IE" sz="2400" dirty="0" smtClean="0"/>
              <a:t>   +00000001 (add 1)</a:t>
            </a:r>
          </a:p>
          <a:p>
            <a:pPr marL="0" indent="0">
              <a:buNone/>
            </a:pPr>
            <a:r>
              <a:rPr lang="en-IE" sz="2400" dirty="0" smtClean="0"/>
              <a:t>     11101111</a:t>
            </a:r>
            <a:r>
              <a:rPr lang="en-IE" sz="2400" baseline="-25000" dirty="0" smtClean="0"/>
              <a:t>(2s complement -17)</a:t>
            </a:r>
            <a:r>
              <a:rPr lang="en-IE" sz="2400" dirty="0" smtClean="0"/>
              <a:t> </a:t>
            </a:r>
            <a:endParaRPr lang="en-IE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2600325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283968" y="4653136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09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2s complement addition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Same as binary addition</a:t>
            </a:r>
          </a:p>
          <a:p>
            <a:r>
              <a:rPr lang="en-IE" dirty="0" err="1" smtClean="0"/>
              <a:t>Eg</a:t>
            </a:r>
            <a:r>
              <a:rPr lang="en-IE" dirty="0" smtClean="0"/>
              <a:t>. Add 5 and -3</a:t>
            </a:r>
            <a:endParaRPr lang="en-IE" sz="2400" dirty="0" smtClean="0"/>
          </a:p>
          <a:p>
            <a:pPr marL="0" indent="0">
              <a:buNone/>
            </a:pPr>
            <a:r>
              <a:rPr lang="en-IE" sz="2400" dirty="0" smtClean="0"/>
              <a:t>	00000101 (5)</a:t>
            </a:r>
          </a:p>
          <a:p>
            <a:pPr marL="0" indent="0">
              <a:buNone/>
            </a:pPr>
            <a:r>
              <a:rPr lang="en-IE" sz="2400" dirty="0" smtClean="0"/>
              <a:t>	11111101 (-3)</a:t>
            </a:r>
          </a:p>
          <a:p>
            <a:pPr marL="0" indent="0">
              <a:buNone/>
            </a:pPr>
            <a:r>
              <a:rPr lang="en-IE" sz="2400" dirty="0" smtClean="0"/>
              <a:t>	00000010  (2)</a:t>
            </a:r>
            <a:endParaRPr lang="en-IE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331640" y="3645024"/>
            <a:ext cx="151216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51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120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Binary add, subtract, multiply, divide and 2s Complement</vt:lpstr>
      <vt:lpstr>Binary add</vt:lpstr>
      <vt:lpstr>Binary subtract</vt:lpstr>
      <vt:lpstr>Binary multiply</vt:lpstr>
      <vt:lpstr>Binary divide</vt:lpstr>
      <vt:lpstr>Negative number representation in binary</vt:lpstr>
      <vt:lpstr>2s complement conversion</vt:lpstr>
      <vt:lpstr>2s complement addition</vt:lpstr>
    </vt:vector>
  </TitlesOfParts>
  <Company>Continuum Commerce Solutions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2s Complement</dc:title>
  <dc:creator>bstack</dc:creator>
  <cp:lastModifiedBy>bstack</cp:lastModifiedBy>
  <cp:revision>10</cp:revision>
  <dcterms:created xsi:type="dcterms:W3CDTF">2013-09-22T19:28:43Z</dcterms:created>
  <dcterms:modified xsi:type="dcterms:W3CDTF">2013-09-22T23:08:43Z</dcterms:modified>
</cp:coreProperties>
</file>