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5AAD-86F0-404E-95C8-E2E1BE1B4C86}" type="datetimeFigureOut">
              <a:rPr lang="en-IE" smtClean="0"/>
              <a:t>22/09/2013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DE73-5DC0-4D9F-A6CE-A28C46F144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729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5AAD-86F0-404E-95C8-E2E1BE1B4C86}" type="datetimeFigureOut">
              <a:rPr lang="en-IE" smtClean="0"/>
              <a:t>22/09/2013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DE73-5DC0-4D9F-A6CE-A28C46F144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064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5AAD-86F0-404E-95C8-E2E1BE1B4C86}" type="datetimeFigureOut">
              <a:rPr lang="en-IE" smtClean="0"/>
              <a:t>22/09/2013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DE73-5DC0-4D9F-A6CE-A28C46F144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427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5AAD-86F0-404E-95C8-E2E1BE1B4C86}" type="datetimeFigureOut">
              <a:rPr lang="en-IE" smtClean="0"/>
              <a:t>22/09/2013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DE73-5DC0-4D9F-A6CE-A28C46F144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854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5AAD-86F0-404E-95C8-E2E1BE1B4C86}" type="datetimeFigureOut">
              <a:rPr lang="en-IE" smtClean="0"/>
              <a:t>22/09/2013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DE73-5DC0-4D9F-A6CE-A28C46F144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568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5AAD-86F0-404E-95C8-E2E1BE1B4C86}" type="datetimeFigureOut">
              <a:rPr lang="en-IE" smtClean="0"/>
              <a:t>22/09/2013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DE73-5DC0-4D9F-A6CE-A28C46F144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76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5AAD-86F0-404E-95C8-E2E1BE1B4C86}" type="datetimeFigureOut">
              <a:rPr lang="en-IE" smtClean="0"/>
              <a:t>22/09/2013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DE73-5DC0-4D9F-A6CE-A28C46F144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002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5AAD-86F0-404E-95C8-E2E1BE1B4C86}" type="datetimeFigureOut">
              <a:rPr lang="en-IE" smtClean="0"/>
              <a:t>22/09/2013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DE73-5DC0-4D9F-A6CE-A28C46F144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902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5AAD-86F0-404E-95C8-E2E1BE1B4C86}" type="datetimeFigureOut">
              <a:rPr lang="en-IE" smtClean="0"/>
              <a:t>22/09/2013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DE73-5DC0-4D9F-A6CE-A28C46F144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583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5AAD-86F0-404E-95C8-E2E1BE1B4C86}" type="datetimeFigureOut">
              <a:rPr lang="en-IE" smtClean="0"/>
              <a:t>22/09/2013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DE73-5DC0-4D9F-A6CE-A28C46F144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113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5AAD-86F0-404E-95C8-E2E1BE1B4C86}" type="datetimeFigureOut">
              <a:rPr lang="en-IE" smtClean="0"/>
              <a:t>22/09/2013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DE73-5DC0-4D9F-A6CE-A28C46F144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978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B5AAD-86F0-404E-95C8-E2E1BE1B4C86}" type="datetimeFigureOut">
              <a:rPr lang="en-IE" smtClean="0"/>
              <a:t>22/09/2013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DE73-5DC0-4D9F-A6CE-A28C46F144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300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Boolean algebra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11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Half adder</a:t>
            </a:r>
            <a:endParaRPr lang="en-I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537288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523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Full Adder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3 inputs</a:t>
            </a:r>
          </a:p>
          <a:p>
            <a:r>
              <a:rPr lang="en-IE" dirty="0" smtClean="0"/>
              <a:t>Effectively 2 half adders</a:t>
            </a:r>
          </a:p>
          <a:p>
            <a:r>
              <a:rPr lang="en-IE" dirty="0" smtClean="0"/>
              <a:t>Can be circuit modelled in many ways</a:t>
            </a:r>
            <a:endParaRPr lang="en-I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01008"/>
            <a:ext cx="4121258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839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Full Adder</a:t>
            </a:r>
            <a:endParaRPr lang="en-I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527175"/>
            <a:ext cx="7499350" cy="38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435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Main logical operations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Algebraic variables combined with logical operators</a:t>
            </a:r>
          </a:p>
          <a:p>
            <a:pPr marL="0" indent="0">
              <a:buNone/>
            </a:pPr>
            <a:endParaRPr lang="en-IE" dirty="0" smtClean="0"/>
          </a:p>
          <a:p>
            <a:pPr lvl="1"/>
            <a:r>
              <a:rPr lang="en-IE" dirty="0" smtClean="0"/>
              <a:t>OR  (e.g. X + Y)</a:t>
            </a:r>
          </a:p>
          <a:p>
            <a:pPr lvl="1"/>
            <a:r>
              <a:rPr lang="en-IE" dirty="0" smtClean="0"/>
              <a:t>AND </a:t>
            </a:r>
            <a:r>
              <a:rPr lang="en-IE" dirty="0" smtClean="0"/>
              <a:t>(e.g. XY)</a:t>
            </a:r>
            <a:endParaRPr lang="en-IE" dirty="0" smtClean="0"/>
          </a:p>
          <a:p>
            <a:pPr lvl="1"/>
            <a:r>
              <a:rPr lang="en-IE" dirty="0" smtClean="0"/>
              <a:t>NOT </a:t>
            </a:r>
            <a:r>
              <a:rPr lang="en-IE" dirty="0" smtClean="0"/>
              <a:t>(e.g. X)</a:t>
            </a:r>
          </a:p>
          <a:p>
            <a:pPr lvl="1"/>
            <a:endParaRPr lang="en-IE" dirty="0" smtClean="0"/>
          </a:p>
          <a:p>
            <a:pPr lvl="1"/>
            <a:endParaRPr lang="en-IE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99792" y="4365104"/>
            <a:ext cx="21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5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Simple Gates – NOT Gate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617043"/>
          </a:xfrm>
        </p:spPr>
        <p:txBody>
          <a:bodyPr/>
          <a:lstStyle/>
          <a:p>
            <a:r>
              <a:rPr lang="en-IE" dirty="0" smtClean="0"/>
              <a:t>The NOT gate takes one bit as input and produces as output its opposite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3744069" cy="1543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348880"/>
            <a:ext cx="208964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96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 smtClean="0"/>
              <a:t>Simple Gates – AND Gate</a:t>
            </a:r>
            <a:endParaRPr lang="en-IE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617043"/>
          </a:xfrm>
        </p:spPr>
        <p:txBody>
          <a:bodyPr/>
          <a:lstStyle/>
          <a:p>
            <a:r>
              <a:rPr lang="en-IE" dirty="0" smtClean="0"/>
              <a:t>The AND gate performs a logical and operation on two inputs</a:t>
            </a:r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4" y="2360287"/>
            <a:ext cx="2727201" cy="1209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363060"/>
            <a:ext cx="20574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127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 smtClean="0"/>
              <a:t>Simple Gates – 	OR Gate</a:t>
            </a:r>
            <a:endParaRPr lang="en-IE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617043"/>
          </a:xfrm>
        </p:spPr>
        <p:txBody>
          <a:bodyPr/>
          <a:lstStyle/>
          <a:p>
            <a:r>
              <a:rPr lang="en-IE" dirty="0" smtClean="0"/>
              <a:t>If A is 1 or B is 1, then Y is 1</a:t>
            </a:r>
            <a:endParaRPr lang="en-I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83920"/>
            <a:ext cx="3297772" cy="141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388409"/>
            <a:ext cx="20002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9041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 smtClean="0"/>
              <a:t>Simple Gates – 	NOR Gate</a:t>
            </a:r>
            <a:endParaRPr lang="en-IE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617043"/>
          </a:xfrm>
        </p:spPr>
        <p:txBody>
          <a:bodyPr/>
          <a:lstStyle/>
          <a:p>
            <a:r>
              <a:rPr lang="en-IE" dirty="0" smtClean="0"/>
              <a:t>Combination of OR and NOT gate</a:t>
            </a:r>
            <a:endParaRPr lang="en-I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88409"/>
            <a:ext cx="3484138" cy="148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432983"/>
            <a:ext cx="19240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56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 smtClean="0"/>
              <a:t>Simple Gates – 	NAND Gate</a:t>
            </a:r>
            <a:endParaRPr lang="en-IE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617043"/>
          </a:xfrm>
        </p:spPr>
        <p:txBody>
          <a:bodyPr/>
          <a:lstStyle/>
          <a:p>
            <a:r>
              <a:rPr lang="en-IE" dirty="0" smtClean="0"/>
              <a:t>Combination of AND and NOT gate</a:t>
            </a:r>
            <a:endParaRPr lang="en-I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92896"/>
            <a:ext cx="3701405" cy="1584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50" y="2547021"/>
            <a:ext cx="19431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21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 smtClean="0"/>
              <a:t>Simple Gates – 	XOR Gate</a:t>
            </a:r>
            <a:endParaRPr lang="en-IE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617043"/>
          </a:xfrm>
        </p:spPr>
        <p:txBody>
          <a:bodyPr/>
          <a:lstStyle/>
          <a:p>
            <a:r>
              <a:rPr lang="en-IE" dirty="0" smtClean="0"/>
              <a:t>If A or B is 1, but not both, Y = 1</a:t>
            </a:r>
            <a:endParaRPr lang="en-I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556546"/>
            <a:ext cx="19716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75915"/>
            <a:ext cx="3874566" cy="169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86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 smtClean="0"/>
              <a:t>Simple Gates – 	XNOR Gate</a:t>
            </a:r>
            <a:endParaRPr lang="en-IE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617043"/>
          </a:xfrm>
        </p:spPr>
        <p:txBody>
          <a:bodyPr/>
          <a:lstStyle/>
          <a:p>
            <a:r>
              <a:rPr lang="en-IE" dirty="0" smtClean="0"/>
              <a:t>If A or B are the same, Y = 1</a:t>
            </a:r>
            <a:endParaRPr lang="en-I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75915"/>
            <a:ext cx="3874566" cy="169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528380"/>
            <a:ext cx="19716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97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150</Words>
  <Application>Microsoft Office PowerPoint</Application>
  <PresentationFormat>On-screen Show (4:3)</PresentationFormat>
  <Paragraphs>27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Boolean algebra</vt:lpstr>
      <vt:lpstr>Main logical operations</vt:lpstr>
      <vt:lpstr>Simple Gates – NOT Gate</vt:lpstr>
      <vt:lpstr>Simple Gates – AND Gate</vt:lpstr>
      <vt:lpstr>Simple Gates –  OR Gate</vt:lpstr>
      <vt:lpstr>Simple Gates –  NOR Gate</vt:lpstr>
      <vt:lpstr>Simple Gates –  NAND Gate</vt:lpstr>
      <vt:lpstr>Simple Gates –  XOR Gate</vt:lpstr>
      <vt:lpstr>Simple Gates –  XNOR Gate</vt:lpstr>
      <vt:lpstr>Half adder</vt:lpstr>
      <vt:lpstr>Full Adder</vt:lpstr>
      <vt:lpstr>Full Adder</vt:lpstr>
    </vt:vector>
  </TitlesOfParts>
  <Company>Continuum Commerce Solutions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algebra</dc:title>
  <dc:creator>bstack</dc:creator>
  <cp:lastModifiedBy>bstack</cp:lastModifiedBy>
  <cp:revision>15</cp:revision>
  <dcterms:created xsi:type="dcterms:W3CDTF">2013-09-22T21:08:21Z</dcterms:created>
  <dcterms:modified xsi:type="dcterms:W3CDTF">2013-09-22T23:07:55Z</dcterms:modified>
</cp:coreProperties>
</file>