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72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4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31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23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030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2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04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18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85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4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2D7-CB6D-4E37-8335-755BA66C73F0}" type="datetimeFigureOut">
              <a:rPr lang="en-IE" smtClean="0"/>
              <a:t>18/09/2013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C7AB-AF6F-4131-9BD0-42B59248CE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7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Simple Programming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654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AddNumbers4.java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r>
              <a:rPr lang="en-IE" dirty="0" smtClean="0"/>
              <a:t>Utilising comments (single line and multiline)</a:t>
            </a:r>
            <a:endParaRPr lang="en-I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1532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98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VariableTypes.java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Different variable types</a:t>
            </a:r>
          </a:p>
          <a:p>
            <a:r>
              <a:rPr lang="en-IE" dirty="0" smtClean="0"/>
              <a:t>Operations on variables</a:t>
            </a:r>
          </a:p>
          <a:p>
            <a:pPr lvl="1"/>
            <a:r>
              <a:rPr lang="en-IE" dirty="0" smtClean="0"/>
              <a:t>Incrementing/decrementing</a:t>
            </a:r>
          </a:p>
          <a:p>
            <a:pPr lvl="1"/>
            <a:r>
              <a:rPr lang="en-IE" dirty="0" smtClean="0"/>
              <a:t>Order of operation precedence</a:t>
            </a:r>
          </a:p>
          <a:p>
            <a:pPr lvl="1"/>
            <a:r>
              <a:rPr lang="en-IE" dirty="0" smtClean="0"/>
              <a:t>Brackets get executed first</a:t>
            </a:r>
          </a:p>
          <a:p>
            <a:pPr lvl="1"/>
            <a:r>
              <a:rPr lang="en-IE" dirty="0" smtClean="0"/>
              <a:t>Division/Modulo</a:t>
            </a:r>
          </a:p>
          <a:p>
            <a:pPr lvl="1"/>
            <a:r>
              <a:rPr lang="en-IE" dirty="0" smtClean="0"/>
              <a:t>String concatenation</a:t>
            </a:r>
          </a:p>
          <a:p>
            <a:pPr lvl="1"/>
            <a:r>
              <a:rPr lang="en-IE" dirty="0" smtClean="0"/>
              <a:t>Getting string length</a:t>
            </a:r>
          </a:p>
          <a:p>
            <a:pPr lvl="1"/>
            <a:r>
              <a:rPr lang="en-IE" dirty="0" smtClean="0"/>
              <a:t>Relational operators and equality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91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ConvertingTypes.java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en-IE" dirty="0" smtClean="0"/>
              <a:t>Demonstrate converting from String to </a:t>
            </a:r>
            <a:r>
              <a:rPr lang="en-IE" dirty="0" err="1" smtClean="0"/>
              <a:t>int</a:t>
            </a:r>
            <a:endParaRPr lang="en-IE" dirty="0" smtClean="0"/>
          </a:p>
          <a:p>
            <a:r>
              <a:rPr lang="en-IE" dirty="0" smtClean="0"/>
              <a:t>Very useful – knowing conversions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4848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4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AddNumbers5.java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4795128"/>
            <a:ext cx="3837532" cy="1049076"/>
          </a:xfrm>
        </p:spPr>
        <p:txBody>
          <a:bodyPr>
            <a:normAutofit lnSpcReduction="10000"/>
          </a:bodyPr>
          <a:lstStyle/>
          <a:p>
            <a:r>
              <a:rPr lang="en-IE" sz="2000" dirty="0" smtClean="0"/>
              <a:t>Use of Scanner</a:t>
            </a:r>
          </a:p>
          <a:p>
            <a:r>
              <a:rPr lang="en-IE" sz="2000" dirty="0" smtClean="0"/>
              <a:t>Use of import</a:t>
            </a:r>
          </a:p>
          <a:p>
            <a:r>
              <a:rPr lang="en-IE" sz="2000" dirty="0" smtClean="0"/>
              <a:t>Not that informative</a:t>
            </a:r>
          </a:p>
          <a:p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295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7" y="4795128"/>
            <a:ext cx="38290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03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AddNumbers6.java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0863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40195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32040" y="5183168"/>
            <a:ext cx="3837532" cy="1049076"/>
          </a:xfrm>
        </p:spPr>
        <p:txBody>
          <a:bodyPr>
            <a:normAutofit/>
          </a:bodyPr>
          <a:lstStyle/>
          <a:p>
            <a:r>
              <a:rPr lang="en-IE" sz="2000" dirty="0" smtClean="0"/>
              <a:t>Use of print instead of </a:t>
            </a:r>
            <a:r>
              <a:rPr lang="en-IE" sz="2000" dirty="0" err="1" smtClean="0"/>
              <a:t>println</a:t>
            </a:r>
            <a:endParaRPr lang="en-IE" sz="2000" dirty="0" smtClean="0"/>
          </a:p>
          <a:p>
            <a:r>
              <a:rPr lang="en-IE" sz="2000" dirty="0"/>
              <a:t>I</a:t>
            </a:r>
            <a:r>
              <a:rPr lang="en-IE" sz="2000" dirty="0" smtClean="0"/>
              <a:t>nformative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3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What is a programming language?</a:t>
            </a:r>
          </a:p>
          <a:p>
            <a:pPr lvl="1"/>
            <a:r>
              <a:rPr lang="en-IE" dirty="0" smtClean="0"/>
              <a:t>A formal language designed to communicate instructions to a machine</a:t>
            </a:r>
          </a:p>
          <a:p>
            <a:r>
              <a:rPr lang="en-IE" dirty="0" smtClean="0"/>
              <a:t>What is an IDE?</a:t>
            </a:r>
          </a:p>
          <a:p>
            <a:pPr lvl="1"/>
            <a:r>
              <a:rPr lang="en-IE" dirty="0" smtClean="0"/>
              <a:t>Usually a software program that enables you to develop, debug and test software programs that you write – by giving you a friendly environment with helper tools</a:t>
            </a:r>
          </a:p>
          <a:p>
            <a:r>
              <a:rPr lang="en-IE" dirty="0" smtClean="0"/>
              <a:t>Different types of languages/environments</a:t>
            </a:r>
          </a:p>
          <a:p>
            <a:pPr lvl="1"/>
            <a:r>
              <a:rPr lang="en-IE" dirty="0" smtClean="0"/>
              <a:t>Language history</a:t>
            </a:r>
          </a:p>
          <a:p>
            <a:pPr lvl="1"/>
            <a:r>
              <a:rPr lang="en-IE" dirty="0" smtClean="0"/>
              <a:t>Structured/object oriented/functional/dynamic</a:t>
            </a:r>
          </a:p>
          <a:p>
            <a:r>
              <a:rPr lang="en-IE" dirty="0" smtClean="0"/>
              <a:t>Compile and execute?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23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 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Javac.exe = the compiler</a:t>
            </a:r>
          </a:p>
          <a:p>
            <a:r>
              <a:rPr lang="en-IE" dirty="0" err="1" smtClean="0"/>
              <a:t>Bytecode</a:t>
            </a:r>
            <a:r>
              <a:rPr lang="en-IE" dirty="0" smtClean="0"/>
              <a:t>/ .class files</a:t>
            </a:r>
          </a:p>
          <a:p>
            <a:r>
              <a:rPr lang="en-IE" dirty="0" smtClean="0"/>
              <a:t>Java.exe = the executor</a:t>
            </a:r>
          </a:p>
          <a:p>
            <a:r>
              <a:rPr lang="en-IE" dirty="0" smtClean="0"/>
              <a:t>Java installation</a:t>
            </a:r>
          </a:p>
          <a:p>
            <a:r>
              <a:rPr lang="en-IE" dirty="0" smtClean="0"/>
              <a:t>Why java at all?</a:t>
            </a:r>
          </a:p>
          <a:p>
            <a:r>
              <a:rPr lang="en-IE" dirty="0" smtClean="0"/>
              <a:t>IDE using java</a:t>
            </a:r>
          </a:p>
          <a:p>
            <a:r>
              <a:rPr lang="en-IE" dirty="0" smtClean="0"/>
              <a:t>Command line – show example </a:t>
            </a:r>
            <a:r>
              <a:rPr lang="en-IE" smtClean="0"/>
              <a:t>if time allows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84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HelloWorld.java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531228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0" y="4725144"/>
            <a:ext cx="38957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75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HelloWorld.java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concept of a class</a:t>
            </a:r>
          </a:p>
          <a:p>
            <a:r>
              <a:rPr lang="en-IE" dirty="0" smtClean="0"/>
              <a:t>Main method</a:t>
            </a:r>
          </a:p>
          <a:p>
            <a:r>
              <a:rPr lang="en-IE" dirty="0" smtClean="0"/>
              <a:t>Braces</a:t>
            </a:r>
          </a:p>
          <a:p>
            <a:r>
              <a:rPr lang="en-IE" dirty="0" smtClean="0"/>
              <a:t>Printing to the console</a:t>
            </a:r>
          </a:p>
          <a:p>
            <a:r>
              <a:rPr lang="en-IE" dirty="0" smtClean="0"/>
              <a:t>Concept of a console application</a:t>
            </a:r>
          </a:p>
          <a:p>
            <a:r>
              <a:rPr lang="en-IE" dirty="0" smtClean="0"/>
              <a:t>Naming</a:t>
            </a:r>
          </a:p>
          <a:p>
            <a:r>
              <a:rPr lang="en-IE" dirty="0" smtClean="0"/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3891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AddNumbers.java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45" y="4581128"/>
            <a:ext cx="37338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45" y="1628800"/>
            <a:ext cx="41243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0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AddNumbers.java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</a:p>
          <a:p>
            <a:pPr lvl="1"/>
            <a:r>
              <a:rPr lang="en-IE" dirty="0" smtClean="0"/>
              <a:t>Enable the storage of data in memory</a:t>
            </a:r>
          </a:p>
          <a:p>
            <a:r>
              <a:rPr lang="en-IE" dirty="0" smtClean="0"/>
              <a:t>Variable Declarations</a:t>
            </a:r>
          </a:p>
          <a:p>
            <a:r>
              <a:rPr lang="en-IE" dirty="0" smtClean="0"/>
              <a:t>Variable Assignment</a:t>
            </a:r>
          </a:p>
          <a:p>
            <a:r>
              <a:rPr lang="en-IE" dirty="0" smtClean="0"/>
              <a:t>Printing out variable values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85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AddNumbers2.java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2005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9"/>
            <a:ext cx="8229600" cy="792088"/>
          </a:xfrm>
        </p:spPr>
        <p:txBody>
          <a:bodyPr/>
          <a:lstStyle/>
          <a:p>
            <a:r>
              <a:rPr lang="en-IE" dirty="0" smtClean="0"/>
              <a:t>Naming variables correctly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136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AddNumbers3.java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4581128"/>
            <a:ext cx="8229600" cy="752947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Variable declaration and assignment in single line</a:t>
            </a:r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00808"/>
            <a:ext cx="38576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72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218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Simple Programming Concepts</vt:lpstr>
      <vt:lpstr>Some basics</vt:lpstr>
      <vt:lpstr>Java Setup</vt:lpstr>
      <vt:lpstr>HelloWorld.java</vt:lpstr>
      <vt:lpstr>HelloWorld.java notes</vt:lpstr>
      <vt:lpstr>AddNumbers.java</vt:lpstr>
      <vt:lpstr>AddNumbers.java notes</vt:lpstr>
      <vt:lpstr>AddNumbers2.java</vt:lpstr>
      <vt:lpstr>AddNumbers3.java notes</vt:lpstr>
      <vt:lpstr>AddNumbers4.java</vt:lpstr>
      <vt:lpstr>VariableTypes.java</vt:lpstr>
      <vt:lpstr>ConvertingTypes.java</vt:lpstr>
      <vt:lpstr>AddNumbers5.java</vt:lpstr>
      <vt:lpstr>AddNumbers6.java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Assignment</dc:title>
  <dc:creator>bstack</dc:creator>
  <cp:lastModifiedBy>bstack</cp:lastModifiedBy>
  <cp:revision>14</cp:revision>
  <dcterms:created xsi:type="dcterms:W3CDTF">2013-09-18T20:50:19Z</dcterms:created>
  <dcterms:modified xsi:type="dcterms:W3CDTF">2013-09-18T23:17:44Z</dcterms:modified>
</cp:coreProperties>
</file>