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73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2825-1255-4F17-9C75-5E2D1821A4BD}" type="datetimeFigureOut">
              <a:rPr lang="en-IE" smtClean="0"/>
              <a:t>20/01/2014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89C-B4D0-4236-81B4-39F2E184B4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097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2825-1255-4F17-9C75-5E2D1821A4BD}" type="datetimeFigureOut">
              <a:rPr lang="en-IE" smtClean="0"/>
              <a:t>20/01/2014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89C-B4D0-4236-81B4-39F2E184B4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412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2825-1255-4F17-9C75-5E2D1821A4BD}" type="datetimeFigureOut">
              <a:rPr lang="en-IE" smtClean="0"/>
              <a:t>20/01/2014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89C-B4D0-4236-81B4-39F2E184B4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513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2825-1255-4F17-9C75-5E2D1821A4BD}" type="datetimeFigureOut">
              <a:rPr lang="en-IE" smtClean="0"/>
              <a:t>20/01/2014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89C-B4D0-4236-81B4-39F2E184B4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685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2825-1255-4F17-9C75-5E2D1821A4BD}" type="datetimeFigureOut">
              <a:rPr lang="en-IE" smtClean="0"/>
              <a:t>20/01/2014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89C-B4D0-4236-81B4-39F2E184B4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55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2825-1255-4F17-9C75-5E2D1821A4BD}" type="datetimeFigureOut">
              <a:rPr lang="en-IE" smtClean="0"/>
              <a:t>20/01/2014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89C-B4D0-4236-81B4-39F2E184B4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505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2825-1255-4F17-9C75-5E2D1821A4BD}" type="datetimeFigureOut">
              <a:rPr lang="en-IE" smtClean="0"/>
              <a:t>20/01/2014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89C-B4D0-4236-81B4-39F2E184B4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093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2825-1255-4F17-9C75-5E2D1821A4BD}" type="datetimeFigureOut">
              <a:rPr lang="en-IE" smtClean="0"/>
              <a:t>20/01/2014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89C-B4D0-4236-81B4-39F2E184B4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143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2825-1255-4F17-9C75-5E2D1821A4BD}" type="datetimeFigureOut">
              <a:rPr lang="en-IE" smtClean="0"/>
              <a:t>20/01/2014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89C-B4D0-4236-81B4-39F2E184B4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727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2825-1255-4F17-9C75-5E2D1821A4BD}" type="datetimeFigureOut">
              <a:rPr lang="en-IE" smtClean="0"/>
              <a:t>20/01/2014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89C-B4D0-4236-81B4-39F2E184B4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240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2825-1255-4F17-9C75-5E2D1821A4BD}" type="datetimeFigureOut">
              <a:rPr lang="en-IE" smtClean="0"/>
              <a:t>20/01/2014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389C-B4D0-4236-81B4-39F2E184B4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24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02825-1255-4F17-9C75-5E2D1821A4BD}" type="datetimeFigureOut">
              <a:rPr lang="en-IE" smtClean="0"/>
              <a:t>20/01/2014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9389C-B4D0-4236-81B4-39F2E184B4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409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Mobile app concepts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6737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Learning outcomes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Show knowledge of how mobile technologies are currently being used in various application areas/industries.</a:t>
            </a:r>
          </a:p>
          <a:p>
            <a:r>
              <a:rPr lang="en-IE" dirty="0" smtClean="0"/>
              <a:t>Identify the technologies involved in facilitating mobile application development.</a:t>
            </a:r>
          </a:p>
          <a:p>
            <a:r>
              <a:rPr lang="en-IE" dirty="0" smtClean="0"/>
              <a:t>Acquire the skills required to successfully develop basic mobile applications using high level development tools. (such as App Inventor)</a:t>
            </a:r>
          </a:p>
          <a:p>
            <a:r>
              <a:rPr lang="en-IE" dirty="0" smtClean="0"/>
              <a:t>Identify issues in relation to mobile application development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1739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we are going to cover?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Background to mobile communications (10%)</a:t>
            </a:r>
          </a:p>
          <a:p>
            <a:r>
              <a:rPr lang="en-IE" dirty="0" smtClean="0"/>
              <a:t>Introduction to mobile phone systems (10%)</a:t>
            </a:r>
          </a:p>
          <a:p>
            <a:r>
              <a:rPr lang="en-IE" dirty="0" smtClean="0"/>
              <a:t>Mobile device features (10%)</a:t>
            </a:r>
          </a:p>
          <a:p>
            <a:r>
              <a:rPr lang="en-IE" dirty="0" smtClean="0"/>
              <a:t>Mobile application structure (10%)</a:t>
            </a:r>
          </a:p>
          <a:p>
            <a:r>
              <a:rPr lang="en-IE" dirty="0" smtClean="0"/>
              <a:t>Analysis and design (20%)</a:t>
            </a:r>
          </a:p>
          <a:p>
            <a:r>
              <a:rPr lang="en-IE" dirty="0" smtClean="0"/>
              <a:t>Mobile programming (30%)</a:t>
            </a:r>
          </a:p>
          <a:p>
            <a:r>
              <a:rPr lang="en-IE" dirty="0" smtClean="0"/>
              <a:t>Mobile phone data (10%)</a:t>
            </a:r>
          </a:p>
        </p:txBody>
      </p:sp>
    </p:spTree>
    <p:extLst>
      <p:ext uri="{BB962C8B-B14F-4D97-AF65-F5344CB8AC3E}">
        <p14:creationId xmlns:p14="http://schemas.microsoft.com/office/powerpoint/2010/main" val="323057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you will be assessed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Knowledge and comprehension of mobile concepts (40%)</a:t>
            </a:r>
          </a:p>
          <a:p>
            <a:pPr lvl="1"/>
            <a:r>
              <a:rPr lang="en-IE" dirty="0" smtClean="0"/>
              <a:t>Either practical or exam based</a:t>
            </a:r>
          </a:p>
          <a:p>
            <a:r>
              <a:rPr lang="en-IE" dirty="0" smtClean="0"/>
              <a:t>Portfolio comprised of two submissions:</a:t>
            </a:r>
          </a:p>
          <a:p>
            <a:pPr lvl="1"/>
            <a:r>
              <a:rPr lang="en-IE" dirty="0" smtClean="0"/>
              <a:t>Design/prototype</a:t>
            </a:r>
          </a:p>
          <a:p>
            <a:pPr lvl="1"/>
            <a:r>
              <a:rPr lang="en-IE" dirty="0" smtClean="0"/>
              <a:t>Development of the application</a:t>
            </a:r>
          </a:p>
          <a:p>
            <a:r>
              <a:rPr lang="en-IE" dirty="0" smtClean="0"/>
              <a:t>No final exam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6140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145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Mobile app concepts</vt:lpstr>
      <vt:lpstr>Learning outcomes</vt:lpstr>
      <vt:lpstr>What we are going to cover?</vt:lpstr>
      <vt:lpstr>How you will be assessed</vt:lpstr>
    </vt:vector>
  </TitlesOfParts>
  <Company>Continuum Commerce Solutions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bstack</dc:creator>
  <cp:lastModifiedBy>bstack</cp:lastModifiedBy>
  <cp:revision>4</cp:revision>
  <dcterms:created xsi:type="dcterms:W3CDTF">2014-01-20T21:20:05Z</dcterms:created>
  <dcterms:modified xsi:type="dcterms:W3CDTF">2014-01-20T21:34:37Z</dcterms:modified>
</cp:coreProperties>
</file>