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11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5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162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5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22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93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03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35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73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732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1BD0-A087-4D2F-BDD2-8DAE90C2F0F4}" type="datetimeFigureOut">
              <a:rPr lang="en-IE" smtClean="0"/>
              <a:t>21/01/2014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CF43-D2A4-44CD-94E4-D3F243F7DC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53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Mobile app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 smtClean="0"/>
              <a:t>Analog</a:t>
            </a:r>
            <a:r>
              <a:rPr lang="en-IE" dirty="0" smtClean="0"/>
              <a:t>/digital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47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85800"/>
            <a:ext cx="8682037" cy="572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1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344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66800" y="4178300"/>
            <a:ext cx="777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-A way to generate a carrier wave </a:t>
            </a:r>
          </a:p>
          <a:p>
            <a:r>
              <a:rPr lang="en-US" altLang="en-US" sz="2400"/>
              <a:t>-A way to "add" a signal wave to the carrier wave </a:t>
            </a:r>
          </a:p>
          <a:p>
            <a:r>
              <a:rPr lang="en-US" altLang="en-US" sz="2400"/>
              <a:t>-An antenna to radiate the combined waveform </a:t>
            </a:r>
          </a:p>
          <a:p>
            <a:r>
              <a:rPr lang="en-US" altLang="en-US" sz="2400"/>
              <a:t>-A "ground" connection to reference the antenna </a:t>
            </a:r>
          </a:p>
          <a:p>
            <a:r>
              <a:rPr lang="en-US" altLang="en-US" sz="2400"/>
              <a:t>-A voltage source to drive the transmission</a:t>
            </a:r>
            <a:r>
              <a:rPr lang="en-US" altLang="en-US"/>
              <a:t> 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33400" y="533400"/>
            <a:ext cx="5105400" cy="32766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226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431925" y="271463"/>
            <a:ext cx="534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Generate a carrier wave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57200" y="4254500"/>
            <a:ext cx="53705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Requirements for an oscillator:</a:t>
            </a:r>
          </a:p>
          <a:p>
            <a:pPr lvl="1">
              <a:buFontTx/>
              <a:buChar char="•"/>
            </a:pPr>
            <a:r>
              <a:rPr lang="en-US" altLang="en-US" sz="2400" b="1"/>
              <a:t>Amplification</a:t>
            </a:r>
          </a:p>
          <a:p>
            <a:pPr lvl="1">
              <a:buFontTx/>
              <a:buChar char="•"/>
            </a:pPr>
            <a:r>
              <a:rPr lang="en-US" altLang="en-US" sz="2400" b="1"/>
              <a:t>A frequency determining device</a:t>
            </a:r>
          </a:p>
          <a:p>
            <a:pPr lvl="1">
              <a:buFontTx/>
              <a:buChar char="•"/>
            </a:pPr>
            <a:r>
              <a:rPr lang="en-US" altLang="en-US" sz="2400" b="1"/>
              <a:t>Positive feedback</a:t>
            </a:r>
          </a:p>
          <a:p>
            <a:endParaRPr lang="en-US" altLang="en-US" sz="2400" b="1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35798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2438400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92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Colpitts Crystal Oscillator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5788"/>
            <a:ext cx="8991600" cy="401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43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163"/>
            <a:ext cx="8305800" cy="640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9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88975"/>
            <a:ext cx="8982075" cy="616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0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3820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685800"/>
            <a:ext cx="8634412" cy="591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0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4075"/>
            <a:ext cx="8763000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7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3"/>
            <a:ext cx="9144000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6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6738"/>
            <a:ext cx="8991600" cy="568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92163"/>
            <a:ext cx="8948737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52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812800"/>
            <a:ext cx="8796337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5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609600"/>
            <a:ext cx="8910637" cy="588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1838"/>
            <a:ext cx="87630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8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296275" cy="5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1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458200" cy="56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71</Words>
  <Application>Microsoft Office PowerPoint</Application>
  <PresentationFormat>On-screen Show (4:3)</PresentationFormat>
  <Paragraphs>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Mobile app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Colpitts Crystal Oscillator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concepts</dc:title>
  <dc:creator>bstack</dc:creator>
  <cp:lastModifiedBy>bstack</cp:lastModifiedBy>
  <cp:revision>3</cp:revision>
  <dcterms:created xsi:type="dcterms:W3CDTF">2014-01-20T21:34:55Z</dcterms:created>
  <dcterms:modified xsi:type="dcterms:W3CDTF">2014-01-21T00:09:02Z</dcterms:modified>
</cp:coreProperties>
</file>