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2" r:id="rId10"/>
    <p:sldId id="268" r:id="rId11"/>
    <p:sldId id="261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70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65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37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318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480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8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46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846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43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62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74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File Systems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288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FAT16 – Root directory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Contains an entry for each for each file whose name appears at the root</a:t>
            </a:r>
          </a:p>
          <a:p>
            <a:r>
              <a:rPr lang="en-IE" dirty="0" smtClean="0"/>
              <a:t>Can contain subdirectories</a:t>
            </a:r>
          </a:p>
          <a:p>
            <a:r>
              <a:rPr lang="en-IE" dirty="0" smtClean="0"/>
              <a:t>Space for the root directory is allocated statically</a:t>
            </a:r>
          </a:p>
          <a:p>
            <a:r>
              <a:rPr lang="en-IE" dirty="0" smtClean="0"/>
              <a:t>Only a finite number of files can appear in the root directory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868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NTFS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New Technology File System</a:t>
            </a:r>
          </a:p>
          <a:p>
            <a:r>
              <a:rPr lang="en-IE" dirty="0" smtClean="0"/>
              <a:t>Introduced in 1993</a:t>
            </a:r>
          </a:p>
          <a:p>
            <a:r>
              <a:rPr lang="en-IE" dirty="0" smtClean="0"/>
              <a:t>Can handle:</a:t>
            </a:r>
          </a:p>
          <a:p>
            <a:pPr lvl="1"/>
            <a:r>
              <a:rPr lang="en-IE" dirty="0" smtClean="0"/>
              <a:t>Very large file sizes</a:t>
            </a:r>
          </a:p>
          <a:p>
            <a:pPr lvl="1"/>
            <a:r>
              <a:rPr lang="en-IE" dirty="0" smtClean="0"/>
              <a:t>Very large disk sizes</a:t>
            </a:r>
          </a:p>
          <a:p>
            <a:pPr lvl="1"/>
            <a:r>
              <a:rPr lang="en-IE" dirty="0" smtClean="0"/>
              <a:t>Security</a:t>
            </a:r>
          </a:p>
          <a:p>
            <a:r>
              <a:rPr lang="en-IE" dirty="0"/>
              <a:t>P</a:t>
            </a:r>
            <a:r>
              <a:rPr lang="en-IE" dirty="0" smtClean="0"/>
              <a:t>rovides </a:t>
            </a:r>
            <a:r>
              <a:rPr lang="en-IE" dirty="0"/>
              <a:t>a combination of performance, reliability, and compatibility not found in the FAT file </a:t>
            </a:r>
            <a:r>
              <a:rPr lang="en-IE" dirty="0" smtClean="0"/>
              <a:t>system</a:t>
            </a:r>
          </a:p>
          <a:p>
            <a:r>
              <a:rPr lang="en-IE" dirty="0"/>
              <a:t>D</a:t>
            </a:r>
            <a:r>
              <a:rPr lang="en-IE" dirty="0" smtClean="0"/>
              <a:t>esigned </a:t>
            </a:r>
            <a:r>
              <a:rPr lang="en-IE" dirty="0"/>
              <a:t>to quickly perform standard file operations such as read, write, </a:t>
            </a:r>
            <a:r>
              <a:rPr lang="en-IE" dirty="0" smtClean="0"/>
              <a:t>search and </a:t>
            </a:r>
            <a:r>
              <a:rPr lang="en-IE" dirty="0"/>
              <a:t>even advanced operations such as file-system recovery </a:t>
            </a:r>
            <a:r>
              <a:rPr lang="en-IE" dirty="0" smtClean="0"/>
              <a:t>on </a:t>
            </a:r>
            <a:r>
              <a:rPr lang="en-IE" dirty="0"/>
              <a:t>very large hard disks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963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NTFS Volume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following figure illustrates the layout of an NTFS volume when formatting has </a:t>
            </a:r>
            <a:r>
              <a:rPr lang="en-IE" dirty="0" smtClean="0"/>
              <a:t>finished:</a:t>
            </a:r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Partition boot sector generally serves similar purposes to boot sector in FAT16</a:t>
            </a:r>
          </a:p>
          <a:p>
            <a:r>
              <a:rPr lang="en-IE" dirty="0" smtClean="0"/>
              <a:t>Big difference is in the Master File Table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43243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85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NTFS – Master File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5430" y="1600200"/>
            <a:ext cx="3211369" cy="4525963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Allocates space for each record</a:t>
            </a:r>
          </a:p>
          <a:p>
            <a:r>
              <a:rPr lang="en-IE" dirty="0" smtClean="0"/>
              <a:t>Small files (512 bytes or smaller) can be contained entirely within MFT</a:t>
            </a:r>
          </a:p>
          <a:p>
            <a:r>
              <a:rPr lang="en-IE" dirty="0"/>
              <a:t>Small directory records reside entirely within the MFT structure. </a:t>
            </a:r>
            <a:endParaRPr lang="en-IE" dirty="0" smtClean="0"/>
          </a:p>
          <a:p>
            <a:r>
              <a:rPr lang="en-IE" dirty="0" smtClean="0"/>
              <a:t>Design makes this access very fast</a:t>
            </a:r>
          </a:p>
          <a:p>
            <a:r>
              <a:rPr lang="en-IE" dirty="0" smtClean="0"/>
              <a:t>Large </a:t>
            </a:r>
            <a:r>
              <a:rPr lang="en-IE" dirty="0"/>
              <a:t>directories </a:t>
            </a:r>
            <a:r>
              <a:rPr lang="en-IE" dirty="0" smtClean="0"/>
              <a:t>and files are organized </a:t>
            </a:r>
            <a:r>
              <a:rPr lang="en-IE" dirty="0"/>
              <a:t>into B-trees, having records with pointers to external clusters containing directory entries that could not be contained within the MFT structure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29591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07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NTFS – More efficient than FAT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Consider, </a:t>
            </a:r>
            <a:r>
              <a:rPr lang="en-IE" dirty="0" smtClean="0"/>
              <a:t>the </a:t>
            </a:r>
            <a:r>
              <a:rPr lang="en-IE" dirty="0"/>
              <a:t>FAT file system, which uses a file allocation table to list the names and addresses of each file. FAT directory entries contain an index into the file allocation table.</a:t>
            </a:r>
          </a:p>
          <a:p>
            <a:r>
              <a:rPr lang="en-IE" dirty="0"/>
              <a:t>When you want to view a file, FAT first reads the file allocation table and assures that it exists. Then FAT retrieves the file by searching the chain of allocation units assigned to the file. </a:t>
            </a:r>
            <a:endParaRPr lang="en-IE" dirty="0" smtClean="0"/>
          </a:p>
          <a:p>
            <a:r>
              <a:rPr lang="en-IE" dirty="0" smtClean="0"/>
              <a:t>With </a:t>
            </a:r>
            <a:r>
              <a:rPr lang="en-IE" dirty="0"/>
              <a:t>NTFS, as soon as you look up the file, it's there for you to use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827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NTFS </a:t>
            </a:r>
            <a:r>
              <a:rPr lang="en-IE" dirty="0" err="1" smtClean="0"/>
              <a:t>vs</a:t>
            </a:r>
            <a:r>
              <a:rPr lang="en-IE" dirty="0" smtClean="0"/>
              <a:t> FAT16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NTFS more efficient</a:t>
            </a:r>
          </a:p>
          <a:p>
            <a:r>
              <a:rPr lang="en-IE" dirty="0" smtClean="0"/>
              <a:t>NTFS can work on larger HDDs, FAT16 can only work on small HDDs - outdated</a:t>
            </a:r>
          </a:p>
          <a:p>
            <a:r>
              <a:rPr lang="en-IE" dirty="0" smtClean="0"/>
              <a:t>NTFS has better </a:t>
            </a:r>
            <a:r>
              <a:rPr lang="en-IE" dirty="0"/>
              <a:t>security because you can use permissions and encryption to restrict access to specific files to approved </a:t>
            </a:r>
            <a:r>
              <a:rPr lang="en-IE" dirty="0" smtClean="0"/>
              <a:t>users</a:t>
            </a:r>
          </a:p>
          <a:p>
            <a:r>
              <a:rPr lang="en-IE" dirty="0"/>
              <a:t>The capability to recover from some disk-related errors automatically, which </a:t>
            </a:r>
            <a:r>
              <a:rPr lang="en-IE" dirty="0" smtClean="0"/>
              <a:t>FAT16 cannot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949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Definition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A </a:t>
            </a:r>
            <a:r>
              <a:rPr lang="en-IE" dirty="0" smtClean="0"/>
              <a:t>file system is the a system that your computer uses for managing files on the hard drive. </a:t>
            </a:r>
            <a:endParaRPr lang="en-IE" dirty="0" smtClean="0"/>
          </a:p>
          <a:p>
            <a:r>
              <a:rPr lang="en-IE" dirty="0" smtClean="0"/>
              <a:t>File system characteristics:</a:t>
            </a:r>
          </a:p>
          <a:p>
            <a:pPr lvl="1"/>
            <a:r>
              <a:rPr lang="en-IE" dirty="0" smtClean="0"/>
              <a:t>Efficiently utilises HDD space</a:t>
            </a:r>
          </a:p>
          <a:p>
            <a:pPr lvl="1"/>
            <a:r>
              <a:rPr lang="en-IE" dirty="0" err="1" smtClean="0"/>
              <a:t>Catalogs</a:t>
            </a:r>
            <a:r>
              <a:rPr lang="en-IE" dirty="0" smtClean="0"/>
              <a:t> all files for fast/efficient retrieval</a:t>
            </a:r>
          </a:p>
          <a:p>
            <a:pPr lvl="1"/>
            <a:r>
              <a:rPr lang="en-IE" dirty="0" smtClean="0"/>
              <a:t>Provides basic operations (Delete, rename, copy, move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Provides a data structure to allow computer boot off file system</a:t>
            </a:r>
          </a:p>
          <a:p>
            <a:pPr lvl="1"/>
            <a:r>
              <a:rPr lang="en-IE" dirty="0" smtClean="0"/>
              <a:t>Other features (compression, encryption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33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File Allocation Table</a:t>
            </a:r>
          </a:p>
          <a:p>
            <a:r>
              <a:rPr lang="en-IE" dirty="0" smtClean="0"/>
              <a:t>Invented in 1977 by Bill Gates</a:t>
            </a:r>
          </a:p>
          <a:p>
            <a:r>
              <a:rPr lang="en-IE" dirty="0" smtClean="0"/>
              <a:t>FAT is still compatible with various devices</a:t>
            </a:r>
          </a:p>
          <a:p>
            <a:r>
              <a:rPr lang="en-IE" dirty="0" smtClean="0"/>
              <a:t>FAT16, FAT32, </a:t>
            </a:r>
            <a:r>
              <a:rPr lang="en-IE" dirty="0" err="1" smtClean="0"/>
              <a:t>exFAT</a:t>
            </a:r>
            <a:endParaRPr lang="en-IE" dirty="0" smtClean="0"/>
          </a:p>
          <a:p>
            <a:r>
              <a:rPr lang="en-IE" dirty="0" smtClean="0"/>
              <a:t>Ideal if working with SD cards or external drives as well supported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37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FAT - variants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There are three basic variants of the FAT file system, which differ mainly in the construction of the actual file allocation table</a:t>
            </a:r>
            <a:r>
              <a:rPr lang="en-IE" dirty="0" smtClean="0"/>
              <a:t>.</a:t>
            </a:r>
          </a:p>
          <a:p>
            <a:r>
              <a:rPr lang="en-IE" dirty="0" smtClean="0"/>
              <a:t> </a:t>
            </a:r>
            <a:r>
              <a:rPr lang="en-IE" dirty="0"/>
              <a:t>Floppy disks and small hard disks usually use the </a:t>
            </a:r>
            <a:r>
              <a:rPr lang="en-IE" i="1" dirty="0"/>
              <a:t>12-bit</a:t>
            </a:r>
            <a:r>
              <a:rPr lang="en-IE" dirty="0"/>
              <a:t> version, which was superseded by the </a:t>
            </a:r>
            <a:r>
              <a:rPr lang="en-IE" i="1" dirty="0"/>
              <a:t>16-bit</a:t>
            </a:r>
            <a:r>
              <a:rPr lang="en-IE" dirty="0"/>
              <a:t> version as hard disks became bigger</a:t>
            </a:r>
            <a:r>
              <a:rPr lang="en-IE" dirty="0" smtClean="0"/>
              <a:t>.</a:t>
            </a:r>
          </a:p>
          <a:p>
            <a:r>
              <a:rPr lang="en-IE" dirty="0" smtClean="0"/>
              <a:t> </a:t>
            </a:r>
            <a:r>
              <a:rPr lang="en-IE" dirty="0"/>
              <a:t>This in turn was superseded by the </a:t>
            </a:r>
            <a:r>
              <a:rPr lang="en-IE" i="1" dirty="0"/>
              <a:t>32-bit</a:t>
            </a:r>
            <a:r>
              <a:rPr lang="en-IE" dirty="0"/>
              <a:t>version as disks became bigger still. We shall concentrate on the 16-bit version, since the 12-bit version can be tricky for beginners, and the 32-bit version is more complex than needed for this </a:t>
            </a:r>
            <a:r>
              <a:rPr lang="en-IE" dirty="0" smtClean="0"/>
              <a:t>course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793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FAT16 – allocation units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All </a:t>
            </a:r>
            <a:r>
              <a:rPr lang="en-IE" dirty="0"/>
              <a:t>blocks </a:t>
            </a:r>
            <a:r>
              <a:rPr lang="en-IE" dirty="0" smtClean="0"/>
              <a:t>(sectors) are </a:t>
            </a:r>
            <a:r>
              <a:rPr lang="en-IE" dirty="0"/>
              <a:t>the same size, 512 bytes, on practically all FAT file systems. </a:t>
            </a:r>
            <a:r>
              <a:rPr lang="en-IE" dirty="0" err="1"/>
              <a:t>Howewer</a:t>
            </a:r>
            <a:r>
              <a:rPr lang="en-IE" dirty="0"/>
              <a:t>, large disks can have too many blocks for comfort, so blocks are sometimes grouped </a:t>
            </a:r>
            <a:r>
              <a:rPr lang="en-IE" dirty="0" smtClean="0"/>
              <a:t>together. Each </a:t>
            </a:r>
            <a:r>
              <a:rPr lang="en-IE" dirty="0"/>
              <a:t>such grouping is called an </a:t>
            </a:r>
            <a:r>
              <a:rPr lang="en-IE" i="1" dirty="0"/>
              <a:t>allocation unit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FAT file system actually works in allocation units, not blocks, but for simplicity we shall assume </a:t>
            </a:r>
            <a:r>
              <a:rPr lang="en-IE" dirty="0" smtClean="0"/>
              <a:t>that </a:t>
            </a:r>
            <a:r>
              <a:rPr lang="en-IE" dirty="0"/>
              <a:t>each allocation unit contains exactly one </a:t>
            </a:r>
            <a:r>
              <a:rPr lang="en-IE" dirty="0" smtClean="0"/>
              <a:t>block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745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FAT16 file system volume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Consists of:</a:t>
            </a:r>
          </a:p>
          <a:p>
            <a:pPr lvl="1"/>
            <a:r>
              <a:rPr lang="en-IE" dirty="0" smtClean="0"/>
              <a:t>Boot block</a:t>
            </a:r>
          </a:p>
          <a:p>
            <a:pPr lvl="1"/>
            <a:r>
              <a:rPr lang="en-IE" dirty="0" smtClean="0"/>
              <a:t>File allocation table</a:t>
            </a:r>
          </a:p>
          <a:p>
            <a:pPr lvl="1"/>
            <a:r>
              <a:rPr lang="en-IE" dirty="0" smtClean="0"/>
              <a:t>Disk root directory</a:t>
            </a:r>
          </a:p>
          <a:p>
            <a:pPr lvl="1"/>
            <a:r>
              <a:rPr lang="en-IE" dirty="0" smtClean="0"/>
              <a:t>File data area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56558"/>
            <a:ext cx="6048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53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FAT16 - Boot block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Occupies the first block of the disk</a:t>
            </a:r>
          </a:p>
          <a:p>
            <a:r>
              <a:rPr lang="en-IE" dirty="0" smtClean="0"/>
              <a:t>Holds a special program for loading the o/s into memory (bootstrapping </a:t>
            </a:r>
            <a:r>
              <a:rPr lang="en-IE" dirty="0" err="1" smtClean="0"/>
              <a:t>porogram</a:t>
            </a:r>
            <a:r>
              <a:rPr lang="en-IE" dirty="0" smtClean="0"/>
              <a:t>)</a:t>
            </a:r>
          </a:p>
          <a:p>
            <a:r>
              <a:rPr lang="en-IE" dirty="0" smtClean="0"/>
              <a:t>Contains critical file system information also:</a:t>
            </a:r>
          </a:p>
          <a:p>
            <a:pPr lvl="1"/>
            <a:r>
              <a:rPr lang="en-IE" dirty="0" smtClean="0"/>
              <a:t>Number of File Allocation tables</a:t>
            </a:r>
          </a:p>
          <a:p>
            <a:pPr lvl="1"/>
            <a:r>
              <a:rPr lang="en-IE" dirty="0" smtClean="0"/>
              <a:t>Number of bytes per block</a:t>
            </a:r>
          </a:p>
          <a:p>
            <a:pPr lvl="1"/>
            <a:r>
              <a:rPr lang="en-IE" dirty="0" smtClean="0"/>
              <a:t>Number of blocks per allocation unit</a:t>
            </a:r>
          </a:p>
          <a:p>
            <a:pPr lvl="1"/>
            <a:r>
              <a:rPr lang="en-IE" dirty="0" smtClean="0"/>
              <a:t>And a lot more settings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508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FAT16 – File Allocation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Comes immediately after the boot block</a:t>
            </a:r>
          </a:p>
          <a:p>
            <a:r>
              <a:rPr lang="en-IE" dirty="0" smtClean="0"/>
              <a:t>An option second FAT may exist also, which comes directly after the first on a new block. Most hard drives only have 1 FAT</a:t>
            </a:r>
          </a:p>
          <a:p>
            <a:r>
              <a:rPr lang="en-IE" dirty="0" smtClean="0"/>
              <a:t>For FAT16, each entry in FAT table is 2 bytes in length</a:t>
            </a:r>
          </a:p>
          <a:p>
            <a:r>
              <a:rPr lang="en-IE" dirty="0" smtClean="0"/>
              <a:t>One entry for every block on the disk</a:t>
            </a:r>
          </a:p>
        </p:txBody>
      </p:sp>
    </p:spTree>
    <p:extLst>
      <p:ext uri="{BB962C8B-B14F-4D97-AF65-F5344CB8AC3E}">
        <p14:creationId xmlns:p14="http://schemas.microsoft.com/office/powerpoint/2010/main" val="12759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FAT16 – File Allocation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653136"/>
            <a:ext cx="8147248" cy="1944216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Cluster number usually contains:</a:t>
            </a:r>
          </a:p>
          <a:p>
            <a:pPr lvl="1"/>
            <a:r>
              <a:rPr lang="en-IE" dirty="0" smtClean="0"/>
              <a:t>Successor cluster number</a:t>
            </a:r>
          </a:p>
          <a:p>
            <a:pPr lvl="1"/>
            <a:r>
              <a:rPr lang="en-IE" dirty="0" smtClean="0"/>
              <a:t>Marker of being the last cluster in the file</a:t>
            </a:r>
          </a:p>
          <a:p>
            <a:pPr lvl="1"/>
            <a:r>
              <a:rPr lang="en-IE" dirty="0" smtClean="0"/>
              <a:t>Indication that the cluster is free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6264696" cy="340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8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707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File Systems</vt:lpstr>
      <vt:lpstr>Definition</vt:lpstr>
      <vt:lpstr>FAT</vt:lpstr>
      <vt:lpstr>FAT - variants</vt:lpstr>
      <vt:lpstr>FAT16 – allocation units </vt:lpstr>
      <vt:lpstr>FAT16 file system volume</vt:lpstr>
      <vt:lpstr>FAT16 - Boot block</vt:lpstr>
      <vt:lpstr>FAT16 – File Allocation Table</vt:lpstr>
      <vt:lpstr>FAT16 – File Allocation Table</vt:lpstr>
      <vt:lpstr>FAT16 – Root directory</vt:lpstr>
      <vt:lpstr>NTFS</vt:lpstr>
      <vt:lpstr>NTFS Volume</vt:lpstr>
      <vt:lpstr>NTFS – Master File Table</vt:lpstr>
      <vt:lpstr>NTFS – More efficient than FAT</vt:lpstr>
      <vt:lpstr>NTFS vs FAT16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hard drive</dc:title>
  <dc:creator>bstack</dc:creator>
  <cp:lastModifiedBy>bstack</cp:lastModifiedBy>
  <cp:revision>43</cp:revision>
  <dcterms:created xsi:type="dcterms:W3CDTF">2013-10-07T11:22:00Z</dcterms:created>
  <dcterms:modified xsi:type="dcterms:W3CDTF">2013-10-13T09:28:39Z</dcterms:modified>
</cp:coreProperties>
</file>