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005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00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6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24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93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336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3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688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04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8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346-DEC3-427A-A483-C396565B31CC}" type="datetimeFigureOut">
              <a:rPr lang="en-IE" smtClean="0"/>
              <a:t>16/10/2013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4E42-7F34-420F-879E-054FE1EBD2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903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Keyboard Input and Screen Output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170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Scanner class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Enables you to read in data from the console</a:t>
            </a:r>
          </a:p>
          <a:p>
            <a:r>
              <a:rPr lang="en-IE" dirty="0" smtClean="0"/>
              <a:t>Is located in </a:t>
            </a:r>
            <a:r>
              <a:rPr lang="en-IE" dirty="0" err="1" smtClean="0"/>
              <a:t>java.util</a:t>
            </a:r>
            <a:r>
              <a:rPr lang="en-IE" dirty="0" smtClean="0"/>
              <a:t> library</a:t>
            </a:r>
          </a:p>
          <a:p>
            <a:r>
              <a:rPr lang="en-IE" dirty="0" smtClean="0"/>
              <a:t>Simple text scanner that can parse primitive types and strings using regular expressions</a:t>
            </a:r>
          </a:p>
          <a:p>
            <a:r>
              <a:rPr lang="en-IE" dirty="0" smtClean="0"/>
              <a:t>Breaks input into tokens using a delimiter pattern which defaults to whitespace</a:t>
            </a:r>
          </a:p>
          <a:p>
            <a:pPr lvl="1"/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67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How to use the Scanner class - Console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1784"/>
            <a:ext cx="3826768" cy="1974379"/>
          </a:xfrm>
        </p:spPr>
        <p:txBody>
          <a:bodyPr/>
          <a:lstStyle/>
          <a:p>
            <a:r>
              <a:rPr lang="en-IE" dirty="0" smtClean="0"/>
              <a:t>Import</a:t>
            </a:r>
          </a:p>
          <a:p>
            <a:r>
              <a:rPr lang="en-IE" dirty="0" smtClean="0"/>
              <a:t>Instantiate</a:t>
            </a:r>
          </a:p>
          <a:p>
            <a:r>
              <a:rPr lang="en-IE" dirty="0" smtClean="0"/>
              <a:t>Scan in input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6134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1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Other uses of Scanner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445224"/>
            <a:ext cx="8229600" cy="1224136"/>
          </a:xfrm>
        </p:spPr>
        <p:txBody>
          <a:bodyPr>
            <a:normAutofit fontScale="77500" lnSpcReduction="20000"/>
          </a:bodyPr>
          <a:lstStyle/>
          <a:p>
            <a:r>
              <a:rPr lang="en-IE" dirty="0" smtClean="0"/>
              <a:t>Scan from file</a:t>
            </a:r>
          </a:p>
          <a:p>
            <a:r>
              <a:rPr lang="en-IE" dirty="0" smtClean="0"/>
              <a:t>Scan from straight text</a:t>
            </a:r>
          </a:p>
          <a:p>
            <a:r>
              <a:rPr lang="en-IE" dirty="0" smtClean="0"/>
              <a:t>Using other delimiters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7337"/>
            <a:ext cx="65341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3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Screen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System.out.println</a:t>
            </a:r>
            <a:endParaRPr lang="en-IE" dirty="0" smtClean="0"/>
          </a:p>
          <a:p>
            <a:pPr lvl="1"/>
            <a:r>
              <a:rPr lang="en-IE" dirty="0" smtClean="0"/>
              <a:t>Prints text</a:t>
            </a:r>
          </a:p>
          <a:p>
            <a:pPr lvl="1"/>
            <a:r>
              <a:rPr lang="en-IE" dirty="0" smtClean="0"/>
              <a:t>Prints variables</a:t>
            </a:r>
          </a:p>
          <a:p>
            <a:pPr lvl="1"/>
            <a:r>
              <a:rPr lang="en-IE" dirty="0" smtClean="0"/>
              <a:t>Prints variables + text</a:t>
            </a:r>
          </a:p>
          <a:p>
            <a:r>
              <a:rPr lang="en-IE" dirty="0" err="1" smtClean="0"/>
              <a:t>System.out.print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56673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String concatenation/ escape sequences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 + for concatenation</a:t>
            </a:r>
          </a:p>
          <a:p>
            <a:pPr marL="0" indent="0">
              <a:buNone/>
            </a:pPr>
            <a:r>
              <a:rPr lang="en-IE" dirty="0"/>
              <a:t>	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509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4" y="2996952"/>
            <a:ext cx="7905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Formatting numbers - </a:t>
            </a:r>
            <a:r>
              <a:rPr lang="en-IE" dirty="0" err="1" smtClean="0"/>
              <a:t>DecimalFormat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Enables you to </a:t>
            </a:r>
            <a:r>
              <a:rPr lang="en-IE" dirty="0" smtClean="0"/>
              <a:t>format numbers</a:t>
            </a:r>
            <a:endParaRPr lang="en-IE" dirty="0"/>
          </a:p>
          <a:p>
            <a:r>
              <a:rPr lang="en-IE" dirty="0"/>
              <a:t>Is located in </a:t>
            </a:r>
            <a:r>
              <a:rPr lang="en-IE" dirty="0" err="1" smtClean="0"/>
              <a:t>java.text</a:t>
            </a:r>
            <a:r>
              <a:rPr lang="en-IE" dirty="0" smtClean="0"/>
              <a:t> </a:t>
            </a:r>
            <a:r>
              <a:rPr lang="en-IE" dirty="0"/>
              <a:t>library</a:t>
            </a:r>
          </a:p>
          <a:p>
            <a:r>
              <a:rPr lang="en-IE" dirty="0" smtClean="0"/>
              <a:t>Can format by specifying a pattern</a:t>
            </a:r>
            <a:endParaRPr lang="en-IE" dirty="0"/>
          </a:p>
          <a:p>
            <a:r>
              <a:rPr lang="en-IE" dirty="0" smtClean="0"/>
              <a:t>Pattern we will be using is “#.00”</a:t>
            </a:r>
          </a:p>
          <a:p>
            <a:pPr lvl="1"/>
            <a:r>
              <a:rPr lang="en-IE" dirty="0" smtClean="0"/>
              <a:t>Try #.000</a:t>
            </a:r>
          </a:p>
          <a:p>
            <a:pPr lvl="1"/>
            <a:r>
              <a:rPr lang="en-IE" dirty="0" smtClean="0"/>
              <a:t>Try 000.00</a:t>
            </a:r>
          </a:p>
          <a:p>
            <a:pPr lvl="1"/>
            <a:r>
              <a:rPr lang="en-IE" dirty="0" smtClean="0"/>
              <a:t>Try #.#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755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Formatting numbers - </a:t>
            </a:r>
            <a:r>
              <a:rPr lang="en-IE" dirty="0" err="1" smtClean="0"/>
              <a:t>DecimalFormat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62113"/>
            <a:ext cx="72961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06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135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Keyboard Input and Screen Output</vt:lpstr>
      <vt:lpstr>The Scanner class</vt:lpstr>
      <vt:lpstr>How to use the Scanner class - Console</vt:lpstr>
      <vt:lpstr>Other uses of Scanner</vt:lpstr>
      <vt:lpstr>Screen output</vt:lpstr>
      <vt:lpstr>String concatenation/ escape sequences</vt:lpstr>
      <vt:lpstr>Formatting numbers - DecimalFormat</vt:lpstr>
      <vt:lpstr>Formatting numbers - DecimalFormat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bstack</dc:creator>
  <cp:lastModifiedBy>bstack</cp:lastModifiedBy>
  <cp:revision>35</cp:revision>
  <dcterms:created xsi:type="dcterms:W3CDTF">2013-09-23T21:28:12Z</dcterms:created>
  <dcterms:modified xsi:type="dcterms:W3CDTF">2013-10-16T20:53:33Z</dcterms:modified>
</cp:coreProperties>
</file>