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314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518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7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995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121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10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402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376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197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4ECAD-CCAE-48D0-A4F9-903E045B35E8}" type="datetimeFigureOut">
              <a:rPr lang="en-IE" smtClean="0"/>
              <a:t>17/09/2013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EC7F-3D16-4EE7-B6CF-4C73AC08E8C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86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Introduction to programming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Billy Stack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9220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About the course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Explain the most fundamental concepts</a:t>
            </a:r>
          </a:p>
          <a:p>
            <a:r>
              <a:rPr lang="en-IE" dirty="0" smtClean="0"/>
              <a:t>In Java but may delve into other languages</a:t>
            </a:r>
          </a:p>
          <a:p>
            <a:r>
              <a:rPr lang="en-IE" dirty="0" smtClean="0"/>
              <a:t>Some object based principles</a:t>
            </a:r>
          </a:p>
          <a:p>
            <a:r>
              <a:rPr lang="en-IE" dirty="0" smtClean="0"/>
              <a:t>Apply decision making structures</a:t>
            </a:r>
          </a:p>
          <a:p>
            <a:r>
              <a:rPr lang="en-IE" dirty="0" smtClean="0"/>
              <a:t>Apply repetition control structures</a:t>
            </a:r>
          </a:p>
          <a:p>
            <a:r>
              <a:rPr lang="en-IE" dirty="0" smtClean="0"/>
              <a:t>Implement test and debug small non-visual applications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9625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it will be marked?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Continuous Assessment 1 – 10%</a:t>
            </a:r>
          </a:p>
          <a:p>
            <a:r>
              <a:rPr lang="en-IE" dirty="0" smtClean="0"/>
              <a:t>Continuous Assessment 2 – 20%</a:t>
            </a:r>
          </a:p>
          <a:p>
            <a:r>
              <a:rPr lang="en-IE" dirty="0" smtClean="0"/>
              <a:t>Final Exam – 70%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74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 language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What is a programming language?</a:t>
            </a:r>
          </a:p>
          <a:p>
            <a:pPr lvl="1"/>
            <a:r>
              <a:rPr lang="en-IE" dirty="0" smtClean="0"/>
              <a:t>A formal language designed to communicate instructions to a machine</a:t>
            </a:r>
          </a:p>
          <a:p>
            <a:r>
              <a:rPr lang="en-IE" dirty="0" smtClean="0"/>
              <a:t>What is an IDE?</a:t>
            </a:r>
          </a:p>
          <a:p>
            <a:pPr lvl="1"/>
            <a:r>
              <a:rPr lang="en-IE" dirty="0" smtClean="0"/>
              <a:t>Usually a software program that enables you to develop, debug and test software programs that you write – by giving you a friendly environment with helper tools</a:t>
            </a:r>
          </a:p>
          <a:p>
            <a:r>
              <a:rPr lang="en-IE" dirty="0" smtClean="0"/>
              <a:t>Different types of languages/environments</a:t>
            </a:r>
          </a:p>
          <a:p>
            <a:pPr lvl="1"/>
            <a:r>
              <a:rPr lang="en-IE" dirty="0" smtClean="0"/>
              <a:t>Language history</a:t>
            </a:r>
          </a:p>
          <a:p>
            <a:pPr lvl="1"/>
            <a:r>
              <a:rPr lang="en-IE" dirty="0" smtClean="0"/>
              <a:t>Structured/object oriented/functional/dynamic</a:t>
            </a:r>
          </a:p>
          <a:p>
            <a:r>
              <a:rPr lang="en-IE" dirty="0" smtClean="0"/>
              <a:t>Compile and execute?</a:t>
            </a:r>
          </a:p>
        </p:txBody>
      </p:sp>
    </p:spTree>
    <p:extLst>
      <p:ext uri="{BB962C8B-B14F-4D97-AF65-F5344CB8AC3E}">
        <p14:creationId xmlns:p14="http://schemas.microsoft.com/office/powerpoint/2010/main" val="207326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“Hello World” application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r>
              <a:rPr lang="en-IE" dirty="0" smtClean="0"/>
              <a:t>Class</a:t>
            </a:r>
          </a:p>
          <a:p>
            <a:r>
              <a:rPr lang="en-IE" dirty="0" smtClean="0"/>
              <a:t>“main” method</a:t>
            </a:r>
          </a:p>
          <a:p>
            <a:r>
              <a:rPr lang="en-IE" dirty="0" smtClean="0"/>
              <a:t>Using system</a:t>
            </a:r>
          </a:p>
          <a:p>
            <a:r>
              <a:rPr lang="en-IE" dirty="0" smtClean="0"/>
              <a:t>Compiling and executing</a:t>
            </a:r>
          </a:p>
          <a:p>
            <a:r>
              <a:rPr lang="en-IE" dirty="0" smtClean="0"/>
              <a:t>Brackets</a:t>
            </a:r>
          </a:p>
          <a:p>
            <a:endParaRPr lang="en-I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3943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94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Sample “</a:t>
            </a:r>
            <a:r>
              <a:rPr lang="en-IE" dirty="0" err="1" smtClean="0"/>
              <a:t>AddTwoNumbers</a:t>
            </a:r>
            <a:r>
              <a:rPr lang="en-IE" dirty="0" smtClean="0"/>
              <a:t>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/>
          </a:bodyPr>
          <a:lstStyle/>
          <a:p>
            <a:r>
              <a:rPr lang="en-IE" sz="2000" dirty="0" smtClean="0"/>
              <a:t>Use of “</a:t>
            </a:r>
            <a:r>
              <a:rPr lang="en-IE" sz="2000" dirty="0" err="1" smtClean="0"/>
              <a:t>int</a:t>
            </a:r>
            <a:r>
              <a:rPr lang="en-IE" sz="2000" dirty="0" smtClean="0"/>
              <a:t>” variables</a:t>
            </a:r>
          </a:p>
          <a:p>
            <a:r>
              <a:rPr lang="en-IE" sz="2000" dirty="0" smtClean="0"/>
              <a:t>Printing out a variable</a:t>
            </a:r>
          </a:p>
          <a:p>
            <a:r>
              <a:rPr lang="en-IE" sz="2000" dirty="0" smtClean="0"/>
              <a:t>Note</a:t>
            </a:r>
            <a:r>
              <a:rPr lang="en-IE" sz="2000" smtClean="0"/>
              <a:t>: Naming</a:t>
            </a:r>
            <a:endParaRPr lang="en-IE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4638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30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 types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r>
              <a:rPr lang="en-IE" sz="1800" dirty="0" smtClean="0"/>
              <a:t>Different types</a:t>
            </a:r>
          </a:p>
          <a:p>
            <a:r>
              <a:rPr lang="en-IE" sz="1800" dirty="0" smtClean="0"/>
              <a:t>Automated </a:t>
            </a:r>
            <a:r>
              <a:rPr lang="en-IE" sz="1800" dirty="0" err="1" smtClean="0"/>
              <a:t>boolean</a:t>
            </a:r>
            <a:r>
              <a:rPr lang="en-IE" sz="1800" dirty="0" smtClean="0"/>
              <a:t> assignment</a:t>
            </a:r>
            <a:endParaRPr lang="en-IE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45339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24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programming</vt:lpstr>
      <vt:lpstr>About the course</vt:lpstr>
      <vt:lpstr>How it will be marked?</vt:lpstr>
      <vt:lpstr>Programming language</vt:lpstr>
      <vt:lpstr>Sample “Hello World” application</vt:lpstr>
      <vt:lpstr>Sample “AddTwoNumbers”</vt:lpstr>
      <vt:lpstr>Variable types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bstack</dc:creator>
  <cp:lastModifiedBy>bstack</cp:lastModifiedBy>
  <cp:revision>6</cp:revision>
  <dcterms:created xsi:type="dcterms:W3CDTF">2013-09-17T16:09:19Z</dcterms:created>
  <dcterms:modified xsi:type="dcterms:W3CDTF">2013-09-17T21:07:50Z</dcterms:modified>
</cp:coreProperties>
</file>