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00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0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6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4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3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9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3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688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04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7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9346-DEC3-427A-A483-C396565B31CC}" type="datetimeFigureOut">
              <a:rPr lang="en-IE" smtClean="0"/>
              <a:t>23/09/2013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90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7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 Declaration\Assignment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Variable data type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Variable name</a:t>
            </a:r>
          </a:p>
          <a:p>
            <a:endParaRPr lang="en-IE" dirty="0" smtClean="0"/>
          </a:p>
          <a:p>
            <a:r>
              <a:rPr lang="en-IE" dirty="0" smtClean="0"/>
              <a:t>Variable assignment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Variable value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45024"/>
            <a:ext cx="336997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067944" y="2420888"/>
            <a:ext cx="1584176" cy="14401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11860" y="3501008"/>
            <a:ext cx="306034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11860" y="4365104"/>
            <a:ext cx="4356484" cy="129614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11960" y="4221088"/>
            <a:ext cx="2952328" cy="3918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 naming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Case sensitive</a:t>
            </a:r>
          </a:p>
          <a:p>
            <a:r>
              <a:rPr lang="en-IE" dirty="0" smtClean="0"/>
              <a:t>An unlimited sequence of </a:t>
            </a:r>
            <a:r>
              <a:rPr lang="en-IE" dirty="0" err="1" smtClean="0"/>
              <a:t>unicode</a:t>
            </a:r>
            <a:r>
              <a:rPr lang="en-IE" dirty="0" smtClean="0"/>
              <a:t> letters and digits</a:t>
            </a:r>
          </a:p>
          <a:p>
            <a:r>
              <a:rPr lang="en-IE" dirty="0" smtClean="0"/>
              <a:t>Must start with a letter, underscore or character – convention usually is letter</a:t>
            </a:r>
          </a:p>
          <a:p>
            <a:r>
              <a:rPr lang="en-IE" dirty="0" smtClean="0"/>
              <a:t>Use full words instead of abbreviations</a:t>
            </a:r>
          </a:p>
          <a:p>
            <a:r>
              <a:rPr lang="en-IE" dirty="0" smtClean="0"/>
              <a:t>Name cannot be a reserved word</a:t>
            </a:r>
          </a:p>
          <a:p>
            <a:r>
              <a:rPr lang="en-IE" dirty="0" smtClean="0"/>
              <a:t>Use </a:t>
            </a:r>
            <a:r>
              <a:rPr lang="en-IE" dirty="0" err="1" smtClean="0"/>
              <a:t>camelCasing</a:t>
            </a:r>
            <a:endParaRPr lang="en-IE" dirty="0" smtClean="0"/>
          </a:p>
          <a:p>
            <a:r>
              <a:rPr lang="en-IE" dirty="0" smtClean="0"/>
              <a:t>Constants in uppercase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786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Primitive data types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b</a:t>
            </a:r>
            <a:r>
              <a:rPr lang="en-IE" dirty="0" smtClean="0"/>
              <a:t>yte – 8-bit integer (-128 to 127)</a:t>
            </a:r>
          </a:p>
          <a:p>
            <a:r>
              <a:rPr lang="en-IE" dirty="0"/>
              <a:t>s</a:t>
            </a:r>
            <a:r>
              <a:rPr lang="en-IE" dirty="0" smtClean="0"/>
              <a:t>hort – 16 bit integer (-32768  - 32767)</a:t>
            </a:r>
          </a:p>
          <a:p>
            <a:r>
              <a:rPr lang="en-IE" dirty="0" err="1" smtClean="0"/>
              <a:t>int</a:t>
            </a:r>
            <a:r>
              <a:rPr lang="en-IE" dirty="0" smtClean="0"/>
              <a:t> – 32 bit (</a:t>
            </a:r>
            <a:r>
              <a:rPr lang="en-IE" dirty="0"/>
              <a:t>-</a:t>
            </a:r>
            <a:r>
              <a:rPr lang="en-IE" dirty="0" smtClean="0"/>
              <a:t>2,147,483,648 - </a:t>
            </a:r>
            <a:r>
              <a:rPr lang="en-IE" dirty="0"/>
              <a:t>-</a:t>
            </a:r>
            <a:r>
              <a:rPr lang="en-IE" dirty="0" smtClean="0"/>
              <a:t>2,147,483,647)</a:t>
            </a:r>
          </a:p>
          <a:p>
            <a:r>
              <a:rPr lang="en-IE" dirty="0"/>
              <a:t>l</a:t>
            </a:r>
            <a:r>
              <a:rPr lang="en-IE" dirty="0" smtClean="0"/>
              <a:t>ong – 64 bit</a:t>
            </a:r>
          </a:p>
          <a:p>
            <a:r>
              <a:rPr lang="en-IE" dirty="0"/>
              <a:t>f</a:t>
            </a:r>
            <a:r>
              <a:rPr lang="en-IE" dirty="0" smtClean="0"/>
              <a:t>loat – 32 bit floating point number</a:t>
            </a:r>
          </a:p>
          <a:p>
            <a:r>
              <a:rPr lang="en-IE" dirty="0"/>
              <a:t>d</a:t>
            </a:r>
            <a:r>
              <a:rPr lang="en-IE" dirty="0" smtClean="0"/>
              <a:t>ouble </a:t>
            </a:r>
            <a:r>
              <a:rPr lang="en-IE" dirty="0" smtClean="0"/>
              <a:t>– 64 bit floating point number</a:t>
            </a:r>
          </a:p>
          <a:p>
            <a:r>
              <a:rPr lang="en-IE" dirty="0" err="1"/>
              <a:t>b</a:t>
            </a:r>
            <a:r>
              <a:rPr lang="en-IE" dirty="0" err="1" smtClean="0"/>
              <a:t>oolean</a:t>
            </a:r>
            <a:r>
              <a:rPr lang="en-IE" dirty="0" smtClean="0"/>
              <a:t> – True/false</a:t>
            </a:r>
          </a:p>
          <a:p>
            <a:r>
              <a:rPr lang="en-IE" dirty="0"/>
              <a:t>c</a:t>
            </a:r>
            <a:r>
              <a:rPr lang="en-IE" dirty="0" smtClean="0"/>
              <a:t>har – a single 16 bit </a:t>
            </a:r>
            <a:r>
              <a:rPr lang="en-IE" dirty="0" err="1" smtClean="0"/>
              <a:t>unicode</a:t>
            </a:r>
            <a:r>
              <a:rPr lang="en-IE" dirty="0" smtClean="0"/>
              <a:t> character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72832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Character strings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Represented by the </a:t>
            </a:r>
            <a:r>
              <a:rPr lang="en-IE" dirty="0" err="1" smtClean="0"/>
              <a:t>java.lang.String</a:t>
            </a:r>
            <a:r>
              <a:rPr lang="en-IE" dirty="0" smtClean="0"/>
              <a:t> class</a:t>
            </a:r>
          </a:p>
          <a:p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Immutable – cannot change</a:t>
            </a:r>
          </a:p>
          <a:p>
            <a:r>
              <a:rPr lang="en-IE" dirty="0" smtClean="0"/>
              <a:t>Not a primitive type but due to special support, is often thought as such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41683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08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Default values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Variables declared but not set have a default value:</a:t>
            </a:r>
          </a:p>
          <a:p>
            <a:endParaRPr lang="en-IE" dirty="0" smtClean="0"/>
          </a:p>
          <a:p>
            <a:endParaRPr lang="en-IE" dirty="0"/>
          </a:p>
          <a:p>
            <a:pPr lvl="8"/>
            <a:r>
              <a:rPr lang="en-IE" dirty="0" err="1" smtClean="0"/>
              <a:t>Eg</a:t>
            </a:r>
            <a:r>
              <a:rPr lang="en-IE" dirty="0" smtClean="0"/>
              <a:t> x above will by default have a value of 0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3143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68960"/>
            <a:ext cx="1458079" cy="6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30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 scope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Class scope</a:t>
            </a:r>
          </a:p>
          <a:p>
            <a:pPr lvl="1"/>
            <a:r>
              <a:rPr lang="en-IE" dirty="0" smtClean="0"/>
              <a:t>The variable is accessible throughout the whole class</a:t>
            </a:r>
          </a:p>
          <a:p>
            <a:r>
              <a:rPr lang="en-IE" dirty="0" smtClean="0"/>
              <a:t>Method scope</a:t>
            </a:r>
          </a:p>
          <a:p>
            <a:pPr lvl="1"/>
            <a:r>
              <a:rPr lang="en-IE" dirty="0" smtClean="0"/>
              <a:t>The variable is accessible in the method only</a:t>
            </a:r>
          </a:p>
          <a:p>
            <a:r>
              <a:rPr lang="en-IE" dirty="0" smtClean="0"/>
              <a:t>Block scope</a:t>
            </a:r>
          </a:p>
          <a:p>
            <a:pPr lvl="1"/>
            <a:r>
              <a:rPr lang="en-IE" dirty="0" smtClean="0"/>
              <a:t>The variable is accessible in the block of code only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250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 declaration exercises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Declare a variable to store your age</a:t>
            </a:r>
          </a:p>
          <a:p>
            <a:r>
              <a:rPr lang="en-IE" dirty="0" smtClean="0"/>
              <a:t>Declare a variable to store any value between 0 and 100</a:t>
            </a:r>
          </a:p>
          <a:p>
            <a:r>
              <a:rPr lang="en-IE" dirty="0" smtClean="0"/>
              <a:t>Declare a variable to store the value 20000</a:t>
            </a:r>
          </a:p>
          <a:p>
            <a:r>
              <a:rPr lang="en-IE" dirty="0" smtClean="0"/>
              <a:t>Declare a variable to store the name “Joe </a:t>
            </a:r>
            <a:r>
              <a:rPr lang="en-IE" dirty="0" err="1" smtClean="0"/>
              <a:t>Bloggs</a:t>
            </a:r>
            <a:r>
              <a:rPr lang="en-IE" dirty="0" smtClean="0"/>
              <a:t>”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424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239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Variables</vt:lpstr>
      <vt:lpstr>Variable Declaration\Assignment</vt:lpstr>
      <vt:lpstr>Variable naming</vt:lpstr>
      <vt:lpstr>Primitive data types</vt:lpstr>
      <vt:lpstr>Character strings</vt:lpstr>
      <vt:lpstr>Default values</vt:lpstr>
      <vt:lpstr>Variable scope</vt:lpstr>
      <vt:lpstr>Variable declaration exercises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bstack</dc:creator>
  <cp:lastModifiedBy>bstack</cp:lastModifiedBy>
  <cp:revision>9</cp:revision>
  <dcterms:created xsi:type="dcterms:W3CDTF">2013-09-23T21:28:12Z</dcterms:created>
  <dcterms:modified xsi:type="dcterms:W3CDTF">2013-09-23T22:57:37Z</dcterms:modified>
</cp:coreProperties>
</file>