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02/10/2013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Constants, Operators and Expressions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are six relational </a:t>
            </a:r>
            <a:r>
              <a:rPr lang="en-IE" dirty="0" err="1" smtClean="0"/>
              <a:t>boolean</a:t>
            </a:r>
            <a:r>
              <a:rPr lang="en-IE" dirty="0" smtClean="0"/>
              <a:t> operators:</a:t>
            </a:r>
          </a:p>
          <a:p>
            <a:pPr marL="457200" lvl="1" indent="0">
              <a:buNone/>
            </a:pPr>
            <a:r>
              <a:rPr lang="en-IE" dirty="0" smtClean="0"/>
              <a:t>== Equals</a:t>
            </a:r>
          </a:p>
          <a:p>
            <a:pPr marL="457200" lvl="1" indent="0">
              <a:buNone/>
            </a:pPr>
            <a:r>
              <a:rPr lang="en-IE" dirty="0" smtClean="0"/>
              <a:t>&lt; Less than</a:t>
            </a:r>
          </a:p>
          <a:p>
            <a:pPr marL="457200" lvl="1" indent="0">
              <a:buNone/>
            </a:pPr>
            <a:r>
              <a:rPr lang="en-IE" dirty="0" smtClean="0"/>
              <a:t>&gt; Greater than</a:t>
            </a:r>
          </a:p>
          <a:p>
            <a:pPr marL="457200" lvl="1" indent="0">
              <a:buNone/>
            </a:pPr>
            <a:r>
              <a:rPr lang="en-IE" dirty="0" smtClean="0"/>
              <a:t>!= Not equals</a:t>
            </a:r>
          </a:p>
          <a:p>
            <a:pPr marL="457200" lvl="1" indent="0">
              <a:buNone/>
            </a:pPr>
            <a:r>
              <a:rPr lang="en-IE" dirty="0" smtClean="0"/>
              <a:t>&lt;= Less than or equal to</a:t>
            </a:r>
          </a:p>
          <a:p>
            <a:pPr marL="457200" lvl="1" indent="0">
              <a:buNone/>
            </a:pPr>
            <a:r>
              <a:rPr lang="en-IE" dirty="0" smtClean="0"/>
              <a:t>&gt;= Greater than or equal to</a:t>
            </a:r>
          </a:p>
          <a:p>
            <a:r>
              <a:rPr lang="en-IE" dirty="0" smtClean="0"/>
              <a:t>Use these in code examples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295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are three logical operators:</a:t>
            </a:r>
          </a:p>
          <a:p>
            <a:pPr marL="457200" lvl="1" indent="0">
              <a:buNone/>
            </a:pPr>
            <a:r>
              <a:rPr lang="en-IE" dirty="0" smtClean="0"/>
              <a:t>&amp;&amp; Logical AND</a:t>
            </a:r>
          </a:p>
          <a:p>
            <a:pPr marL="457200" lvl="1" indent="0">
              <a:buNone/>
            </a:pPr>
            <a:r>
              <a:rPr lang="en-IE" dirty="0" smtClean="0"/>
              <a:t>|| Logical OR</a:t>
            </a:r>
          </a:p>
          <a:p>
            <a:pPr marL="457200" lvl="1" indent="0">
              <a:buNone/>
            </a:pPr>
            <a:r>
              <a:rPr lang="en-IE" dirty="0" smtClean="0"/>
              <a:t>! Logical NOT</a:t>
            </a:r>
          </a:p>
          <a:p>
            <a:r>
              <a:rPr lang="en-IE" dirty="0" smtClean="0"/>
              <a:t>Note: Do not get = mixed up with ==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180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Short circuit 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Java evaluates &amp;&amp; and || using short circuit mode</a:t>
            </a:r>
          </a:p>
          <a:p>
            <a:r>
              <a:rPr lang="en-IE" dirty="0" smtClean="0"/>
              <a:t>Example</a:t>
            </a:r>
          </a:p>
          <a:p>
            <a:pPr lvl="1"/>
            <a:r>
              <a:rPr lang="en-IE" dirty="0"/>
              <a:t>x</a:t>
            </a:r>
            <a:r>
              <a:rPr lang="en-IE" dirty="0" smtClean="0"/>
              <a:t> == 10 &amp;&amp; y==5, If x = 0, right side of statement doesn’t execute</a:t>
            </a:r>
          </a:p>
          <a:p>
            <a:pPr lvl="1"/>
            <a:r>
              <a:rPr lang="en-IE" dirty="0"/>
              <a:t>f</a:t>
            </a:r>
            <a:r>
              <a:rPr lang="en-IE" dirty="0" smtClean="0"/>
              <a:t>alse &amp;&amp; anything, always gives false, hence no need to evaluate right hand side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537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constant?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constant is used to map an exact and unchanging value to a variable name</a:t>
            </a:r>
          </a:p>
          <a:p>
            <a:r>
              <a:rPr lang="en-IE" dirty="0" smtClean="0"/>
              <a:t>Name is always in uppercase by convention</a:t>
            </a:r>
          </a:p>
          <a:p>
            <a:r>
              <a:rPr lang="en-IE" dirty="0" smtClean="0"/>
              <a:t>Usually declared as static (don’t need to know why yet)</a:t>
            </a:r>
          </a:p>
          <a:p>
            <a:r>
              <a:rPr lang="en-IE" dirty="0" smtClean="0"/>
              <a:t>Also declared as final as we can never change its value</a:t>
            </a:r>
          </a:p>
          <a:p>
            <a:pPr lvl="1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458608" cy="89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000" dirty="0" smtClean="0"/>
              <a:t>Java </a:t>
            </a:r>
            <a:r>
              <a:rPr lang="en-IE" sz="2000" dirty="0"/>
              <a:t>programs specify computation in the form of arithmetic expressions that closely resemble expressions in </a:t>
            </a:r>
            <a:r>
              <a:rPr lang="en-IE" sz="2000" dirty="0" smtClean="0"/>
              <a:t>mathematics</a:t>
            </a:r>
          </a:p>
          <a:p>
            <a:r>
              <a:rPr lang="en-IE" sz="2000" dirty="0" smtClean="0"/>
              <a:t>The most common operators in Java are:</a:t>
            </a:r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r>
              <a:rPr lang="en-IE" sz="2000" dirty="0" smtClean="0"/>
              <a:t>Whenever you apply one of these operators to numeric values in Java, an </a:t>
            </a:r>
            <a:r>
              <a:rPr lang="en-IE" sz="2000" dirty="0" err="1" smtClean="0"/>
              <a:t>int</a:t>
            </a:r>
            <a:r>
              <a:rPr lang="en-IE" sz="2000" dirty="0" smtClean="0"/>
              <a:t> will be returned if both operands are </a:t>
            </a:r>
            <a:r>
              <a:rPr lang="en-IE" sz="2000" dirty="0" err="1" smtClean="0"/>
              <a:t>int</a:t>
            </a:r>
            <a:r>
              <a:rPr lang="en-IE" sz="2000" dirty="0" smtClean="0"/>
              <a:t>, but will return a double if either operand is a double.</a:t>
            </a:r>
          </a:p>
          <a:p>
            <a:r>
              <a:rPr lang="en-IE" sz="2000" dirty="0" err="1" smtClean="0"/>
              <a:t>E.g</a:t>
            </a:r>
            <a:r>
              <a:rPr lang="en-IE" sz="2000" dirty="0" smtClean="0"/>
              <a:t> try 19/4</a:t>
            </a:r>
          </a:p>
          <a:p>
            <a:r>
              <a:rPr lang="en-IE" sz="2000" dirty="0" err="1" smtClean="0"/>
              <a:t>E.g</a:t>
            </a:r>
            <a:r>
              <a:rPr lang="en-IE" sz="2000" dirty="0" smtClean="0"/>
              <a:t> try (double)19/4</a:t>
            </a:r>
            <a:endParaRPr lang="en-IE" sz="2000" dirty="0"/>
          </a:p>
          <a:p>
            <a:endParaRPr lang="en-IE" sz="2000" dirty="0" smtClean="0"/>
          </a:p>
          <a:p>
            <a:endParaRPr lang="en-IE" sz="2000" dirty="0"/>
          </a:p>
          <a:p>
            <a:endParaRPr lang="en-IE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425033" cy="122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Integer division – avoid it!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Consider the following Celsius to Fahrenheit conversion:</a:t>
            </a:r>
          </a:p>
          <a:p>
            <a:pPr lvl="1"/>
            <a:r>
              <a:rPr lang="en-IE" dirty="0"/>
              <a:t>d</a:t>
            </a:r>
            <a:r>
              <a:rPr lang="en-IE" dirty="0" smtClean="0"/>
              <a:t>ouble f = 9 / 5 * c + 32</a:t>
            </a:r>
          </a:p>
          <a:p>
            <a:r>
              <a:rPr lang="en-IE" dirty="0" smtClean="0"/>
              <a:t>Problem is 9 / 5 will give you 1, not 1.8</a:t>
            </a:r>
          </a:p>
          <a:p>
            <a:r>
              <a:rPr lang="en-IE" dirty="0" smtClean="0"/>
              <a:t>Instead change to any of the following:</a:t>
            </a:r>
          </a:p>
          <a:p>
            <a:pPr lvl="1"/>
            <a:r>
              <a:rPr lang="en-IE" dirty="0"/>
              <a:t>double f = </a:t>
            </a:r>
            <a:r>
              <a:rPr lang="en-IE" dirty="0" smtClean="0"/>
              <a:t>(double)9 </a:t>
            </a:r>
            <a:r>
              <a:rPr lang="en-IE" dirty="0"/>
              <a:t>/ 5 * c + </a:t>
            </a:r>
            <a:r>
              <a:rPr lang="en-IE" dirty="0" smtClean="0"/>
              <a:t>32</a:t>
            </a:r>
          </a:p>
          <a:p>
            <a:pPr lvl="1"/>
            <a:r>
              <a:rPr lang="en-IE" dirty="0"/>
              <a:t>double f = 9 / </a:t>
            </a:r>
            <a:r>
              <a:rPr lang="en-IE" dirty="0" smtClean="0"/>
              <a:t>(double)5 </a:t>
            </a:r>
            <a:r>
              <a:rPr lang="en-IE" dirty="0"/>
              <a:t>* c + 32</a:t>
            </a:r>
          </a:p>
          <a:p>
            <a:pPr lvl="1"/>
            <a:r>
              <a:rPr lang="en-IE" dirty="0"/>
              <a:t>double f = </a:t>
            </a:r>
            <a:r>
              <a:rPr lang="en-IE" dirty="0" smtClean="0"/>
              <a:t>9.0 </a:t>
            </a:r>
            <a:r>
              <a:rPr lang="en-IE" dirty="0"/>
              <a:t>/ 5 * c + </a:t>
            </a:r>
            <a:r>
              <a:rPr lang="en-IE" dirty="0" smtClean="0"/>
              <a:t>32</a:t>
            </a:r>
          </a:p>
          <a:p>
            <a:pPr lvl="1"/>
            <a:r>
              <a:rPr lang="en-IE" dirty="0"/>
              <a:t>double f = 9 / </a:t>
            </a:r>
            <a:r>
              <a:rPr lang="en-IE" dirty="0" smtClean="0"/>
              <a:t>5.0 </a:t>
            </a:r>
            <a:r>
              <a:rPr lang="en-IE" dirty="0"/>
              <a:t>* c + </a:t>
            </a:r>
            <a:r>
              <a:rPr lang="en-IE" dirty="0" smtClean="0"/>
              <a:t>32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91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Remainder operator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Represented by the % sign</a:t>
            </a:r>
          </a:p>
          <a:p>
            <a:r>
              <a:rPr lang="en-IE" dirty="0" smtClean="0"/>
              <a:t>No direct mathematical counterpart</a:t>
            </a:r>
          </a:p>
          <a:p>
            <a:r>
              <a:rPr lang="en-IE" dirty="0" smtClean="0"/>
              <a:t>Apply only to integer operands</a:t>
            </a:r>
          </a:p>
          <a:p>
            <a:r>
              <a:rPr lang="en-IE" dirty="0" smtClean="0"/>
              <a:t>Computes the remainder of one number divided by the second</a:t>
            </a:r>
          </a:p>
          <a:p>
            <a:pPr lvl="1"/>
            <a:r>
              <a:rPr lang="en-IE" dirty="0" smtClean="0"/>
              <a:t>12 % 5 returns 2</a:t>
            </a:r>
          </a:p>
          <a:p>
            <a:pPr lvl="1"/>
            <a:r>
              <a:rPr lang="en-IE" dirty="0" smtClean="0"/>
              <a:t>21 % 7 returns 0</a:t>
            </a:r>
          </a:p>
          <a:p>
            <a:pPr lvl="1"/>
            <a:r>
              <a:rPr lang="en-IE" dirty="0" smtClean="0"/>
              <a:t>7 % 12 returns 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403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 precedence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expression have more than one operator, Java uses precedence:</a:t>
            </a:r>
          </a:p>
          <a:p>
            <a:pPr lvl="1"/>
            <a:r>
              <a:rPr lang="en-IE" dirty="0" smtClean="0"/>
              <a:t>B (Brackets, Typecasting)</a:t>
            </a:r>
          </a:p>
          <a:p>
            <a:pPr lvl="1"/>
            <a:r>
              <a:rPr lang="en-IE" dirty="0" smtClean="0"/>
              <a:t>DM (Division/Multiplication)</a:t>
            </a:r>
          </a:p>
          <a:p>
            <a:pPr lvl="1"/>
            <a:r>
              <a:rPr lang="en-IE" dirty="0" smtClean="0"/>
              <a:t>AS (Addition/Subtraction)</a:t>
            </a:r>
          </a:p>
          <a:p>
            <a:pPr lvl="1"/>
            <a:endParaRPr lang="en-IE" dirty="0"/>
          </a:p>
          <a:p>
            <a:r>
              <a:rPr lang="en-IE" dirty="0" smtClean="0"/>
              <a:t>There are more operators but this is all you need to start out for now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63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 precedence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Note that Java goes left to right if operators are equal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What will x = 10+25*10 be?</a:t>
            </a:r>
          </a:p>
          <a:p>
            <a:r>
              <a:rPr lang="en-IE" dirty="0" smtClean="0"/>
              <a:t>What will x = (10+25)*10 be?</a:t>
            </a:r>
          </a:p>
          <a:p>
            <a:r>
              <a:rPr lang="en-IE" dirty="0" smtClean="0"/>
              <a:t>What about (1+2)%3*4+5*6/7*(8%9)+10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394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Assignment statements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Examples (Try these out):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x = 10;</a:t>
            </a:r>
          </a:p>
          <a:p>
            <a:pPr lvl="1"/>
            <a:r>
              <a:rPr lang="en-IE" dirty="0" err="1"/>
              <a:t>i</a:t>
            </a:r>
            <a:r>
              <a:rPr lang="en-IE" dirty="0" err="1" smtClean="0"/>
              <a:t>nt</a:t>
            </a:r>
            <a:r>
              <a:rPr lang="en-IE" dirty="0" smtClean="0"/>
              <a:t> total = total + value;</a:t>
            </a:r>
          </a:p>
          <a:p>
            <a:pPr lvl="1"/>
            <a:r>
              <a:rPr lang="en-IE" dirty="0" err="1"/>
              <a:t>i</a:t>
            </a:r>
            <a:r>
              <a:rPr lang="en-IE" dirty="0" err="1" smtClean="0"/>
              <a:t>nt</a:t>
            </a:r>
            <a:r>
              <a:rPr lang="en-IE" dirty="0" smtClean="0"/>
              <a:t> total += value; (shorthand assignment)</a:t>
            </a:r>
          </a:p>
          <a:p>
            <a:pPr lvl="1"/>
            <a:r>
              <a:rPr lang="en-IE" dirty="0" err="1" smtClean="0"/>
              <a:t>int</a:t>
            </a:r>
            <a:r>
              <a:rPr lang="en-IE" dirty="0" smtClean="0"/>
              <a:t> value -= 10;</a:t>
            </a:r>
          </a:p>
          <a:p>
            <a:pPr lvl="1"/>
            <a:r>
              <a:rPr lang="en-IE" dirty="0" err="1"/>
              <a:t>i</a:t>
            </a:r>
            <a:r>
              <a:rPr lang="en-IE" dirty="0" err="1" smtClean="0"/>
              <a:t>nt</a:t>
            </a:r>
            <a:r>
              <a:rPr lang="en-IE" dirty="0" smtClean="0"/>
              <a:t> value *=9;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28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Increment/Decrement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Another shorthand form of assignment</a:t>
            </a:r>
          </a:p>
          <a:p>
            <a:pPr lvl="1"/>
            <a:r>
              <a:rPr lang="en-IE" dirty="0" smtClean="0"/>
              <a:t>x++;</a:t>
            </a:r>
          </a:p>
          <a:p>
            <a:pPr lvl="1"/>
            <a:r>
              <a:rPr lang="en-IE" dirty="0"/>
              <a:t>x</a:t>
            </a:r>
            <a:r>
              <a:rPr lang="en-IE" dirty="0" smtClean="0"/>
              <a:t> += 1;</a:t>
            </a:r>
          </a:p>
          <a:p>
            <a:pPr lvl="1"/>
            <a:r>
              <a:rPr lang="en-IE" dirty="0"/>
              <a:t>x</a:t>
            </a:r>
            <a:r>
              <a:rPr lang="en-IE" dirty="0" smtClean="0"/>
              <a:t> = x+1;</a:t>
            </a:r>
          </a:p>
          <a:p>
            <a:r>
              <a:rPr lang="en-IE" dirty="0" smtClean="0"/>
              <a:t>Used often in for loops which we will see later</a:t>
            </a:r>
          </a:p>
          <a:p>
            <a:r>
              <a:rPr lang="en-IE" dirty="0" smtClean="0"/>
              <a:t>Can also do negation:</a:t>
            </a:r>
          </a:p>
          <a:p>
            <a:pPr lvl="1"/>
            <a:r>
              <a:rPr lang="en-IE" dirty="0"/>
              <a:t>x</a:t>
            </a:r>
            <a:r>
              <a:rPr lang="en-IE" dirty="0" smtClean="0"/>
              <a:t>--;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590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518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Constants, Operators and Expressions</vt:lpstr>
      <vt:lpstr>What is a constant?</vt:lpstr>
      <vt:lpstr>Operators</vt:lpstr>
      <vt:lpstr>Integer division – avoid it!</vt:lpstr>
      <vt:lpstr>Remainder operator</vt:lpstr>
      <vt:lpstr>Operator precedence</vt:lpstr>
      <vt:lpstr>Operator precedence</vt:lpstr>
      <vt:lpstr>Assignment statements</vt:lpstr>
      <vt:lpstr>Increment/Decrement Operators</vt:lpstr>
      <vt:lpstr>Boolean operators</vt:lpstr>
      <vt:lpstr>Boolean operators</vt:lpstr>
      <vt:lpstr>Short circuit evaluation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20</cp:revision>
  <dcterms:created xsi:type="dcterms:W3CDTF">2013-09-23T21:28:12Z</dcterms:created>
  <dcterms:modified xsi:type="dcterms:W3CDTF">2013-10-02T22:21:12Z</dcterms:modified>
</cp:coreProperties>
</file>