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Keyboard Input and Screen Output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err="1" smtClean="0"/>
              <a:t>JOptionPane</a:t>
            </a:r>
            <a:r>
              <a:rPr lang="en-IE" dirty="0" smtClean="0"/>
              <a:t> – show message dialog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108925"/>
            <a:ext cx="5137373" cy="533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12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JOptionPane</a:t>
            </a:r>
            <a:r>
              <a:rPr lang="en-IE" dirty="0" smtClean="0"/>
              <a:t> - </a:t>
            </a:r>
            <a:r>
              <a:rPr lang="en-IE" dirty="0" err="1" smtClean="0"/>
              <a:t>showInputDialog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1244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4" y="4826376"/>
            <a:ext cx="2676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26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Converting from one type to another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5194920" cy="1473027"/>
          </a:xfrm>
        </p:spPr>
        <p:txBody>
          <a:bodyPr/>
          <a:lstStyle/>
          <a:p>
            <a:r>
              <a:rPr lang="en-IE" dirty="0" err="1" smtClean="0"/>
              <a:t>Double.parseDouble</a:t>
            </a:r>
            <a:endParaRPr lang="en-IE" dirty="0" smtClean="0"/>
          </a:p>
          <a:p>
            <a:r>
              <a:rPr lang="en-IE" dirty="0" err="1" smtClean="0"/>
              <a:t>Byte.parseByte</a:t>
            </a:r>
            <a:endParaRPr lang="en-I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4829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Scanner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Enables you to read in data from the console</a:t>
            </a:r>
            <a:endParaRPr lang="en-IE" dirty="0" smtClean="0"/>
          </a:p>
          <a:p>
            <a:r>
              <a:rPr lang="en-IE" dirty="0" smtClean="0"/>
              <a:t>Is located in </a:t>
            </a:r>
            <a:r>
              <a:rPr lang="en-IE" dirty="0" err="1" smtClean="0"/>
              <a:t>java.util</a:t>
            </a:r>
            <a:r>
              <a:rPr lang="en-IE" dirty="0" smtClean="0"/>
              <a:t> library</a:t>
            </a:r>
            <a:endParaRPr lang="en-IE" dirty="0" smtClean="0"/>
          </a:p>
          <a:p>
            <a:r>
              <a:rPr lang="en-IE" dirty="0" smtClean="0"/>
              <a:t>Simple text scanner that can parse primitive types and strings using regular expressions</a:t>
            </a:r>
            <a:endParaRPr lang="en-IE" dirty="0" smtClean="0"/>
          </a:p>
          <a:p>
            <a:r>
              <a:rPr lang="en-IE" dirty="0" smtClean="0"/>
              <a:t>Breaks input into tokens using a delimiter pattern which defaults to whitespace</a:t>
            </a:r>
          </a:p>
          <a:p>
            <a:pPr lvl="1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How to use the Scanner class - Console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1784"/>
            <a:ext cx="3826768" cy="1974379"/>
          </a:xfrm>
        </p:spPr>
        <p:txBody>
          <a:bodyPr/>
          <a:lstStyle/>
          <a:p>
            <a:r>
              <a:rPr lang="en-IE" dirty="0" smtClean="0"/>
              <a:t>Import</a:t>
            </a:r>
          </a:p>
          <a:p>
            <a:r>
              <a:rPr lang="en-IE" dirty="0" smtClean="0"/>
              <a:t>Instantiate</a:t>
            </a:r>
          </a:p>
          <a:p>
            <a:r>
              <a:rPr lang="en-IE" dirty="0" smtClean="0"/>
              <a:t>Scan in input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134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uses of Scanner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45224"/>
            <a:ext cx="8229600" cy="1224136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Scan from file</a:t>
            </a:r>
          </a:p>
          <a:p>
            <a:r>
              <a:rPr lang="en-IE" dirty="0" smtClean="0"/>
              <a:t>Scan from straight text</a:t>
            </a:r>
          </a:p>
          <a:p>
            <a:r>
              <a:rPr lang="en-IE" dirty="0" smtClean="0"/>
              <a:t>Using other delimiters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7337"/>
            <a:ext cx="6534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System.out.println</a:t>
            </a:r>
            <a:endParaRPr lang="en-IE" dirty="0" smtClean="0"/>
          </a:p>
          <a:p>
            <a:pPr lvl="1"/>
            <a:r>
              <a:rPr lang="en-IE" dirty="0" smtClean="0"/>
              <a:t>Prints text</a:t>
            </a:r>
          </a:p>
          <a:p>
            <a:pPr lvl="1"/>
            <a:r>
              <a:rPr lang="en-IE" dirty="0" smtClean="0"/>
              <a:t>Prints variables</a:t>
            </a:r>
          </a:p>
          <a:p>
            <a:pPr lvl="1"/>
            <a:r>
              <a:rPr lang="en-IE" dirty="0" smtClean="0"/>
              <a:t>Prints variables + text</a:t>
            </a:r>
          </a:p>
          <a:p>
            <a:r>
              <a:rPr lang="en-IE" dirty="0" err="1" smtClean="0"/>
              <a:t>System.out.print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56673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String concatenation/ escape sequences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 + for concatenation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09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4" y="2996952"/>
            <a:ext cx="7905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 smtClean="0"/>
              <a:t>DecimalFormat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Enables you to </a:t>
            </a:r>
            <a:r>
              <a:rPr lang="en-IE" dirty="0" smtClean="0"/>
              <a:t>format numbers</a:t>
            </a:r>
            <a:endParaRPr lang="en-IE" dirty="0"/>
          </a:p>
          <a:p>
            <a:r>
              <a:rPr lang="en-IE" dirty="0"/>
              <a:t>Is located in </a:t>
            </a:r>
            <a:r>
              <a:rPr lang="en-IE" dirty="0" err="1" smtClean="0"/>
              <a:t>java.text</a:t>
            </a:r>
            <a:r>
              <a:rPr lang="en-IE" dirty="0" smtClean="0"/>
              <a:t> </a:t>
            </a:r>
            <a:r>
              <a:rPr lang="en-IE" dirty="0"/>
              <a:t>library</a:t>
            </a:r>
          </a:p>
          <a:p>
            <a:r>
              <a:rPr lang="en-IE" dirty="0" smtClean="0"/>
              <a:t>Can format by specifying a pattern</a:t>
            </a:r>
            <a:endParaRPr lang="en-IE" dirty="0"/>
          </a:p>
          <a:p>
            <a:r>
              <a:rPr lang="en-IE" dirty="0" smtClean="0"/>
              <a:t>Pattern we will be using is “#.00”</a:t>
            </a:r>
          </a:p>
          <a:p>
            <a:pPr lvl="1"/>
            <a:r>
              <a:rPr lang="en-IE" dirty="0" smtClean="0"/>
              <a:t>Try #.000</a:t>
            </a:r>
          </a:p>
          <a:p>
            <a:pPr lvl="1"/>
            <a:r>
              <a:rPr lang="en-IE" dirty="0" smtClean="0"/>
              <a:t>Try 000.00</a:t>
            </a:r>
          </a:p>
          <a:p>
            <a:pPr lvl="1"/>
            <a:r>
              <a:rPr lang="en-IE" dirty="0" smtClean="0"/>
              <a:t>Try #.#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755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 smtClean="0"/>
              <a:t>DecimalFormat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62113"/>
            <a:ext cx="72961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6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JOptionPane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Enables you to create and customize several kinds of dialogs</a:t>
            </a:r>
          </a:p>
          <a:p>
            <a:pPr lvl="1"/>
            <a:r>
              <a:rPr lang="en-IE" dirty="0" smtClean="0"/>
              <a:t>Provide icons</a:t>
            </a:r>
          </a:p>
          <a:p>
            <a:pPr lvl="1"/>
            <a:r>
              <a:rPr lang="en-IE" dirty="0" smtClean="0"/>
              <a:t>Specify the dialog title and text</a:t>
            </a:r>
          </a:p>
          <a:p>
            <a:pPr lvl="1"/>
            <a:r>
              <a:rPr lang="en-IE" dirty="0" smtClean="0"/>
              <a:t>Customize the button text</a:t>
            </a:r>
            <a:endParaRPr lang="en-IE" dirty="0"/>
          </a:p>
          <a:p>
            <a:pPr marL="457200" lvl="1" indent="0">
              <a:buNone/>
            </a:pPr>
            <a:endParaRPr lang="en-I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4162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Keyboard Input and Screen Output</vt:lpstr>
      <vt:lpstr>The Scanner class</vt:lpstr>
      <vt:lpstr>How to use the Scanner class - Console</vt:lpstr>
      <vt:lpstr>Other uses of Scanner</vt:lpstr>
      <vt:lpstr>Screen output</vt:lpstr>
      <vt:lpstr>String concatenation/ escape sequences</vt:lpstr>
      <vt:lpstr>Formatting numbers - DecimalFormat</vt:lpstr>
      <vt:lpstr>Formatting numbers - DecimalFormat</vt:lpstr>
      <vt:lpstr>JOptionPane</vt:lpstr>
      <vt:lpstr>JOptionPane – show message dialog</vt:lpstr>
      <vt:lpstr>JOptionPane - showInputDialog</vt:lpstr>
      <vt:lpstr>Converting from one type to another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34</cp:revision>
  <dcterms:created xsi:type="dcterms:W3CDTF">2013-09-23T21:28:12Z</dcterms:created>
  <dcterms:modified xsi:type="dcterms:W3CDTF">2013-10-07T21:59:01Z</dcterms:modified>
</cp:coreProperties>
</file>