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00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0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6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4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93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59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3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2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688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040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7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9346-DEC3-427A-A483-C396565B31CC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90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Control Statements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170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Logical AND/OR Short Circuited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the left operand is sufficient to evaluate the result, the right operand is not evaluated</a:t>
            </a:r>
          </a:p>
          <a:p>
            <a:r>
              <a:rPr lang="en-IE" dirty="0" smtClean="0"/>
              <a:t>Demo examples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Note that we cant have a situation where we divide by zero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4" y="3501008"/>
            <a:ext cx="4962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54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If-else 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An else statement can be added to an if statement to make it and if-else statement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Show example</a:t>
            </a:r>
          </a:p>
          <a:p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5"/>
            <a:ext cx="664845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1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If-else syntax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600200"/>
            <a:ext cx="4258816" cy="4525963"/>
          </a:xfrm>
        </p:spPr>
        <p:txBody>
          <a:bodyPr/>
          <a:lstStyle/>
          <a:p>
            <a:r>
              <a:rPr lang="en-IE" dirty="0"/>
              <a:t>Condition is </a:t>
            </a:r>
            <a:r>
              <a:rPr lang="en-IE" dirty="0" err="1"/>
              <a:t>boolean</a:t>
            </a:r>
            <a:r>
              <a:rPr lang="en-IE" dirty="0"/>
              <a:t> true or false</a:t>
            </a:r>
          </a:p>
          <a:p>
            <a:r>
              <a:rPr lang="en-IE" dirty="0" smtClean="0"/>
              <a:t>If code </a:t>
            </a:r>
            <a:r>
              <a:rPr lang="en-IE" dirty="0"/>
              <a:t>only gets executed if condition is true</a:t>
            </a:r>
          </a:p>
          <a:p>
            <a:r>
              <a:rPr lang="en-IE" dirty="0" smtClean="0"/>
              <a:t>Else </a:t>
            </a:r>
            <a:r>
              <a:rPr lang="en-IE" dirty="0"/>
              <a:t>code only gets executed if condition is true</a:t>
            </a:r>
          </a:p>
          <a:p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672408" cy="440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83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Nested Ifs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You can have if statements within another if statement</a:t>
            </a:r>
          </a:p>
          <a:p>
            <a:r>
              <a:rPr lang="en-IE" dirty="0"/>
              <a:t>You can have </a:t>
            </a:r>
            <a:r>
              <a:rPr lang="en-IE" dirty="0" smtClean="0"/>
              <a:t>if/else </a:t>
            </a:r>
            <a:r>
              <a:rPr lang="en-IE" dirty="0"/>
              <a:t>statements within another </a:t>
            </a:r>
            <a:r>
              <a:rPr lang="en-IE" dirty="0" smtClean="0"/>
              <a:t>if/else statement</a:t>
            </a:r>
          </a:p>
          <a:p>
            <a:r>
              <a:rPr lang="en-IE" dirty="0" smtClean="0"/>
              <a:t>Can be complicated to read –KISS!</a:t>
            </a:r>
          </a:p>
          <a:p>
            <a:r>
              <a:rPr lang="en-IE" dirty="0" smtClean="0"/>
              <a:t>Think of the person who has to read the code 6 months later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995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Indentation not always as seems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Compiler ignores indentation</a:t>
            </a:r>
          </a:p>
          <a:p>
            <a:r>
              <a:rPr lang="en-IE" dirty="0" smtClean="0"/>
              <a:t>For human </a:t>
            </a:r>
            <a:r>
              <a:rPr lang="en-IE" dirty="0" err="1" smtClean="0"/>
              <a:t>readbility</a:t>
            </a:r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Regardless of result, increment will always occur!</a:t>
            </a:r>
          </a:p>
          <a:p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3223"/>
            <a:ext cx="49434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26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Block statements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 dirty="0"/>
              <a:t>Several statements can be grouped together into a </a:t>
            </a:r>
            <a:r>
              <a:rPr lang="en-US" altLang="en-US" i="1" dirty="0"/>
              <a:t>block statement </a:t>
            </a:r>
            <a:r>
              <a:rPr lang="en-US" altLang="en-US" dirty="0"/>
              <a:t>delimited by braces</a:t>
            </a:r>
            <a:endParaRPr lang="en-US" altLang="en-US" i="1" dirty="0"/>
          </a:p>
          <a:p>
            <a:pPr>
              <a:spcBef>
                <a:spcPct val="75000"/>
              </a:spcBef>
            </a:pPr>
            <a:r>
              <a:rPr lang="en-US" altLang="en-US" dirty="0"/>
              <a:t>A block statement can be used wherever a statement is called for in the Java syntax </a:t>
            </a:r>
            <a:r>
              <a:rPr lang="en-US" altLang="en-US" dirty="0" smtClean="0"/>
              <a:t>rules</a:t>
            </a:r>
          </a:p>
          <a:p>
            <a:pPr>
              <a:spcBef>
                <a:spcPct val="75000"/>
              </a:spcBef>
            </a:pPr>
            <a:endParaRPr lang="en-US" altLang="en-US" dirty="0"/>
          </a:p>
          <a:p>
            <a:pPr>
              <a:spcBef>
                <a:spcPct val="75000"/>
              </a:spcBef>
            </a:pPr>
            <a:endParaRPr lang="en-US" altLang="en-US" dirty="0" smtClean="0"/>
          </a:p>
          <a:p>
            <a:pPr>
              <a:spcBef>
                <a:spcPct val="75000"/>
              </a:spcBef>
            </a:pPr>
            <a:r>
              <a:rPr lang="en-US" altLang="en-US" dirty="0" smtClean="0"/>
              <a:t>Same applies for if/else statements</a:t>
            </a:r>
            <a:endParaRPr lang="en-US" altLang="en-US" dirty="0"/>
          </a:p>
          <a:p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73" y="3789040"/>
            <a:ext cx="48101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72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Switch 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 dirty="0"/>
              <a:t>The </a:t>
            </a:r>
            <a:r>
              <a:rPr lang="en-US" altLang="en-US" i="1" dirty="0"/>
              <a:t>switch statement</a:t>
            </a:r>
            <a:r>
              <a:rPr lang="en-US" altLang="en-US" dirty="0"/>
              <a:t> provides another way to decide which statement to execute next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latin typeface="Courier" pitchFamily="49" charset="0"/>
              </a:rPr>
              <a:t>switch</a:t>
            </a:r>
            <a:r>
              <a:rPr lang="en-US" altLang="en-US" dirty="0"/>
              <a:t> statement evaluates an expression, then attempts to match the result to one of several possible </a:t>
            </a:r>
            <a:r>
              <a:rPr lang="en-US" altLang="en-US" i="1" dirty="0"/>
              <a:t>cases</a:t>
            </a:r>
            <a:endParaRPr lang="en-US" altLang="en-US" dirty="0"/>
          </a:p>
          <a:p>
            <a:pPr>
              <a:spcBef>
                <a:spcPct val="75000"/>
              </a:spcBef>
            </a:pPr>
            <a:r>
              <a:rPr lang="en-US" altLang="en-US" dirty="0"/>
              <a:t>Each case contains a value and a list of statements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The flow of control transfers to statement associated with the first case value that </a:t>
            </a:r>
            <a:r>
              <a:rPr lang="en-US" altLang="en-US" dirty="0" smtClean="0"/>
              <a:t>matches</a:t>
            </a:r>
          </a:p>
          <a:p>
            <a:pPr>
              <a:spcBef>
                <a:spcPct val="75000"/>
              </a:spcBef>
            </a:pPr>
            <a:r>
              <a:rPr lang="en-US" altLang="en-US" dirty="0" smtClean="0"/>
              <a:t>Switch must be on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of a char, not 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like if and if/else statements</a:t>
            </a:r>
            <a:endParaRPr lang="en-US" alt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735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Switch statement syntax</a:t>
            </a:r>
            <a:endParaRPr lang="en-I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4464496" cy="534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740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0" y="260648"/>
            <a:ext cx="2127564" cy="1728192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Switch statement example</a:t>
            </a:r>
            <a:endParaRPr lang="en-I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400600" cy="651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33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Switch “break” 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 dirty="0"/>
              <a:t>Often a </a:t>
            </a:r>
            <a:r>
              <a:rPr lang="en-US" altLang="en-US" i="1" dirty="0"/>
              <a:t>break statement</a:t>
            </a:r>
            <a:r>
              <a:rPr lang="en-US" altLang="en-US" dirty="0"/>
              <a:t> is used as the last statement in each case's statement list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A </a:t>
            </a:r>
            <a:r>
              <a:rPr lang="en-US" altLang="en-US" dirty="0">
                <a:latin typeface="Courier" pitchFamily="49" charset="0"/>
              </a:rPr>
              <a:t>break</a:t>
            </a:r>
            <a:r>
              <a:rPr lang="en-US" altLang="en-US" dirty="0"/>
              <a:t> statement causes control to transfer to the end of the </a:t>
            </a:r>
            <a:r>
              <a:rPr lang="en-US" altLang="en-US" dirty="0">
                <a:latin typeface="Courier" pitchFamily="49" charset="0"/>
              </a:rPr>
              <a:t>switch</a:t>
            </a:r>
            <a:r>
              <a:rPr lang="en-US" altLang="en-US" dirty="0"/>
              <a:t> statement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If a </a:t>
            </a:r>
            <a:r>
              <a:rPr lang="en-US" altLang="en-US" dirty="0">
                <a:latin typeface="Courier" pitchFamily="49" charset="0"/>
              </a:rPr>
              <a:t>break</a:t>
            </a:r>
            <a:r>
              <a:rPr lang="en-US" altLang="en-US" dirty="0"/>
              <a:t> statement is not used, the flow of control will continue into the next case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Sometimes this may be appropriate, but often we want to execute only the statements associated with one case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962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Flow of control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So far, the </a:t>
            </a:r>
            <a:r>
              <a:rPr lang="en-US" altLang="en-US" dirty="0"/>
              <a:t>order of statement execution </a:t>
            </a:r>
            <a:r>
              <a:rPr lang="en-US" altLang="en-US" dirty="0" smtClean="0"/>
              <a:t>has been linear</a:t>
            </a:r>
            <a:r>
              <a:rPr lang="en-US" altLang="en-US" dirty="0"/>
              <a:t>: one statement after another in sequence</a:t>
            </a:r>
          </a:p>
          <a:p>
            <a:pPr>
              <a:spcBef>
                <a:spcPct val="70000"/>
              </a:spcBef>
            </a:pPr>
            <a:r>
              <a:rPr lang="en-US" altLang="en-US" dirty="0" smtClean="0"/>
              <a:t>However some programming </a:t>
            </a:r>
            <a:r>
              <a:rPr lang="en-US" altLang="en-US" dirty="0"/>
              <a:t>statements allow us to: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decide whether or not to execute a particular </a:t>
            </a:r>
            <a:r>
              <a:rPr lang="en-US" altLang="en-US" dirty="0" smtClean="0"/>
              <a:t>statement</a:t>
            </a:r>
          </a:p>
          <a:p>
            <a:pPr lvl="2">
              <a:spcBef>
                <a:spcPct val="50000"/>
              </a:spcBef>
            </a:pPr>
            <a:r>
              <a:rPr lang="en-US" altLang="en-US" dirty="0" smtClean="0"/>
              <a:t>If statement</a:t>
            </a:r>
            <a:endParaRPr lang="en-US" altLang="en-US" dirty="0"/>
          </a:p>
          <a:p>
            <a:pPr lvl="1"/>
            <a:r>
              <a:rPr lang="en-US" altLang="en-US" dirty="0"/>
              <a:t>execute a statement over and over, </a:t>
            </a:r>
            <a:r>
              <a:rPr lang="en-US" altLang="en-US" dirty="0" smtClean="0"/>
              <a:t>repetitively</a:t>
            </a:r>
          </a:p>
          <a:p>
            <a:pPr lvl="2"/>
            <a:r>
              <a:rPr lang="en-US" altLang="en-US" dirty="0" smtClean="0"/>
              <a:t>For loop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/>
              <a:t>These decisions are based on </a:t>
            </a:r>
            <a:r>
              <a:rPr lang="en-US" altLang="en-US" dirty="0" err="1"/>
              <a:t>boolean</a:t>
            </a:r>
            <a:r>
              <a:rPr lang="en-US" altLang="en-US" i="1" dirty="0"/>
              <a:t> </a:t>
            </a:r>
            <a:r>
              <a:rPr lang="en-US" altLang="en-US" dirty="0" smtClean="0"/>
              <a:t>conditions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that </a:t>
            </a:r>
            <a:r>
              <a:rPr lang="en-US" altLang="en-US" dirty="0"/>
              <a:t>evaluate to true or false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order of statement execution is called the </a:t>
            </a:r>
            <a:r>
              <a:rPr lang="en-US" altLang="en-US" i="1" dirty="0"/>
              <a:t>flow of </a:t>
            </a:r>
            <a:r>
              <a:rPr lang="en-US" altLang="en-US" i="1" dirty="0" smtClean="0"/>
              <a:t>control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670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Switch “default” case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 dirty="0"/>
              <a:t>A </a:t>
            </a:r>
            <a:r>
              <a:rPr lang="en-US" altLang="en-US" dirty="0">
                <a:latin typeface="Courier New" pitchFamily="49" charset="0"/>
              </a:rPr>
              <a:t>switch</a:t>
            </a:r>
            <a:r>
              <a:rPr lang="en-US" altLang="en-US" dirty="0"/>
              <a:t> statement can have an optional </a:t>
            </a:r>
            <a:r>
              <a:rPr lang="en-US" altLang="en-US" i="1" dirty="0"/>
              <a:t>default case</a:t>
            </a:r>
            <a:endParaRPr lang="en-US" altLang="en-US" dirty="0"/>
          </a:p>
          <a:p>
            <a:pPr>
              <a:spcBef>
                <a:spcPct val="75000"/>
              </a:spcBef>
            </a:pPr>
            <a:r>
              <a:rPr lang="en-US" altLang="en-US" dirty="0"/>
              <a:t>The default case has no associated value and simply uses the reserved word </a:t>
            </a:r>
            <a:r>
              <a:rPr lang="en-US" altLang="en-US" dirty="0">
                <a:latin typeface="Courier New" pitchFamily="49" charset="0"/>
              </a:rPr>
              <a:t>default</a:t>
            </a:r>
            <a:endParaRPr lang="en-US" altLang="en-US" dirty="0"/>
          </a:p>
          <a:p>
            <a:pPr>
              <a:spcBef>
                <a:spcPct val="75000"/>
              </a:spcBef>
            </a:pPr>
            <a:r>
              <a:rPr lang="en-US" altLang="en-US" dirty="0"/>
              <a:t>If the default case is present, control will transfer to it if no other case value matches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If there is no default case, and no other value matches, control falls through to the statement after the switch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9402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61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Conditional statements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Java we have the following:</a:t>
            </a:r>
          </a:p>
          <a:p>
            <a:pPr lvl="1"/>
            <a:r>
              <a:rPr lang="en-IE" dirty="0" smtClean="0"/>
              <a:t>If statement</a:t>
            </a:r>
          </a:p>
          <a:p>
            <a:pPr lvl="1"/>
            <a:r>
              <a:rPr lang="en-IE" dirty="0" smtClean="0"/>
              <a:t>If-else statement</a:t>
            </a:r>
          </a:p>
          <a:p>
            <a:pPr lvl="1"/>
            <a:r>
              <a:rPr lang="en-IE" dirty="0" smtClean="0"/>
              <a:t>Switch statement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68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If statement syntax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096" y="1600200"/>
            <a:ext cx="3250704" cy="4525963"/>
          </a:xfrm>
        </p:spPr>
        <p:txBody>
          <a:bodyPr/>
          <a:lstStyle/>
          <a:p>
            <a:r>
              <a:rPr lang="en-IE" dirty="0" smtClean="0"/>
              <a:t>Condition is </a:t>
            </a:r>
            <a:r>
              <a:rPr lang="en-IE" dirty="0" err="1" smtClean="0"/>
              <a:t>boolean</a:t>
            </a:r>
            <a:r>
              <a:rPr lang="en-IE" dirty="0" smtClean="0"/>
              <a:t> true or false</a:t>
            </a:r>
          </a:p>
          <a:p>
            <a:r>
              <a:rPr lang="en-IE" dirty="0" smtClean="0"/>
              <a:t>Conditional code only gets executed if condition is true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3162"/>
            <a:ext cx="3836915" cy="367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53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If statement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6180"/>
            <a:ext cx="8229600" cy="1979983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Lets show an example of user = 18 and 19</a:t>
            </a:r>
          </a:p>
          <a:p>
            <a:r>
              <a:rPr lang="en-IE" dirty="0" smtClean="0"/>
              <a:t>Print out </a:t>
            </a:r>
            <a:r>
              <a:rPr lang="en-IE" dirty="0" err="1" smtClean="0"/>
              <a:t>boolean</a:t>
            </a:r>
            <a:r>
              <a:rPr lang="en-IE" dirty="0" smtClean="0"/>
              <a:t> expression demonstrating true/false</a:t>
            </a:r>
          </a:p>
          <a:p>
            <a:r>
              <a:rPr lang="en-IE" dirty="0" smtClean="0"/>
              <a:t>Note braces – also demo one line braces omitted</a:t>
            </a:r>
          </a:p>
          <a:p>
            <a:r>
              <a:rPr lang="en-IE" dirty="0" smtClean="0"/>
              <a:t>Note use of </a:t>
            </a:r>
            <a:r>
              <a:rPr lang="en-IE" dirty="0" err="1" smtClean="0"/>
              <a:t>boolean</a:t>
            </a:r>
            <a:r>
              <a:rPr lang="en-IE" dirty="0" smtClean="0"/>
              <a:t> operator we have done in previous lab</a:t>
            </a:r>
          </a:p>
          <a:p>
            <a:r>
              <a:rPr lang="en-IE" dirty="0" smtClean="0"/>
              <a:t>Note Indentation</a:t>
            </a:r>
          </a:p>
          <a:p>
            <a:endParaRPr lang="en-I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5616624" cy="287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77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Code after if gets executed regardless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1152128"/>
          </a:xfrm>
        </p:spPr>
        <p:txBody>
          <a:bodyPr/>
          <a:lstStyle/>
          <a:p>
            <a:r>
              <a:rPr lang="en-IE" dirty="0" smtClean="0"/>
              <a:t>Demo this code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85205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15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 indentation/Neatness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Remember to write code as if you are writing for someone else</a:t>
            </a:r>
          </a:p>
          <a:p>
            <a:r>
              <a:rPr lang="en-IE" dirty="0" smtClean="0"/>
              <a:t>Indentation very important</a:t>
            </a:r>
          </a:p>
          <a:p>
            <a:r>
              <a:rPr lang="en-IE" dirty="0" smtClean="0"/>
              <a:t>Spacing important</a:t>
            </a:r>
          </a:p>
          <a:p>
            <a:r>
              <a:rPr lang="en-IE" dirty="0" smtClean="0"/>
              <a:t>Variable naming (if variable involved)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05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Precedence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precedence of arithmetic operators is higher than equality and relational operators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5772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69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Boolean logical operators in if statements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Remember the following </a:t>
            </a:r>
            <a:r>
              <a:rPr lang="en-IE" dirty="0" err="1" smtClean="0"/>
              <a:t>boolean</a:t>
            </a:r>
            <a:r>
              <a:rPr lang="en-IE" dirty="0" smtClean="0"/>
              <a:t> operators:</a:t>
            </a:r>
          </a:p>
          <a:p>
            <a:pPr lvl="1"/>
            <a:r>
              <a:rPr lang="en-IE" dirty="0" smtClean="0"/>
              <a:t>!     Logical NOT</a:t>
            </a:r>
          </a:p>
          <a:p>
            <a:pPr lvl="1"/>
            <a:r>
              <a:rPr lang="en-IE" dirty="0" smtClean="0"/>
              <a:t>||   Logical OR</a:t>
            </a:r>
          </a:p>
          <a:p>
            <a:pPr lvl="1"/>
            <a:r>
              <a:rPr lang="en-IE" dirty="0" smtClean="0"/>
              <a:t>&amp;&amp; Logical AND</a:t>
            </a:r>
          </a:p>
          <a:p>
            <a:r>
              <a:rPr lang="en-IE" dirty="0" smtClean="0"/>
              <a:t>Show examples</a:t>
            </a:r>
          </a:p>
          <a:p>
            <a:pPr marL="0" indent="0">
              <a:buNone/>
            </a:pPr>
            <a:endParaRPr lang="en-IE" dirty="0" smtClean="0"/>
          </a:p>
          <a:p>
            <a:pPr lvl="1"/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if(age &gt; 12 &amp;&amp; age &lt;18)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if(age &gt;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 ||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&lt;18)</a:t>
            </a:r>
          </a:p>
          <a:p>
            <a:pPr lvl="1"/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processedAlready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9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641</Words>
  <Application>Microsoft Office PowerPoint</Application>
  <PresentationFormat>On-screen Show (4:3)</PresentationFormat>
  <Paragraphs>98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Control Statements</vt:lpstr>
      <vt:lpstr>Flow of control</vt:lpstr>
      <vt:lpstr>Conditional statements</vt:lpstr>
      <vt:lpstr>If statement syntax</vt:lpstr>
      <vt:lpstr>If statement example</vt:lpstr>
      <vt:lpstr>Code after if gets executed regardless</vt:lpstr>
      <vt:lpstr>Code indentation/Neatness</vt:lpstr>
      <vt:lpstr>Precedence</vt:lpstr>
      <vt:lpstr>Boolean logical operators in if statements</vt:lpstr>
      <vt:lpstr>Logical AND/OR Short Circuited</vt:lpstr>
      <vt:lpstr>If-else statement</vt:lpstr>
      <vt:lpstr>If-else syntax</vt:lpstr>
      <vt:lpstr>Nested Ifs</vt:lpstr>
      <vt:lpstr>Indentation not always as seems</vt:lpstr>
      <vt:lpstr>Block statements</vt:lpstr>
      <vt:lpstr>Switch statement</vt:lpstr>
      <vt:lpstr>Switch statement syntax</vt:lpstr>
      <vt:lpstr>PowerPoint Presentation</vt:lpstr>
      <vt:lpstr>Switch “break” statement</vt:lpstr>
      <vt:lpstr>Switch “default” case</vt:lpstr>
      <vt:lpstr>PowerPoint Presentation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bstack</dc:creator>
  <cp:lastModifiedBy>bstack</cp:lastModifiedBy>
  <cp:revision>45</cp:revision>
  <dcterms:created xsi:type="dcterms:W3CDTF">2013-09-23T21:28:12Z</dcterms:created>
  <dcterms:modified xsi:type="dcterms:W3CDTF">2013-10-14T22:31:01Z</dcterms:modified>
</cp:coreProperties>
</file>