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9" r:id="rId20"/>
    <p:sldId id="275" r:id="rId21"/>
    <p:sldId id="276" r:id="rId22"/>
    <p:sldId id="277" r:id="rId23"/>
    <p:sldId id="278" r:id="rId24"/>
    <p:sldId id="280" r:id="rId25"/>
    <p:sldId id="283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94718" autoAdjust="0"/>
  </p:normalViewPr>
  <p:slideViewPr>
    <p:cSldViewPr>
      <p:cViewPr>
        <p:scale>
          <a:sx n="68" d="100"/>
          <a:sy n="68" d="100"/>
        </p:scale>
        <p:origin x="-1814" y="-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09EEF7-707E-46AE-BCEB-C731A277DCED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EF743B9-9599-492F-8407-49C0B2117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71472" y="4429132"/>
            <a:ext cx="8115328" cy="1889372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OSI model vs. TCP/IP     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          MODEL          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2357430"/>
            <a:ext cx="7772400" cy="135732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endParaRPr lang="en-US" sz="48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Transport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layer is responsible for end-to-end delivers of messages between the networked hosts</a:t>
            </a:r>
          </a:p>
          <a:p>
            <a:r>
              <a:rPr lang="en-US" dirty="0" smtClean="0"/>
              <a:t>Functions: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Message segmentation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Message acknowledgment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Session multiplexing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ILPREET\Desktop\OSI\transportl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52863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Session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layer is responsible for establishing the process-to-process communication between the hosts in the network.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Session establishment, maintenance and termination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Session support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ILPREET\Desktop\OSI\session_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381269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Presentation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Presentation layer is responsible for protocol conversion, date encryption/decryption, Expanding graphics command and the date compression.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code translation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conversion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compression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ILPREET\Desktop\OSI\presentation_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464347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Application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layer provider different services to the application.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Functions: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Remote file access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 messaging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services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management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ILPREET\Desktop\OSI\application_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421484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TCP/IP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 are two protocols of this model. TCP stands for Transmission Control Protocol and IP stands for Internet Protocol.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4 Layers in TCP/IP Model.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newscompilation.com/wp-content/uploads/2010/05/TCP-IP-mode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9212"/>
            <a:ext cx="9144000" cy="46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772400" cy="914400"/>
          </a:xfrm>
        </p:spPr>
        <p:txBody>
          <a:bodyPr/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OSI Model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Open Systems Interconnection (OSI) model is a reference tool for understanding data communications between any two networked systems.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There are also some benefits of OSI Model.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Layer in TCP/IP groups the functions of OSI Application, Presentation Layer and Session Layer.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Refers to standard network services </a:t>
            </a:r>
          </a:p>
          <a:p>
            <a:pPr lvl="0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defines compatible representation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  all data 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Transport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TCP/IP architecture, there are two Transport Layer protocols. The Transmission Control Protocol (TCP) guarantees information transmission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Manages the transfer of data</a:t>
            </a:r>
          </a:p>
          <a:p>
            <a:pPr lvl="0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Manages the connections between networked applications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Internet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Internet Protocol (IP) is the primary protocol in the TCP/IP Network Layer.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Manages addressing of packets and delivery of packets between networks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Fragments packets so that they can be dealt with by lower level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Network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TCP/IP architecture, the Data Link Layer and Physical Layer are normally grouped together to become the Network Access layer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Delivers data via physical link </a:t>
            </a:r>
          </a:p>
          <a:p>
            <a:pPr lvl="0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detection and packet framing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41673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OSI Model vs.TCP/IP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14488"/>
            <a:ext cx="7772400" cy="46410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OSI model consists of 7 architectural layers whereas the TCP/IP only has 4 layers.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OSI is a reference model and TCP/IP is an implementation of OSI model.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OSI model however is a "generic, protocol-independent standard.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leen\Desktop\Other\osi-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" y="-2"/>
          <a:ext cx="9144000" cy="6858001"/>
        </p:xfrm>
        <a:graphic>
          <a:graphicData uri="http://schemas.openxmlformats.org/drawingml/2006/table">
            <a:tbl>
              <a:tblPr/>
              <a:tblGrid>
                <a:gridCol w="1285853"/>
                <a:gridCol w="3786214"/>
                <a:gridCol w="4071933"/>
              </a:tblGrid>
              <a:tr h="964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Raavi"/>
                        </a:rPr>
                        <a:t>Sr. No.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E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Raavi"/>
                        </a:rPr>
                        <a:t>TCP/IP Reference Model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E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Raavi"/>
                        </a:rPr>
                        <a:t>OSI Reference Model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Raavi"/>
                        </a:rPr>
                        <a:t>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EF9"/>
                    </a:solidFill>
                  </a:tcPr>
                </a:tc>
              </a:tr>
              <a:tr h="8262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Raavi"/>
                        </a:rPr>
                        <a:t>1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latin typeface="Calibri"/>
                          <a:ea typeface="Calibri"/>
                          <a:cs typeface="Raavi"/>
                        </a:rPr>
                        <a:t>Defined after the advent of Internet.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Raavi"/>
                        </a:rPr>
                        <a:t>Defined before advent of internet.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6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Raavi"/>
                        </a:rPr>
                        <a:t>2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Raavi"/>
                        </a:rPr>
                        <a:t>Service interface and protocols were not clearly distinguished before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Raavi"/>
                        </a:rPr>
                        <a:t>Service interface and protocols are clearly distinguished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7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Raavi"/>
                        </a:rPr>
                        <a:t>3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Raavi"/>
                        </a:rPr>
                        <a:t>TCP/IP supports Internet working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Raavi"/>
                        </a:rPr>
                        <a:t>Internet working not supported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7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Raavi"/>
                        </a:rPr>
                        <a:t>4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Raavi"/>
                        </a:rPr>
                        <a:t>Loosely layered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Raavi"/>
                        </a:rPr>
                        <a:t>Strict layering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4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b="1" dirty="0">
                        <a:latin typeface="Calibri"/>
                        <a:cs typeface="Raavi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Raavi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latin typeface="Calibri"/>
                        <a:cs typeface="Raavi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7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Raavi"/>
                        </a:rPr>
                        <a:t>5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Raavi"/>
                        </a:rPr>
                        <a:t>Protocol Dependant standard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Raavi"/>
                        </a:rPr>
                        <a:t>Protocol independent standard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7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Raavi"/>
                        </a:rPr>
                        <a:t>6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Raavi"/>
                        </a:rPr>
                        <a:t>More Credible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Raavi"/>
                        </a:rPr>
                        <a:t>Less Credible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24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Raavi"/>
                        </a:rPr>
                        <a:t>7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Raavi"/>
                        </a:rPr>
                        <a:t>TCP reliably delivers packets, IP does not reliably deliver packets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Raavi"/>
                        </a:rPr>
                        <a:t>All packets are reliably delivered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over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348" y="1428736"/>
            <a:ext cx="8156448" cy="3417002"/>
          </a:xfrm>
        </p:spPr>
        <p:txBody>
          <a:bodyPr/>
          <a:lstStyle/>
          <a:p>
            <a:r>
              <a:rPr lang="en-US" sz="4000" dirty="0" smtClean="0">
                <a:latin typeface="Lucida Calligraphy" pitchFamily="66" charset="0"/>
              </a:rPr>
              <a:t>   </a:t>
            </a:r>
            <a:br>
              <a:rPr lang="en-US" sz="4000" dirty="0" smtClean="0">
                <a:latin typeface="Lucida Calligraphy" pitchFamily="66" charset="0"/>
              </a:rPr>
            </a:br>
            <a:r>
              <a:rPr lang="en-US" sz="4000" dirty="0" smtClean="0">
                <a:latin typeface="Lucida Calligraphy" pitchFamily="66" charset="0"/>
              </a:rPr>
              <a:t/>
            </a:r>
            <a:br>
              <a:rPr lang="en-US" sz="4000" dirty="0" smtClean="0">
                <a:latin typeface="Lucida Calligraphy" pitchFamily="66" charset="0"/>
              </a:rPr>
            </a:br>
            <a:r>
              <a:rPr lang="en-US" sz="4000" dirty="0" smtClean="0">
                <a:latin typeface="Lucida Calligraphy" pitchFamily="66" charset="0"/>
              </a:rPr>
              <a:t>         </a:t>
            </a:r>
            <a:br>
              <a:rPr lang="en-US" sz="4000" dirty="0" smtClean="0">
                <a:latin typeface="Lucida Calligraphy" pitchFamily="66" charset="0"/>
              </a:rPr>
            </a:br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Seven Layers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1026" name="Picture 2" descr="C:\Users\DILPREET\Desktop\OSI\seven_layers_osi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14422"/>
            <a:ext cx="4214842" cy="54292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 Layer is responsible for transmitting row bit stream over the physical cable.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encoding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Transmission technique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 medium transmission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ILPREET\Desktop\OSI\clip-image004-thumb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48577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link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link layer is responsible for controlling the error between adjacent nodes and transfer the frames to other computer via physical layer.</a:t>
            </a:r>
          </a:p>
          <a:p>
            <a:r>
              <a:rPr lang="en-US" b="1" dirty="0" smtClean="0"/>
              <a:t>Functions: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Link establishment and termination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Frame traffic control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Frame acknowledgment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ILPREET\Desktop\OSI\CS601_img_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450059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Network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layer is responsible for translating the logical network address and names into their physical address.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 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Subnet traffic control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Logical-physical address mapping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LPREET\Desktop\OSI\networklay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50059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212</TotalTime>
  <Words>530</Words>
  <Application>Microsoft Office PowerPoint</Application>
  <PresentationFormat>On-screen Show (4:3)</PresentationFormat>
  <Paragraphs>103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   OSI model vs. TCP/IP                         MODEL               </vt:lpstr>
      <vt:lpstr>OSI Model</vt:lpstr>
      <vt:lpstr>Seven Layers  </vt:lpstr>
      <vt:lpstr>The Physical Layer</vt:lpstr>
      <vt:lpstr>PowerPoint Presentation</vt:lpstr>
      <vt:lpstr>Data link Layer</vt:lpstr>
      <vt:lpstr>PowerPoint Presentation</vt:lpstr>
      <vt:lpstr>The Network Layer</vt:lpstr>
      <vt:lpstr>PowerPoint Presentation</vt:lpstr>
      <vt:lpstr>The Transport Layer</vt:lpstr>
      <vt:lpstr>PowerPoint Presentation</vt:lpstr>
      <vt:lpstr>The Session Layer</vt:lpstr>
      <vt:lpstr>PowerPoint Presentation</vt:lpstr>
      <vt:lpstr>The Presentation Layer</vt:lpstr>
      <vt:lpstr>PowerPoint Presentation</vt:lpstr>
      <vt:lpstr>The Application Layer</vt:lpstr>
      <vt:lpstr>PowerPoint Presentation</vt:lpstr>
      <vt:lpstr>TCP/IP Model </vt:lpstr>
      <vt:lpstr>PowerPoint Presentation</vt:lpstr>
      <vt:lpstr>Application Layer</vt:lpstr>
      <vt:lpstr>Transport Layer</vt:lpstr>
      <vt:lpstr>Internet Layer</vt:lpstr>
      <vt:lpstr>Network Layer</vt:lpstr>
      <vt:lpstr>OSI Model vs.TCP/IP Model </vt:lpstr>
      <vt:lpstr>PowerPoint Presentation</vt:lpstr>
      <vt:lpstr>PowerPoint Presentation</vt:lpstr>
      <vt:lpstr>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 vs. TCP/IP                         MODEL</dc:title>
  <dc:creator>DILPREET</dc:creator>
  <cp:lastModifiedBy>bstack</cp:lastModifiedBy>
  <cp:revision>29</cp:revision>
  <dcterms:created xsi:type="dcterms:W3CDTF">2011-03-03T00:01:52Z</dcterms:created>
  <dcterms:modified xsi:type="dcterms:W3CDTF">2013-11-27T16:01:07Z</dcterms:modified>
</cp:coreProperties>
</file>