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5" r:id="rId5"/>
    <p:sldId id="274" r:id="rId6"/>
    <p:sldId id="275" r:id="rId7"/>
    <p:sldId id="266" r:id="rId8"/>
    <p:sldId id="267" r:id="rId9"/>
    <p:sldId id="269" r:id="rId10"/>
    <p:sldId id="277" r:id="rId11"/>
    <p:sldId id="271" r:id="rId12"/>
    <p:sldId id="272" r:id="rId13"/>
    <p:sldId id="273" r:id="rId14"/>
    <p:sldId id="276" r:id="rId15"/>
    <p:sldId id="2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5AC1-5675-4AD2-9690-DD278B0913EB}" type="datetimeFigureOut">
              <a:rPr lang="en-IE" smtClean="0"/>
              <a:t>24/02/2015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D05B7-4720-4751-9583-94D6730D772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73037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5AC1-5675-4AD2-9690-DD278B0913EB}" type="datetimeFigureOut">
              <a:rPr lang="en-IE" smtClean="0"/>
              <a:t>24/02/2015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D05B7-4720-4751-9583-94D6730D772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0058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5AC1-5675-4AD2-9690-DD278B0913EB}" type="datetimeFigureOut">
              <a:rPr lang="en-IE" smtClean="0"/>
              <a:t>24/02/2015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D05B7-4720-4751-9583-94D6730D772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8186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5AC1-5675-4AD2-9690-DD278B0913EB}" type="datetimeFigureOut">
              <a:rPr lang="en-IE" smtClean="0"/>
              <a:t>24/02/2015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D05B7-4720-4751-9583-94D6730D772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16728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5AC1-5675-4AD2-9690-DD278B0913EB}" type="datetimeFigureOut">
              <a:rPr lang="en-IE" smtClean="0"/>
              <a:t>24/02/2015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D05B7-4720-4751-9583-94D6730D772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1565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5AC1-5675-4AD2-9690-DD278B0913EB}" type="datetimeFigureOut">
              <a:rPr lang="en-IE" smtClean="0"/>
              <a:t>24/02/2015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D05B7-4720-4751-9583-94D6730D772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6644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5AC1-5675-4AD2-9690-DD278B0913EB}" type="datetimeFigureOut">
              <a:rPr lang="en-IE" smtClean="0"/>
              <a:t>24/02/2015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D05B7-4720-4751-9583-94D6730D772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2254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5AC1-5675-4AD2-9690-DD278B0913EB}" type="datetimeFigureOut">
              <a:rPr lang="en-IE" smtClean="0"/>
              <a:t>24/02/2015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D05B7-4720-4751-9583-94D6730D772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1958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5AC1-5675-4AD2-9690-DD278B0913EB}" type="datetimeFigureOut">
              <a:rPr lang="en-IE" smtClean="0"/>
              <a:t>24/02/2015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D05B7-4720-4751-9583-94D6730D772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81017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5AC1-5675-4AD2-9690-DD278B0913EB}" type="datetimeFigureOut">
              <a:rPr lang="en-IE" smtClean="0"/>
              <a:t>24/02/2015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D05B7-4720-4751-9583-94D6730D772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9834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5AC1-5675-4AD2-9690-DD278B0913EB}" type="datetimeFigureOut">
              <a:rPr lang="en-IE" smtClean="0"/>
              <a:t>24/02/2015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D05B7-4720-4751-9583-94D6730D772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7801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D5AC1-5675-4AD2-9690-DD278B0913EB}" type="datetimeFigureOut">
              <a:rPr lang="en-IE" smtClean="0"/>
              <a:t>24/02/2015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D05B7-4720-4751-9583-94D6730D772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65980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fsharpforfunandprofit.com/" TargetMode="External"/><Relationship Id="rId2" Type="http://schemas.openxmlformats.org/officeDocument/2006/relationships/hyperlink" Target="http://fsharp.org/about/learning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meetup.com/FunctionalKats/" TargetMode="External"/><Relationship Id="rId4" Type="http://schemas.openxmlformats.org/officeDocument/2006/relationships/hyperlink" Target="https://msdn.microsoft.com/en-us/library/dd233154.asp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stack" TargetMode="External"/><Relationship Id="rId2" Type="http://schemas.openxmlformats.org/officeDocument/2006/relationships/hyperlink" Target="http://ie.linkedin.com/pub/billy-stack/17/575/8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Functional programming concepts – via F#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Billy </a:t>
            </a:r>
            <a:r>
              <a:rPr lang="en-IE" dirty="0"/>
              <a:t>S</a:t>
            </a:r>
            <a:r>
              <a:rPr lang="en-IE" dirty="0" smtClean="0"/>
              <a:t>tack </a:t>
            </a:r>
          </a:p>
          <a:p>
            <a:r>
              <a:rPr lang="en-IE" dirty="0" smtClean="0"/>
              <a:t>24 February 2015</a:t>
            </a:r>
            <a:endParaRPr lang="en-IE" dirty="0"/>
          </a:p>
        </p:txBody>
      </p:sp>
      <p:pic>
        <p:nvPicPr>
          <p:cNvPr id="1026" name="Picture 2" descr="The F# Software Foundation Logo for F#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069" y="133574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60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Testing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 smtClean="0"/>
              <a:t>FsUnit</a:t>
            </a:r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r>
              <a:rPr lang="en-IE" dirty="0" err="1" smtClean="0"/>
              <a:t>TickSpec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733" y="558800"/>
            <a:ext cx="3743325" cy="2533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058" y="1372394"/>
            <a:ext cx="5191125" cy="52578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2125362" y="1690688"/>
            <a:ext cx="494270" cy="377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496065" y="4629665"/>
            <a:ext cx="3874550" cy="593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The F# Software Foundation Logo for F#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5892" y="141464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1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Stuff I cannot cover but will mention briefly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Vast imperative programming support</a:t>
            </a:r>
          </a:p>
          <a:p>
            <a:pPr lvl="1"/>
            <a:r>
              <a:rPr lang="en-IE" dirty="0" smtClean="0"/>
              <a:t>For/if/</a:t>
            </a:r>
          </a:p>
          <a:p>
            <a:pPr lvl="1"/>
            <a:r>
              <a:rPr lang="en-IE" dirty="0" smtClean="0"/>
              <a:t>Use of .NET mutable collections</a:t>
            </a:r>
          </a:p>
          <a:p>
            <a:pPr lvl="1"/>
            <a:r>
              <a:rPr lang="en-IE" dirty="0" smtClean="0"/>
              <a:t>Mutable keyword</a:t>
            </a:r>
          </a:p>
          <a:p>
            <a:r>
              <a:rPr lang="en-IE" dirty="0" smtClean="0"/>
              <a:t>Easy to operate with other .NET languages</a:t>
            </a:r>
          </a:p>
          <a:p>
            <a:pPr lvl="1"/>
            <a:r>
              <a:rPr lang="en-IE" dirty="0" smtClean="0"/>
              <a:t>Can invoke classes/methods written in other CLR languages</a:t>
            </a:r>
          </a:p>
          <a:p>
            <a:r>
              <a:rPr lang="en-IE" dirty="0" smtClean="0"/>
              <a:t>Collections</a:t>
            </a:r>
          </a:p>
          <a:p>
            <a:pPr lvl="1"/>
            <a:r>
              <a:rPr lang="en-IE" dirty="0" smtClean="0"/>
              <a:t>Covered some briefly</a:t>
            </a:r>
          </a:p>
          <a:p>
            <a:pPr lvl="1"/>
            <a:r>
              <a:rPr lang="en-IE" dirty="0" err="1" smtClean="0"/>
              <a:t>Seq</a:t>
            </a:r>
            <a:r>
              <a:rPr lang="en-IE" dirty="0" smtClean="0"/>
              <a:t>/Array/Set </a:t>
            </a:r>
            <a:r>
              <a:rPr lang="en-IE" dirty="0" err="1" smtClean="0"/>
              <a:t>etc</a:t>
            </a:r>
            <a:r>
              <a:rPr lang="en-IE" dirty="0" smtClean="0"/>
              <a:t> with different operations</a:t>
            </a:r>
          </a:p>
        </p:txBody>
      </p:sp>
      <p:pic>
        <p:nvPicPr>
          <p:cNvPr id="4" name="Picture 2" descr="The F# Software Foundation Logo for F#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7890" y="12384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5125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Euler problem 1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90688"/>
            <a:ext cx="7928448" cy="15303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403257"/>
            <a:ext cx="5772462" cy="2239662"/>
          </a:xfrm>
          <a:prstGeom prst="rect">
            <a:avLst/>
          </a:prstGeom>
        </p:spPr>
      </p:pic>
      <p:pic>
        <p:nvPicPr>
          <p:cNvPr id="6" name="Picture 2" descr="The F# Software Foundation Logo for F#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7890" y="12384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972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Euler problem 2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5789"/>
            <a:ext cx="10629900" cy="4714875"/>
          </a:xfrm>
          <a:prstGeom prst="rect">
            <a:avLst/>
          </a:prstGeom>
        </p:spPr>
      </p:pic>
      <p:pic>
        <p:nvPicPr>
          <p:cNvPr id="5" name="Picture 2" descr="The F# Software Foundation Logo for F#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7890" y="12384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104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F# and AI - Digit Resolver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 smtClean="0"/>
              <a:t>Write f# program that resolves what a digit is represented by a 16*16 grayscale image</a:t>
            </a:r>
          </a:p>
          <a:p>
            <a:r>
              <a:rPr lang="en-IE" dirty="0" smtClean="0"/>
              <a:t>There are two data samples</a:t>
            </a:r>
          </a:p>
          <a:p>
            <a:pPr lvl="1"/>
            <a:r>
              <a:rPr lang="en-IE" dirty="0" err="1" smtClean="0"/>
              <a:t>digitDataSample</a:t>
            </a:r>
            <a:r>
              <a:rPr lang="en-IE" dirty="0" smtClean="0"/>
              <a:t> (5000), contains the answer, array of 256 numbers (grayscale)</a:t>
            </a:r>
          </a:p>
          <a:p>
            <a:pPr lvl="1"/>
            <a:r>
              <a:rPr lang="en-IE" dirty="0" err="1" smtClean="0"/>
              <a:t>digitValidationSample</a:t>
            </a:r>
            <a:r>
              <a:rPr lang="en-IE" dirty="0" smtClean="0"/>
              <a:t> (500), </a:t>
            </a:r>
            <a:r>
              <a:rPr lang="en-IE" dirty="0"/>
              <a:t>contains the answer, array of 256 numbers (grayscale</a:t>
            </a:r>
            <a:r>
              <a:rPr lang="en-IE" dirty="0" smtClean="0"/>
              <a:t>)</a:t>
            </a:r>
          </a:p>
          <a:p>
            <a:r>
              <a:rPr lang="en-IE" dirty="0" smtClean="0"/>
              <a:t>We read in both samples two arrays of records</a:t>
            </a:r>
          </a:p>
          <a:p>
            <a:r>
              <a:rPr lang="en-IE" dirty="0" smtClean="0"/>
              <a:t>We then spool through validation sample. </a:t>
            </a:r>
          </a:p>
          <a:p>
            <a:pPr lvl="1"/>
            <a:r>
              <a:rPr lang="en-IE" dirty="0" smtClean="0"/>
              <a:t>Using distance between two squares algorithm, we calculate the digit (from </a:t>
            </a:r>
            <a:r>
              <a:rPr lang="en-IE" dirty="0" err="1" smtClean="0"/>
              <a:t>digitDataSample</a:t>
            </a:r>
            <a:r>
              <a:rPr lang="en-IE" dirty="0" smtClean="0"/>
              <a:t>) that is closest match – this is best known as classification</a:t>
            </a:r>
          </a:p>
          <a:p>
            <a:r>
              <a:rPr lang="en-IE" dirty="0" smtClean="0"/>
              <a:t>We then check how many of the validation sample digits that we classified correctly</a:t>
            </a:r>
            <a:endParaRPr lang="en-IE" dirty="0"/>
          </a:p>
          <a:p>
            <a:pPr lvl="1"/>
            <a:endParaRPr lang="en-IE" dirty="0" smtClean="0"/>
          </a:p>
          <a:p>
            <a:pPr lvl="1"/>
            <a:endParaRPr lang="en-IE" dirty="0" smtClean="0"/>
          </a:p>
          <a:p>
            <a:pPr lvl="1"/>
            <a:endParaRPr lang="en-IE" dirty="0"/>
          </a:p>
        </p:txBody>
      </p:sp>
      <p:pic>
        <p:nvPicPr>
          <p:cNvPr id="4" name="Picture 2" descr="The F# Software Foundation Logo for F#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7890" y="12384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615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Where to learn more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>
                <a:hlinkClick r:id="rId2"/>
              </a:rPr>
              <a:t>http://</a:t>
            </a:r>
            <a:r>
              <a:rPr lang="en-IE" dirty="0" smtClean="0">
                <a:hlinkClick r:id="rId2"/>
              </a:rPr>
              <a:t>fsharp.org/about/learning.html</a:t>
            </a:r>
            <a:endParaRPr lang="en-IE" dirty="0" smtClean="0"/>
          </a:p>
          <a:p>
            <a:r>
              <a:rPr lang="en-IE" dirty="0" smtClean="0">
                <a:hlinkClick r:id="rId3"/>
              </a:rPr>
              <a:t>http</a:t>
            </a:r>
            <a:r>
              <a:rPr lang="en-IE" dirty="0">
                <a:hlinkClick r:id="rId3"/>
              </a:rPr>
              <a:t>://fsharpforfunandprofit.com</a:t>
            </a:r>
            <a:r>
              <a:rPr lang="en-IE" dirty="0" smtClean="0">
                <a:hlinkClick r:id="rId3"/>
              </a:rPr>
              <a:t>/</a:t>
            </a:r>
            <a:endParaRPr lang="en-IE" dirty="0" smtClean="0"/>
          </a:p>
          <a:p>
            <a:r>
              <a:rPr lang="en-IE" dirty="0">
                <a:hlinkClick r:id="rId4"/>
              </a:rPr>
              <a:t>https://</a:t>
            </a:r>
            <a:r>
              <a:rPr lang="en-IE" dirty="0" smtClean="0">
                <a:hlinkClick r:id="rId4"/>
              </a:rPr>
              <a:t>msdn.microsoft.com/en-us/library/dd233154.aspx</a:t>
            </a:r>
            <a:endParaRPr lang="en-IE" dirty="0" smtClean="0"/>
          </a:p>
          <a:p>
            <a:r>
              <a:rPr lang="en-IE" dirty="0" smtClean="0"/>
              <a:t>Twitter hashtag #</a:t>
            </a:r>
            <a:r>
              <a:rPr lang="en-IE" dirty="0" err="1" smtClean="0"/>
              <a:t>fsharp</a:t>
            </a:r>
            <a:endParaRPr lang="en-IE" dirty="0" smtClean="0"/>
          </a:p>
          <a:p>
            <a:r>
              <a:rPr lang="en-IE" dirty="0" err="1" smtClean="0"/>
              <a:t>Stackoverflow</a:t>
            </a:r>
            <a:endParaRPr lang="en-IE" dirty="0" smtClean="0"/>
          </a:p>
          <a:p>
            <a:r>
              <a:rPr lang="en-IE" dirty="0" smtClean="0"/>
              <a:t>Books</a:t>
            </a:r>
          </a:p>
          <a:p>
            <a:pPr lvl="1"/>
            <a:r>
              <a:rPr lang="en-IE" dirty="0" smtClean="0"/>
              <a:t>Expert f# 3.0 (Don </a:t>
            </a:r>
            <a:r>
              <a:rPr lang="en-IE" dirty="0" err="1" smtClean="0"/>
              <a:t>Syme</a:t>
            </a:r>
            <a:r>
              <a:rPr lang="en-IE" dirty="0" smtClean="0"/>
              <a:t>)</a:t>
            </a:r>
          </a:p>
          <a:p>
            <a:pPr lvl="1"/>
            <a:r>
              <a:rPr lang="en-IE" dirty="0" smtClean="0"/>
              <a:t>F# deep dives (Tomas </a:t>
            </a:r>
            <a:r>
              <a:rPr lang="en-IE" dirty="0" err="1" smtClean="0"/>
              <a:t>Petricek</a:t>
            </a:r>
            <a:r>
              <a:rPr lang="en-IE" dirty="0" smtClean="0"/>
              <a:t> and Phillip </a:t>
            </a:r>
            <a:r>
              <a:rPr lang="en-IE" dirty="0" err="1" smtClean="0"/>
              <a:t>Trelford</a:t>
            </a:r>
            <a:r>
              <a:rPr lang="en-IE" dirty="0" smtClean="0"/>
              <a:t>)</a:t>
            </a:r>
          </a:p>
          <a:p>
            <a:r>
              <a:rPr lang="en-IE" dirty="0" smtClean="0"/>
              <a:t>Functional </a:t>
            </a:r>
            <a:r>
              <a:rPr lang="en-IE" dirty="0"/>
              <a:t>user groups (</a:t>
            </a:r>
            <a:r>
              <a:rPr lang="en-IE" dirty="0">
                <a:hlinkClick r:id="rId5"/>
              </a:rPr>
              <a:t>http://www.meetup.com/FunctionalKats</a:t>
            </a:r>
            <a:r>
              <a:rPr lang="en-IE" dirty="0" smtClean="0">
                <a:hlinkClick r:id="rId5"/>
              </a:rPr>
              <a:t>/</a:t>
            </a:r>
            <a:r>
              <a:rPr lang="en-IE" dirty="0" smtClean="0"/>
              <a:t>)</a:t>
            </a:r>
          </a:p>
          <a:p>
            <a:r>
              <a:rPr lang="en-IE" dirty="0" smtClean="0"/>
              <a:t>Functional programming workshops and conferences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32226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Intro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My background</a:t>
            </a:r>
          </a:p>
          <a:p>
            <a:pPr lvl="1"/>
            <a:r>
              <a:rPr lang="en-IE" dirty="0" smtClean="0"/>
              <a:t>Contact details</a:t>
            </a:r>
          </a:p>
          <a:p>
            <a:pPr lvl="2"/>
            <a:r>
              <a:rPr lang="en-IE" dirty="0" smtClean="0"/>
              <a:t>@</a:t>
            </a:r>
            <a:r>
              <a:rPr lang="en-IE" dirty="0" err="1" smtClean="0"/>
              <a:t>bstack</a:t>
            </a:r>
            <a:endParaRPr lang="en-IE" dirty="0" smtClean="0"/>
          </a:p>
          <a:p>
            <a:pPr lvl="2"/>
            <a:r>
              <a:rPr lang="en-IE" dirty="0">
                <a:hlinkClick r:id="rId2"/>
              </a:rPr>
              <a:t>http://</a:t>
            </a:r>
            <a:r>
              <a:rPr lang="en-IE" dirty="0" smtClean="0">
                <a:hlinkClick r:id="rId2"/>
              </a:rPr>
              <a:t>ie.linkedin.com/pub/billy-stack/17/575/81</a:t>
            </a:r>
            <a:endParaRPr lang="en-IE" dirty="0" smtClean="0"/>
          </a:p>
          <a:p>
            <a:pPr lvl="2"/>
            <a:r>
              <a:rPr lang="en-IE" dirty="0">
                <a:hlinkClick r:id="rId3"/>
              </a:rPr>
              <a:t>https://</a:t>
            </a:r>
            <a:r>
              <a:rPr lang="en-IE" dirty="0" smtClean="0">
                <a:hlinkClick r:id="rId3"/>
              </a:rPr>
              <a:t>github.com/bstack</a:t>
            </a:r>
            <a:endParaRPr lang="en-IE" dirty="0"/>
          </a:p>
          <a:p>
            <a:pPr marL="914400" lvl="2" indent="0">
              <a:buNone/>
            </a:pPr>
            <a:endParaRPr lang="en-IE" dirty="0" smtClean="0"/>
          </a:p>
          <a:p>
            <a:r>
              <a:rPr lang="en-IE" dirty="0" smtClean="0"/>
              <a:t>Why am I interested in functional stuff?</a:t>
            </a:r>
          </a:p>
          <a:p>
            <a:endParaRPr lang="en-IE" dirty="0"/>
          </a:p>
          <a:p>
            <a:r>
              <a:rPr lang="en-IE" dirty="0" smtClean="0"/>
              <a:t>Aim of talk</a:t>
            </a:r>
          </a:p>
        </p:txBody>
      </p:sp>
      <p:pic>
        <p:nvPicPr>
          <p:cNvPr id="4" name="Picture 2" descr="The F# Software Foundation Logo for F#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200" y="23018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928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About F#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Functional first language</a:t>
            </a:r>
          </a:p>
          <a:p>
            <a:r>
              <a:rPr lang="en-IE" dirty="0" smtClean="0"/>
              <a:t>Strongly typed</a:t>
            </a:r>
          </a:p>
          <a:p>
            <a:r>
              <a:rPr lang="en-IE" dirty="0" smtClean="0"/>
              <a:t>Started in 2002 as a research project – foundation for generics</a:t>
            </a:r>
          </a:p>
          <a:p>
            <a:r>
              <a:rPr lang="en-IE" dirty="0" smtClean="0"/>
              <a:t>First stable version released in 2010 (F# 2.0)</a:t>
            </a:r>
          </a:p>
          <a:p>
            <a:r>
              <a:rPr lang="en-IE" dirty="0" smtClean="0"/>
              <a:t>Based on </a:t>
            </a:r>
            <a:r>
              <a:rPr lang="en-IE" dirty="0" err="1" smtClean="0"/>
              <a:t>OCaml</a:t>
            </a:r>
            <a:r>
              <a:rPr lang="en-IE" dirty="0" smtClean="0"/>
              <a:t> but draws from Haskell, </a:t>
            </a:r>
            <a:r>
              <a:rPr lang="en-IE" dirty="0" err="1" smtClean="0"/>
              <a:t>Clojure</a:t>
            </a:r>
            <a:r>
              <a:rPr lang="en-IE" dirty="0" smtClean="0"/>
              <a:t> and others</a:t>
            </a:r>
          </a:p>
          <a:p>
            <a:r>
              <a:rPr lang="en-IE" dirty="0" smtClean="0"/>
              <a:t>Flexible, is more </a:t>
            </a:r>
            <a:r>
              <a:rPr lang="en-IE" dirty="0" smtClean="0"/>
              <a:t>OO</a:t>
            </a:r>
            <a:r>
              <a:rPr lang="en-IE" dirty="0" smtClean="0"/>
              <a:t> </a:t>
            </a:r>
            <a:r>
              <a:rPr lang="en-IE" dirty="0" smtClean="0"/>
              <a:t>than other functional languages</a:t>
            </a:r>
          </a:p>
          <a:p>
            <a:r>
              <a:rPr lang="en-IE" dirty="0" smtClean="0"/>
              <a:t>Can interoperate with other CLR languages</a:t>
            </a:r>
          </a:p>
          <a:p>
            <a:r>
              <a:rPr lang="en-IE" dirty="0" smtClean="0"/>
              <a:t>Highly active open source community</a:t>
            </a:r>
          </a:p>
          <a:p>
            <a:endParaRPr lang="en-IE" dirty="0"/>
          </a:p>
        </p:txBody>
      </p:sp>
      <p:pic>
        <p:nvPicPr>
          <p:cNvPr id="4" name="Picture 2" descr="The F# Software Foundation Logo for F#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200" y="15302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10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First F# program</a:t>
            </a:r>
            <a:endParaRPr lang="en-I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9127"/>
            <a:ext cx="4791075" cy="4648200"/>
          </a:xfrm>
          <a:prstGeom prst="rect">
            <a:avLst/>
          </a:prstGeom>
        </p:spPr>
      </p:pic>
      <p:pic>
        <p:nvPicPr>
          <p:cNvPr id="9" name="Picture 2" descr="The F# Software Foundation Logo for F#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200" y="23992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6193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Functional first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000" dirty="0" smtClean="0"/>
              <a:t>Already seen functions can be declared as values</a:t>
            </a:r>
          </a:p>
          <a:p>
            <a:r>
              <a:rPr lang="en-IE" sz="2000" dirty="0" smtClean="0"/>
              <a:t>Functions can be passed as parameters </a:t>
            </a:r>
            <a:r>
              <a:rPr lang="en-IE" sz="2000" dirty="0"/>
              <a:t>to other functions</a:t>
            </a:r>
          </a:p>
          <a:p>
            <a:endParaRPr lang="en-IE" sz="2000" dirty="0" smtClean="0"/>
          </a:p>
          <a:p>
            <a:pPr marL="0" indent="0">
              <a:buNone/>
            </a:pPr>
            <a:endParaRPr lang="en-IE" sz="2000" dirty="0" smtClean="0"/>
          </a:p>
          <a:p>
            <a:r>
              <a:rPr lang="en-IE" sz="2000" dirty="0" smtClean="0"/>
              <a:t>You can also return a function from a function</a:t>
            </a:r>
          </a:p>
          <a:p>
            <a:endParaRPr lang="en-IE" sz="2000" dirty="0" smtClean="0"/>
          </a:p>
          <a:p>
            <a:endParaRPr lang="en-IE" sz="2000" dirty="0" smtClean="0"/>
          </a:p>
          <a:p>
            <a:endParaRPr lang="en-IE" sz="2000" dirty="0"/>
          </a:p>
          <a:p>
            <a:endParaRPr lang="en-IE" sz="2000" dirty="0" smtClean="0"/>
          </a:p>
          <a:p>
            <a:r>
              <a:rPr lang="en-IE" sz="2000" dirty="0" smtClean="0"/>
              <a:t>Using object methods as first class functions</a:t>
            </a:r>
            <a:endParaRPr lang="en-IE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426" y="5811274"/>
            <a:ext cx="6238875" cy="333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426" y="2541264"/>
            <a:ext cx="5258316" cy="9579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0178" y="3856993"/>
            <a:ext cx="5410200" cy="1628775"/>
          </a:xfrm>
          <a:prstGeom prst="rect">
            <a:avLst/>
          </a:prstGeom>
        </p:spPr>
      </p:pic>
      <p:pic>
        <p:nvPicPr>
          <p:cNvPr id="7" name="Picture 2" descr="The F# Software Foundation Logo for F#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9524" y="143301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91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Pattern matching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Eliminates requiring arrowheads in code e.g. if-else statements </a:t>
            </a:r>
            <a:r>
              <a:rPr lang="en-IE" dirty="0" err="1" smtClean="0"/>
              <a:t>etc</a:t>
            </a:r>
            <a:endParaRPr lang="en-IE" dirty="0" smtClean="0"/>
          </a:p>
          <a:p>
            <a:r>
              <a:rPr lang="en-IE" dirty="0" smtClean="0"/>
              <a:t>One of the main proposals for C# </a:t>
            </a:r>
            <a:r>
              <a:rPr lang="en-IE" dirty="0" smtClean="0"/>
              <a:t>7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49777"/>
            <a:ext cx="9077325" cy="3695700"/>
          </a:xfrm>
          <a:prstGeom prst="rect">
            <a:avLst/>
          </a:prstGeom>
        </p:spPr>
      </p:pic>
      <p:pic>
        <p:nvPicPr>
          <p:cNvPr id="5" name="Picture 2" descr="The F# Software Foundation Logo for F#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163" y="15302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156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Function patterns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Pipelining</a:t>
            </a:r>
          </a:p>
          <a:p>
            <a:pPr marL="0" indent="0">
              <a:buNone/>
            </a:pPr>
            <a:endParaRPr lang="en-IE" dirty="0" smtClean="0"/>
          </a:p>
          <a:p>
            <a:r>
              <a:rPr lang="en-IE" dirty="0" smtClean="0"/>
              <a:t>Composition</a:t>
            </a:r>
          </a:p>
          <a:p>
            <a:pPr marL="0" indent="0">
              <a:buNone/>
            </a:pPr>
            <a:endParaRPr lang="en-IE" dirty="0" smtClean="0"/>
          </a:p>
          <a:p>
            <a:r>
              <a:rPr lang="en-IE" dirty="0" smtClean="0"/>
              <a:t>Partial application</a:t>
            </a:r>
          </a:p>
          <a:p>
            <a:endParaRPr lang="en-IE" dirty="0" smtClean="0"/>
          </a:p>
          <a:p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490" y="2479202"/>
            <a:ext cx="3990975" cy="219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490" y="3436079"/>
            <a:ext cx="3527726" cy="2141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4489" y="4461947"/>
            <a:ext cx="2292051" cy="1644759"/>
          </a:xfrm>
          <a:prstGeom prst="rect">
            <a:avLst/>
          </a:prstGeom>
        </p:spPr>
      </p:pic>
      <p:pic>
        <p:nvPicPr>
          <p:cNvPr id="7" name="Picture 2" descr="The F# Software Foundation Logo for F#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979" y="104391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2040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More partial application</a:t>
            </a:r>
            <a:endParaRPr lang="en-IE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IE" dirty="0" smtClean="0"/>
              <a:t>Define function</a:t>
            </a:r>
          </a:p>
          <a:p>
            <a:pPr marL="0" indent="0">
              <a:buNone/>
            </a:pPr>
            <a:endParaRPr lang="en-IE" dirty="0" smtClean="0"/>
          </a:p>
          <a:p>
            <a:r>
              <a:rPr lang="en-IE" dirty="0" smtClean="0"/>
              <a:t>Create partially applied functions</a:t>
            </a:r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endParaRPr lang="en-IE" dirty="0" smtClean="0"/>
          </a:p>
          <a:p>
            <a:r>
              <a:rPr lang="en-IE" dirty="0" smtClean="0"/>
              <a:t>Apply shift function to a list by executing map</a:t>
            </a:r>
          </a:p>
          <a:p>
            <a:endParaRPr lang="en-IE" dirty="0" smtClean="0"/>
          </a:p>
          <a:p>
            <a:endParaRPr lang="en-I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247" y="2292436"/>
            <a:ext cx="4781550" cy="361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247" y="3336067"/>
            <a:ext cx="3026956" cy="10876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9247" y="4909815"/>
            <a:ext cx="5244112" cy="428304"/>
          </a:xfrm>
          <a:prstGeom prst="rect">
            <a:avLst/>
          </a:prstGeom>
        </p:spPr>
      </p:pic>
      <p:pic>
        <p:nvPicPr>
          <p:cNvPr id="9" name="Picture 2" descr="The F# Software Foundation Logo for F#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707" y="143301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698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Type providers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8447"/>
            <a:ext cx="10515600" cy="777531"/>
          </a:xfrm>
        </p:spPr>
        <p:txBody>
          <a:bodyPr>
            <a:normAutofit/>
          </a:bodyPr>
          <a:lstStyle/>
          <a:p>
            <a:r>
              <a:rPr lang="en-IE" sz="2000" dirty="0" smtClean="0"/>
              <a:t>F</a:t>
            </a:r>
            <a:r>
              <a:rPr lang="en-IE" sz="2000" dirty="0"/>
              <a:t># type provider is a component that provides types, properties, and methods for use in your </a:t>
            </a:r>
            <a:r>
              <a:rPr lang="en-IE" sz="2000" dirty="0" smtClean="0"/>
              <a:t>program. Eliminates barriers to working with diverse information sources</a:t>
            </a:r>
            <a:endParaRPr lang="en-IE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654503"/>
            <a:ext cx="2932198" cy="6766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15978"/>
            <a:ext cx="9601200" cy="3438525"/>
          </a:xfrm>
          <a:prstGeom prst="rect">
            <a:avLst/>
          </a:prstGeom>
        </p:spPr>
      </p:pic>
      <p:pic>
        <p:nvPicPr>
          <p:cNvPr id="8" name="Picture 2" descr="The F# Software Foundation Logo for F#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9253" y="124532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055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4346</TotalTime>
  <Words>434</Words>
  <Application>Microsoft Office PowerPoint</Application>
  <PresentationFormat>Widescreen</PresentationFormat>
  <Paragraphs>92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Functional programming concepts – via F#</vt:lpstr>
      <vt:lpstr>Intro</vt:lpstr>
      <vt:lpstr>About F#</vt:lpstr>
      <vt:lpstr>First F# program</vt:lpstr>
      <vt:lpstr>Functional first</vt:lpstr>
      <vt:lpstr>Pattern matching</vt:lpstr>
      <vt:lpstr>Function patterns</vt:lpstr>
      <vt:lpstr>More partial application</vt:lpstr>
      <vt:lpstr>Type providers</vt:lpstr>
      <vt:lpstr>Testing</vt:lpstr>
      <vt:lpstr>Stuff I cannot cover but will mention briefly</vt:lpstr>
      <vt:lpstr>Euler problem 1</vt:lpstr>
      <vt:lpstr>Euler problem 2</vt:lpstr>
      <vt:lpstr>F# and AI - Digit Resolver</vt:lpstr>
      <vt:lpstr>Where to learn more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F# Introduction</dc:title>
  <dc:creator>Billy Stack</dc:creator>
  <cp:lastModifiedBy>Billy Stack</cp:lastModifiedBy>
  <cp:revision>72</cp:revision>
  <dcterms:created xsi:type="dcterms:W3CDTF">2014-08-06T21:54:33Z</dcterms:created>
  <dcterms:modified xsi:type="dcterms:W3CDTF">2015-02-24T12:10:08Z</dcterms:modified>
</cp:coreProperties>
</file>