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74" r:id="rId6"/>
    <p:sldId id="275" r:id="rId7"/>
    <p:sldId id="266" r:id="rId8"/>
    <p:sldId id="267" r:id="rId9"/>
    <p:sldId id="269" r:id="rId10"/>
    <p:sldId id="277" r:id="rId11"/>
    <p:sldId id="271" r:id="rId12"/>
    <p:sldId id="272" r:id="rId13"/>
    <p:sldId id="2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303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1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67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6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5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95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0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34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5AC1-5675-4AD2-9690-DD278B0913EB}" type="datetimeFigureOut">
              <a:rPr lang="en-IE" smtClean="0"/>
              <a:t>21/02/2015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9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ck" TargetMode="External"/><Relationship Id="rId2" Type="http://schemas.openxmlformats.org/officeDocument/2006/relationships/hyperlink" Target="http://ie.linkedin.com/pub/billy-stack/17/575/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Functional programming concepts – via F#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Billy </a:t>
            </a:r>
            <a:r>
              <a:rPr lang="en-IE" dirty="0"/>
              <a:t>S</a:t>
            </a:r>
            <a:r>
              <a:rPr lang="en-IE" dirty="0" smtClean="0"/>
              <a:t>tack </a:t>
            </a:r>
          </a:p>
          <a:p>
            <a:r>
              <a:rPr lang="en-IE" dirty="0" smtClean="0"/>
              <a:t>24 February 2015</a:t>
            </a:r>
            <a:endParaRPr lang="en-IE" dirty="0"/>
          </a:p>
        </p:txBody>
      </p:sp>
      <p:pic>
        <p:nvPicPr>
          <p:cNvPr id="1026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69" y="13357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FsUnit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err="1" smtClean="0"/>
              <a:t>TickSpec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33" y="558800"/>
            <a:ext cx="37433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58" y="1372394"/>
            <a:ext cx="5191125" cy="5257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25362" y="1690688"/>
            <a:ext cx="494270" cy="37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6065" y="4629665"/>
            <a:ext cx="3874550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92" y="14146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Stuff I cannot cover but will mention briefly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Vast imperative programming support</a:t>
            </a:r>
          </a:p>
          <a:p>
            <a:pPr lvl="1"/>
            <a:r>
              <a:rPr lang="en-IE" dirty="0" smtClean="0"/>
              <a:t>For/if/</a:t>
            </a:r>
          </a:p>
          <a:p>
            <a:pPr lvl="1"/>
            <a:r>
              <a:rPr lang="en-IE" dirty="0" smtClean="0"/>
              <a:t>Use of .NET mutable collections</a:t>
            </a:r>
          </a:p>
          <a:p>
            <a:pPr lvl="1"/>
            <a:r>
              <a:rPr lang="en-IE" dirty="0" smtClean="0"/>
              <a:t>Mutable keyword</a:t>
            </a:r>
          </a:p>
          <a:p>
            <a:r>
              <a:rPr lang="en-IE" dirty="0" smtClean="0"/>
              <a:t>Easy to operate with other .NET languages</a:t>
            </a:r>
          </a:p>
          <a:p>
            <a:pPr lvl="1"/>
            <a:r>
              <a:rPr lang="en-IE" dirty="0" smtClean="0"/>
              <a:t>Can invoke classes/methods written in other CLR languages</a:t>
            </a:r>
          </a:p>
          <a:p>
            <a:r>
              <a:rPr lang="en-IE" dirty="0" smtClean="0"/>
              <a:t>Collections</a:t>
            </a:r>
          </a:p>
          <a:p>
            <a:pPr lvl="1"/>
            <a:r>
              <a:rPr lang="en-IE" dirty="0" smtClean="0"/>
              <a:t>Covered some briefly</a:t>
            </a:r>
          </a:p>
          <a:p>
            <a:pPr lvl="1"/>
            <a:r>
              <a:rPr lang="en-IE" dirty="0" err="1" smtClean="0"/>
              <a:t>Seq</a:t>
            </a:r>
            <a:r>
              <a:rPr lang="en-IE" dirty="0" smtClean="0"/>
              <a:t>/Array/Set </a:t>
            </a:r>
            <a:r>
              <a:rPr lang="en-IE" dirty="0" err="1" smtClean="0"/>
              <a:t>etc</a:t>
            </a:r>
            <a:r>
              <a:rPr lang="en-IE" dirty="0" smtClean="0"/>
              <a:t> with different operations</a:t>
            </a:r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2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Euler problem 1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7928448" cy="1530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03257"/>
            <a:ext cx="5772462" cy="2239662"/>
          </a:xfrm>
          <a:prstGeom prst="rect">
            <a:avLst/>
          </a:prstGeom>
        </p:spPr>
      </p:pic>
      <p:pic>
        <p:nvPicPr>
          <p:cNvPr id="6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Euler problem 2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789"/>
            <a:ext cx="10629900" cy="4714875"/>
          </a:xfrm>
          <a:prstGeom prst="rect">
            <a:avLst/>
          </a:prstGeom>
        </p:spPr>
      </p:pic>
      <p:pic>
        <p:nvPicPr>
          <p:cNvPr id="5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0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F# and AI - Digit Resolver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Write f# program that resolves what a digit is represented by a 16*16 grayscale image</a:t>
            </a:r>
          </a:p>
          <a:p>
            <a:r>
              <a:rPr lang="en-IE" dirty="0" smtClean="0"/>
              <a:t>There are two data samples</a:t>
            </a:r>
          </a:p>
          <a:p>
            <a:pPr lvl="1"/>
            <a:r>
              <a:rPr lang="en-IE" dirty="0" err="1" smtClean="0"/>
              <a:t>digitDataSample</a:t>
            </a:r>
            <a:r>
              <a:rPr lang="en-IE" dirty="0" smtClean="0"/>
              <a:t> (5000), contains the answer, array of 256 numbers (grayscale)</a:t>
            </a:r>
          </a:p>
          <a:p>
            <a:pPr lvl="1"/>
            <a:r>
              <a:rPr lang="en-IE" dirty="0" err="1" smtClean="0"/>
              <a:t>digitValidationSample</a:t>
            </a:r>
            <a:r>
              <a:rPr lang="en-IE" dirty="0" smtClean="0"/>
              <a:t> (500), </a:t>
            </a:r>
            <a:r>
              <a:rPr lang="en-IE" dirty="0"/>
              <a:t>contains the answer, array of 256 numbers (grayscale</a:t>
            </a:r>
            <a:r>
              <a:rPr lang="en-IE" dirty="0" smtClean="0"/>
              <a:t>)</a:t>
            </a:r>
          </a:p>
          <a:p>
            <a:r>
              <a:rPr lang="en-IE" dirty="0" smtClean="0"/>
              <a:t>We read in both samples two arrays of records</a:t>
            </a:r>
          </a:p>
          <a:p>
            <a:r>
              <a:rPr lang="en-IE" dirty="0" smtClean="0"/>
              <a:t>We then spool through validation sample. </a:t>
            </a:r>
          </a:p>
          <a:p>
            <a:pPr lvl="1"/>
            <a:r>
              <a:rPr lang="en-IE" dirty="0" smtClean="0"/>
              <a:t>Using distance between two squares algorithm, we calculate the digit (from </a:t>
            </a:r>
            <a:r>
              <a:rPr lang="en-IE" dirty="0" err="1" smtClean="0"/>
              <a:t>digitDataSample</a:t>
            </a:r>
            <a:r>
              <a:rPr lang="en-IE" dirty="0" smtClean="0"/>
              <a:t>) that is closest match – this is best known as classification</a:t>
            </a:r>
          </a:p>
          <a:p>
            <a:r>
              <a:rPr lang="en-IE" dirty="0" smtClean="0"/>
              <a:t>We then check how many of the validation sample digits that we classified correctly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My background</a:t>
            </a:r>
          </a:p>
          <a:p>
            <a:pPr lvl="1"/>
            <a:r>
              <a:rPr lang="en-IE" dirty="0" smtClean="0"/>
              <a:t>Contact details</a:t>
            </a:r>
          </a:p>
          <a:p>
            <a:pPr lvl="2"/>
            <a:r>
              <a:rPr lang="en-IE" dirty="0" smtClean="0"/>
              <a:t>@</a:t>
            </a:r>
            <a:r>
              <a:rPr lang="en-IE" dirty="0" err="1" smtClean="0"/>
              <a:t>bstack</a:t>
            </a:r>
            <a:endParaRPr lang="en-IE" dirty="0" smtClean="0"/>
          </a:p>
          <a:p>
            <a:pPr lvl="2"/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ie.linkedin.com/pub/billy-stack/17/575/81</a:t>
            </a:r>
            <a:endParaRPr lang="en-IE" dirty="0" smtClean="0"/>
          </a:p>
          <a:p>
            <a:pPr lvl="2"/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github.com/bstack</a:t>
            </a:r>
            <a:endParaRPr lang="en-IE" dirty="0"/>
          </a:p>
          <a:p>
            <a:pPr marL="914400" lvl="2" indent="0">
              <a:buNone/>
            </a:pPr>
            <a:endParaRPr lang="en-IE" dirty="0" smtClean="0"/>
          </a:p>
          <a:p>
            <a:r>
              <a:rPr lang="en-IE" dirty="0" smtClean="0"/>
              <a:t>Why am I interested in functional stuff?</a:t>
            </a:r>
          </a:p>
          <a:p>
            <a:endParaRPr lang="en-IE" dirty="0"/>
          </a:p>
          <a:p>
            <a:r>
              <a:rPr lang="en-IE" dirty="0" smtClean="0"/>
              <a:t>Aim of talk</a:t>
            </a:r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2301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2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About F#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Functional first language</a:t>
            </a:r>
          </a:p>
          <a:p>
            <a:r>
              <a:rPr lang="en-IE" dirty="0" smtClean="0"/>
              <a:t>Strongly typed</a:t>
            </a:r>
          </a:p>
          <a:p>
            <a:r>
              <a:rPr lang="en-IE" dirty="0" smtClean="0"/>
              <a:t>Started in 2002 as a research project – foundation for generics</a:t>
            </a:r>
          </a:p>
          <a:p>
            <a:r>
              <a:rPr lang="en-IE" dirty="0" smtClean="0"/>
              <a:t>First stable version released in 2010 (F# 2.0)</a:t>
            </a:r>
          </a:p>
          <a:p>
            <a:r>
              <a:rPr lang="en-IE" dirty="0" smtClean="0"/>
              <a:t>Based on </a:t>
            </a:r>
            <a:r>
              <a:rPr lang="en-IE" dirty="0" err="1" smtClean="0"/>
              <a:t>OCaml</a:t>
            </a:r>
            <a:r>
              <a:rPr lang="en-IE" dirty="0" smtClean="0"/>
              <a:t> but draws from Haskell, </a:t>
            </a:r>
            <a:r>
              <a:rPr lang="en-IE" dirty="0" err="1" smtClean="0"/>
              <a:t>Clojure</a:t>
            </a:r>
            <a:r>
              <a:rPr lang="en-IE" dirty="0" smtClean="0"/>
              <a:t> and others</a:t>
            </a:r>
          </a:p>
          <a:p>
            <a:r>
              <a:rPr lang="en-IE" dirty="0" smtClean="0"/>
              <a:t>Flexible, is more </a:t>
            </a:r>
            <a:r>
              <a:rPr lang="en-IE" dirty="0" err="1" smtClean="0"/>
              <a:t>oo</a:t>
            </a:r>
            <a:r>
              <a:rPr lang="en-IE" dirty="0" smtClean="0"/>
              <a:t> than other functional languages</a:t>
            </a:r>
          </a:p>
          <a:p>
            <a:r>
              <a:rPr lang="en-IE" dirty="0" smtClean="0"/>
              <a:t>Can interoperate with other CLR languages</a:t>
            </a:r>
          </a:p>
          <a:p>
            <a:r>
              <a:rPr lang="en-IE" dirty="0" smtClean="0"/>
              <a:t>Highly active open source community</a:t>
            </a:r>
          </a:p>
          <a:p>
            <a:endParaRPr lang="en-IE" dirty="0"/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530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First F# program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127"/>
            <a:ext cx="4791075" cy="4648200"/>
          </a:xfrm>
          <a:prstGeom prst="rect">
            <a:avLst/>
          </a:prstGeom>
        </p:spPr>
      </p:pic>
      <p:pic>
        <p:nvPicPr>
          <p:cNvPr id="9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2399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first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Already seen functions can be declared as values</a:t>
            </a:r>
          </a:p>
          <a:p>
            <a:r>
              <a:rPr lang="en-IE" sz="2000" dirty="0" smtClean="0"/>
              <a:t>Functions can be passed as parameters </a:t>
            </a:r>
            <a:r>
              <a:rPr lang="en-IE" sz="2000" dirty="0"/>
              <a:t>to other functions</a:t>
            </a:r>
          </a:p>
          <a:p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r>
              <a:rPr lang="en-IE" sz="2000" dirty="0" smtClean="0"/>
              <a:t>You can also return a function from a function</a:t>
            </a:r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r>
              <a:rPr lang="en-IE" sz="2000" dirty="0" smtClean="0"/>
              <a:t>Using object methods as first class functions</a:t>
            </a:r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26" y="5811274"/>
            <a:ext cx="623887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26" y="2541264"/>
            <a:ext cx="5258316" cy="957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78" y="3856993"/>
            <a:ext cx="5410200" cy="1628775"/>
          </a:xfrm>
          <a:prstGeom prst="rect">
            <a:avLst/>
          </a:prstGeom>
        </p:spPr>
      </p:pic>
      <p:pic>
        <p:nvPicPr>
          <p:cNvPr id="7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24" y="1433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Pattern matching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Eliminates requiring arrowheads in code e.g. if-else statements </a:t>
            </a:r>
            <a:r>
              <a:rPr lang="en-IE" dirty="0" err="1" smtClean="0"/>
              <a:t>etc</a:t>
            </a:r>
            <a:endParaRPr lang="en-IE" dirty="0" smtClean="0"/>
          </a:p>
          <a:p>
            <a:r>
              <a:rPr lang="en-IE" dirty="0" smtClean="0"/>
              <a:t>One of the main proposals for C# 6.0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777"/>
            <a:ext cx="9077325" cy="3695700"/>
          </a:xfrm>
          <a:prstGeom prst="rect">
            <a:avLst/>
          </a:prstGeom>
        </p:spPr>
      </p:pic>
      <p:pic>
        <p:nvPicPr>
          <p:cNvPr id="5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63" y="1530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 patterns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Pipelining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Composition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Partial application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0" y="2479202"/>
            <a:ext cx="39909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0" y="3436079"/>
            <a:ext cx="3527726" cy="21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89" y="4461947"/>
            <a:ext cx="2292051" cy="1644759"/>
          </a:xfrm>
          <a:prstGeom prst="rect">
            <a:avLst/>
          </a:prstGeom>
        </p:spPr>
      </p:pic>
      <p:pic>
        <p:nvPicPr>
          <p:cNvPr id="7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979" y="1043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partial application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 smtClean="0"/>
              <a:t>Define function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Create partially applied functions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Apply shift function to a list by executing map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47" y="2292436"/>
            <a:ext cx="47815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47" y="3336067"/>
            <a:ext cx="3026956" cy="1087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47" y="4909815"/>
            <a:ext cx="5244112" cy="428304"/>
          </a:xfrm>
          <a:prstGeom prst="rect">
            <a:avLst/>
          </a:prstGeom>
        </p:spPr>
      </p:pic>
      <p:pic>
        <p:nvPicPr>
          <p:cNvPr id="9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07" y="1433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9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 providers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447"/>
            <a:ext cx="10515600" cy="777531"/>
          </a:xfrm>
        </p:spPr>
        <p:txBody>
          <a:bodyPr>
            <a:normAutofit/>
          </a:bodyPr>
          <a:lstStyle/>
          <a:p>
            <a:r>
              <a:rPr lang="en-IE" sz="2000" dirty="0" smtClean="0"/>
              <a:t>F</a:t>
            </a:r>
            <a:r>
              <a:rPr lang="en-IE" sz="2000" dirty="0"/>
              <a:t># type provider is a component that provides types, properties, and methods for use in your </a:t>
            </a:r>
            <a:r>
              <a:rPr lang="en-IE" sz="2000" dirty="0" smtClean="0"/>
              <a:t>program. Eliminates barriers to working with diverse information sources</a:t>
            </a:r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54503"/>
            <a:ext cx="2932198" cy="67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978"/>
            <a:ext cx="9601200" cy="3438525"/>
          </a:xfrm>
          <a:prstGeom prst="rect">
            <a:avLst/>
          </a:prstGeom>
        </p:spPr>
      </p:pic>
      <p:pic>
        <p:nvPicPr>
          <p:cNvPr id="8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253" y="1245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382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Functional programming concepts – via F#</vt:lpstr>
      <vt:lpstr>Intro</vt:lpstr>
      <vt:lpstr>About F#</vt:lpstr>
      <vt:lpstr>First F# program</vt:lpstr>
      <vt:lpstr>Functional first</vt:lpstr>
      <vt:lpstr>Pattern matching</vt:lpstr>
      <vt:lpstr>Function patterns</vt:lpstr>
      <vt:lpstr>More partial application</vt:lpstr>
      <vt:lpstr>Type providers</vt:lpstr>
      <vt:lpstr>Testing</vt:lpstr>
      <vt:lpstr>Stuff I cannot cover but will mention briefly</vt:lpstr>
      <vt:lpstr>Euler problem 1</vt:lpstr>
      <vt:lpstr>Euler problem 2</vt:lpstr>
      <vt:lpstr>F# and AI - Digit Resolver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Introduction</dc:title>
  <dc:creator>Billy Stack</dc:creator>
  <cp:lastModifiedBy>Billy Stack</cp:lastModifiedBy>
  <cp:revision>71</cp:revision>
  <dcterms:created xsi:type="dcterms:W3CDTF">2014-08-06T21:54:33Z</dcterms:created>
  <dcterms:modified xsi:type="dcterms:W3CDTF">2015-02-22T21:46:15Z</dcterms:modified>
</cp:coreProperties>
</file>