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66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31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92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77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44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0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1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7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9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7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6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3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65FB-C7E5-465B-9006-E58E797BECB8}" type="datetimeFigureOut">
              <a:rPr lang="en-IE" smtClean="0"/>
              <a:t>21/04/2015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E612-8232-4A68-BE14-067903EB1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e.linkedin.com/pub/billy-stack/17/575/81" TargetMode="External"/><Relationship Id="rId2" Type="http://schemas.openxmlformats.org/officeDocument/2006/relationships/hyperlink" Target="http://www.github.com/bs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Who am I?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318" y="1832503"/>
            <a:ext cx="3648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glitter-graphics.com/images/emp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891" y="905051"/>
            <a:ext cx="5069063" cy="54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757237"/>
            <a:ext cx="54483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97" y="1396118"/>
            <a:ext cx="7447491" cy="43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06" y="781932"/>
            <a:ext cx="6419850" cy="55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9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619125"/>
            <a:ext cx="72104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17" y="1128535"/>
            <a:ext cx="7575727" cy="49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contact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Twitter: @</a:t>
            </a:r>
            <a:r>
              <a:rPr lang="en-IE" dirty="0" err="1" smtClean="0"/>
              <a:t>bstack</a:t>
            </a:r>
            <a:endParaRPr lang="en-IE" dirty="0" smtClean="0"/>
          </a:p>
          <a:p>
            <a:r>
              <a:rPr lang="en-IE" dirty="0" err="1" smtClean="0"/>
              <a:t>Github</a:t>
            </a:r>
            <a:r>
              <a:rPr lang="en-IE" dirty="0" smtClean="0"/>
              <a:t>: </a:t>
            </a:r>
            <a:r>
              <a:rPr lang="en-IE" dirty="0" smtClean="0">
                <a:hlinkClick r:id="rId2"/>
              </a:rPr>
              <a:t>www.github.com/bstack</a:t>
            </a:r>
            <a:endParaRPr lang="en-IE" dirty="0" smtClean="0"/>
          </a:p>
          <a:p>
            <a:r>
              <a:rPr lang="en-IE" dirty="0" smtClean="0"/>
              <a:t>LinkedIn: </a:t>
            </a:r>
            <a:r>
              <a:rPr lang="en-IE" sz="2800" dirty="0" smtClean="0">
                <a:hlinkClick r:id="rId3"/>
              </a:rPr>
              <a:t>http</a:t>
            </a:r>
            <a:r>
              <a:rPr lang="en-IE" sz="2800" dirty="0">
                <a:hlinkClick r:id="rId3"/>
              </a:rPr>
              <a:t>://</a:t>
            </a:r>
            <a:r>
              <a:rPr lang="en-IE" sz="2800" dirty="0" smtClean="0">
                <a:hlinkClick r:id="rId3"/>
              </a:rPr>
              <a:t>ie.linkedin.com/pub/billy-stack/17/575/81</a:t>
            </a:r>
            <a:endParaRPr lang="en-IE" sz="2800" dirty="0" smtClean="0"/>
          </a:p>
          <a:p>
            <a:r>
              <a:rPr lang="en-IE" dirty="0" smtClean="0"/>
              <a:t>Email: bs.stack@gmail.com</a:t>
            </a:r>
            <a:endParaRPr lang="en-IE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88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</TotalTime>
  <Words>22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contact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creator>Billy Stack</dc:creator>
  <cp:lastModifiedBy>Billy Stack</cp:lastModifiedBy>
  <cp:revision>6</cp:revision>
  <dcterms:created xsi:type="dcterms:W3CDTF">2015-04-20T22:15:27Z</dcterms:created>
  <dcterms:modified xsi:type="dcterms:W3CDTF">2015-04-21T17:11:59Z</dcterms:modified>
</cp:coreProperties>
</file>