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0"/>
  </p:notesMasterIdLst>
  <p:sldIdLst>
    <p:sldId id="256" r:id="rId3"/>
    <p:sldId id="260" r:id="rId4"/>
    <p:sldId id="313" r:id="rId5"/>
    <p:sldId id="324" r:id="rId6"/>
    <p:sldId id="316" r:id="rId7"/>
    <p:sldId id="317" r:id="rId8"/>
    <p:sldId id="315" r:id="rId9"/>
    <p:sldId id="318" r:id="rId10"/>
    <p:sldId id="319" r:id="rId11"/>
    <p:sldId id="320" r:id="rId12"/>
    <p:sldId id="314" r:id="rId13"/>
    <p:sldId id="321" r:id="rId14"/>
    <p:sldId id="323" r:id="rId15"/>
    <p:sldId id="322" r:id="rId16"/>
    <p:sldId id="325" r:id="rId17"/>
    <p:sldId id="326" r:id="rId18"/>
    <p:sldId id="327" r:id="rId19"/>
  </p:sldIdLst>
  <p:sldSz cx="9144000" cy="5143500" type="screen16x9"/>
  <p:notesSz cx="6858000" cy="9144000"/>
  <p:embeddedFontLst>
    <p:embeddedFont>
      <p:font typeface="Kanit" panose="020B0604020202020204" charset="-34"/>
      <p:regular r:id="rId21"/>
      <p:bold r:id="rId22"/>
      <p:italic r:id="rId23"/>
      <p:boldItalic r:id="rId24"/>
    </p:embeddedFont>
    <p:embeddedFont>
      <p:font typeface="Montserrat"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6536A-028F-61E0-9C94-2EB957A9FD30}" v="7" dt="2024-09-16T22:37:15.345"/>
    <p1510:client id="{44E4EE5E-D682-31CA-A529-DB621E16258A}" v="1" dt="2024-09-16T23:31:26.093"/>
    <p1510:client id="{74FB0C4C-03C2-4393-9385-47187E6140D8}" v="870" dt="2024-09-16T15:55:15.194"/>
    <p1510:client id="{85BB63EF-55B1-7165-1779-42E10478F3A8}" v="497" dt="2024-09-15T04:30:47.702"/>
    <p1510:client id="{975EBBBB-862A-4E39-A649-A8E4A7AA68F7}" v="83" dt="2024-09-16T23:24:35.907"/>
    <p1510:client id="{9C762EE2-91FC-462E-B2F1-DD41CF685BFE}" v="7" dt="2024-09-16T15:26:56.568"/>
  </p1510:revLst>
</p1510:revInfo>
</file>

<file path=ppt/tableStyles.xml><?xml version="1.0" encoding="utf-8"?>
<a:tblStyleLst xmlns:a="http://schemas.openxmlformats.org/drawingml/2006/main" def="{8232ADC6-9796-4F75-8967-106B6D7BC763}">
  <a:tblStyle styleId="{8232ADC6-9796-4F75-8967-106B6D7BC7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i Ching Kwan" userId="S::hokwan@syr.edu::c436cacd-45ac-4425-a256-5473bb4e8832" providerId="AD" clId="Web-{0DAD9DC2-5289-9B3D-D941-40010815BA27}"/>
    <pc:docChg chg="modSld">
      <pc:chgData name="Hoi Ching Kwan" userId="S::hokwan@syr.edu::c436cacd-45ac-4425-a256-5473bb4e8832" providerId="AD" clId="Web-{0DAD9DC2-5289-9B3D-D941-40010815BA27}" dt="2024-09-14T21:05:14.496" v="18" actId="20577"/>
      <pc:docMkLst>
        <pc:docMk/>
      </pc:docMkLst>
      <pc:sldChg chg="addSp delSp modSp">
        <pc:chgData name="Hoi Ching Kwan" userId="S::hokwan@syr.edu::c436cacd-45ac-4425-a256-5473bb4e8832" providerId="AD" clId="Web-{0DAD9DC2-5289-9B3D-D941-40010815BA27}" dt="2024-09-14T21:05:14.496" v="18" actId="20577"/>
        <pc:sldMkLst>
          <pc:docMk/>
          <pc:sldMk cId="3772054515" sldId="314"/>
        </pc:sldMkLst>
        <pc:spChg chg="add mod">
          <ac:chgData name="Hoi Ching Kwan" userId="S::hokwan@syr.edu::c436cacd-45ac-4425-a256-5473bb4e8832" providerId="AD" clId="Web-{0DAD9DC2-5289-9B3D-D941-40010815BA27}" dt="2024-09-14T20:14:25.499" v="8" actId="20577"/>
          <ac:spMkLst>
            <pc:docMk/>
            <pc:sldMk cId="3772054515" sldId="314"/>
            <ac:spMk id="2" creationId="{5FC5131F-FB32-2C7A-BB18-A984823F9D52}"/>
          </ac:spMkLst>
        </pc:spChg>
        <pc:spChg chg="add mod">
          <ac:chgData name="Hoi Ching Kwan" userId="S::hokwan@syr.edu::c436cacd-45ac-4425-a256-5473bb4e8832" providerId="AD" clId="Web-{0DAD9DC2-5289-9B3D-D941-40010815BA27}" dt="2024-09-14T21:05:14.496" v="18" actId="20577"/>
          <ac:spMkLst>
            <pc:docMk/>
            <pc:sldMk cId="3772054515" sldId="314"/>
            <ac:spMk id="4" creationId="{B6E6293C-1222-A0BF-2210-165785A6FE8F}"/>
          </ac:spMkLst>
        </pc:spChg>
        <pc:picChg chg="add del">
          <ac:chgData name="Hoi Ching Kwan" userId="S::hokwan@syr.edu::c436cacd-45ac-4425-a256-5473bb4e8832" providerId="AD" clId="Web-{0DAD9DC2-5289-9B3D-D941-40010815BA27}" dt="2024-09-14T20:40:42.772" v="9"/>
          <ac:picMkLst>
            <pc:docMk/>
            <pc:sldMk cId="3772054515" sldId="314"/>
            <ac:picMk id="3" creationId="{241099D3-47E8-9265-077A-52A1071578BB}"/>
          </ac:picMkLst>
        </pc:picChg>
        <pc:picChg chg="add del mod">
          <ac:chgData name="Hoi Ching Kwan" userId="S::hokwan@syr.edu::c436cacd-45ac-4425-a256-5473bb4e8832" providerId="AD" clId="Web-{0DAD9DC2-5289-9B3D-D941-40010815BA27}" dt="2024-09-14T20:14:02.514" v="4"/>
          <ac:picMkLst>
            <pc:docMk/>
            <pc:sldMk cId="3772054515" sldId="314"/>
            <ac:picMk id="5" creationId="{D0B8329E-BB91-C509-131F-9C0864C3CE08}"/>
          </ac:picMkLst>
        </pc:picChg>
      </pc:sldChg>
      <pc:sldChg chg="modSp">
        <pc:chgData name="Hoi Ching Kwan" userId="S::hokwan@syr.edu::c436cacd-45ac-4425-a256-5473bb4e8832" providerId="AD" clId="Web-{0DAD9DC2-5289-9B3D-D941-40010815BA27}" dt="2024-09-14T19:14:56.063" v="0" actId="1076"/>
        <pc:sldMkLst>
          <pc:docMk/>
          <pc:sldMk cId="3581029103" sldId="319"/>
        </pc:sldMkLst>
        <pc:picChg chg="mod">
          <ac:chgData name="Hoi Ching Kwan" userId="S::hokwan@syr.edu::c436cacd-45ac-4425-a256-5473bb4e8832" providerId="AD" clId="Web-{0DAD9DC2-5289-9B3D-D941-40010815BA27}" dt="2024-09-14T19:14:56.063" v="0" actId="1076"/>
          <ac:picMkLst>
            <pc:docMk/>
            <pc:sldMk cId="3581029103" sldId="319"/>
            <ac:picMk id="6148" creationId="{2A3BD48A-5ACC-0BAF-F11B-B5DCE3DECAAD}"/>
          </ac:picMkLst>
        </pc:picChg>
      </pc:sldChg>
    </pc:docChg>
  </pc:docChgLst>
  <pc:docChgLst>
    <pc:chgData name="Brandon Stanyer" userId="S::bstanyer@syr.edu::4db52b1d-c66e-4ce4-a96d-2b2bce3be498" providerId="AD" clId="Web-{9C762EE2-91FC-462E-B2F1-DD41CF685BFE}"/>
    <pc:docChg chg="addSld modSld">
      <pc:chgData name="Brandon Stanyer" userId="S::bstanyer@syr.edu::4db52b1d-c66e-4ce4-a96d-2b2bce3be498" providerId="AD" clId="Web-{9C762EE2-91FC-462E-B2F1-DD41CF685BFE}" dt="2024-09-16T15:26:53.584" v="5" actId="20577"/>
      <pc:docMkLst>
        <pc:docMk/>
      </pc:docMkLst>
      <pc:sldChg chg="modSp new">
        <pc:chgData name="Brandon Stanyer" userId="S::bstanyer@syr.edu::4db52b1d-c66e-4ce4-a96d-2b2bce3be498" providerId="AD" clId="Web-{9C762EE2-91FC-462E-B2F1-DD41CF685BFE}" dt="2024-09-16T15:26:53.584" v="5" actId="20577"/>
        <pc:sldMkLst>
          <pc:docMk/>
          <pc:sldMk cId="3462944494" sldId="325"/>
        </pc:sldMkLst>
        <pc:spChg chg="mod">
          <ac:chgData name="Brandon Stanyer" userId="S::bstanyer@syr.edu::4db52b1d-c66e-4ce4-a96d-2b2bce3be498" providerId="AD" clId="Web-{9C762EE2-91FC-462E-B2F1-DD41CF685BFE}" dt="2024-09-16T15:26:53.584" v="5" actId="20577"/>
          <ac:spMkLst>
            <pc:docMk/>
            <pc:sldMk cId="3462944494" sldId="325"/>
            <ac:spMk id="2" creationId="{FE2EFB26-6842-B8B9-3D2A-EAD2EF65F7A2}"/>
          </ac:spMkLst>
        </pc:spChg>
      </pc:sldChg>
    </pc:docChg>
  </pc:docChgLst>
  <pc:docChgLst>
    <pc:chgData name="Hoi Ching Kwan" userId="S::hokwan@syr.edu::c436cacd-45ac-4425-a256-5473bb4e8832" providerId="AD" clId="Web-{75E136FF-23F5-8573-A9ED-C8E7481C7C91}"/>
    <pc:docChg chg="addSld modSld">
      <pc:chgData name="Hoi Ching Kwan" userId="S::hokwan@syr.edu::c436cacd-45ac-4425-a256-5473bb4e8832" providerId="AD" clId="Web-{75E136FF-23F5-8573-A9ED-C8E7481C7C91}" dt="2024-09-14T22:06:42.964" v="197" actId="1076"/>
      <pc:docMkLst>
        <pc:docMk/>
      </pc:docMkLst>
      <pc:sldChg chg="addSp modSp">
        <pc:chgData name="Hoi Ching Kwan" userId="S::hokwan@syr.edu::c436cacd-45ac-4425-a256-5473bb4e8832" providerId="AD" clId="Web-{75E136FF-23F5-8573-A9ED-C8E7481C7C91}" dt="2024-09-14T22:05:01.935" v="184" actId="14100"/>
        <pc:sldMkLst>
          <pc:docMk/>
          <pc:sldMk cId="3772054515" sldId="314"/>
        </pc:sldMkLst>
        <pc:spChg chg="mod">
          <ac:chgData name="Hoi Ching Kwan" userId="S::hokwan@syr.edu::c436cacd-45ac-4425-a256-5473bb4e8832" providerId="AD" clId="Web-{75E136FF-23F5-8573-A9ED-C8E7481C7C91}" dt="2024-09-14T22:04:57.466" v="182" actId="20577"/>
          <ac:spMkLst>
            <pc:docMk/>
            <pc:sldMk cId="3772054515" sldId="314"/>
            <ac:spMk id="4" creationId="{B6E6293C-1222-A0BF-2210-165785A6FE8F}"/>
          </ac:spMkLst>
        </pc:spChg>
        <pc:picChg chg="add mod">
          <ac:chgData name="Hoi Ching Kwan" userId="S::hokwan@syr.edu::c436cacd-45ac-4425-a256-5473bb4e8832" providerId="AD" clId="Web-{75E136FF-23F5-8573-A9ED-C8E7481C7C91}" dt="2024-09-14T21:59:10.255" v="154" actId="1076"/>
          <ac:picMkLst>
            <pc:docMk/>
            <pc:sldMk cId="3772054515" sldId="314"/>
            <ac:picMk id="3" creationId="{14513B0A-590D-7292-F147-C4953F2A43EF}"/>
          </ac:picMkLst>
        </pc:picChg>
        <pc:picChg chg="add mod">
          <ac:chgData name="Hoi Ching Kwan" userId="S::hokwan@syr.edu::c436cacd-45ac-4425-a256-5473bb4e8832" providerId="AD" clId="Web-{75E136FF-23F5-8573-A9ED-C8E7481C7C91}" dt="2024-09-14T22:05:01.935" v="184" actId="14100"/>
          <ac:picMkLst>
            <pc:docMk/>
            <pc:sldMk cId="3772054515" sldId="314"/>
            <ac:picMk id="5" creationId="{0DA836EF-1EC4-0A0D-63B5-2C9B0FF6F87C}"/>
          </ac:picMkLst>
        </pc:picChg>
      </pc:sldChg>
      <pc:sldChg chg="addSp delSp modSp add replId">
        <pc:chgData name="Hoi Ching Kwan" userId="S::hokwan@syr.edu::c436cacd-45ac-4425-a256-5473bb4e8832" providerId="AD" clId="Web-{75E136FF-23F5-8573-A9ED-C8E7481C7C91}" dt="2024-09-14T22:04:12.651" v="178" actId="14100"/>
        <pc:sldMkLst>
          <pc:docMk/>
          <pc:sldMk cId="329159523" sldId="321"/>
        </pc:sldMkLst>
        <pc:spChg chg="del mod">
          <ac:chgData name="Hoi Ching Kwan" userId="S::hokwan@syr.edu::c436cacd-45ac-4425-a256-5473bb4e8832" providerId="AD" clId="Web-{75E136FF-23F5-8573-A9ED-C8E7481C7C91}" dt="2024-09-14T22:02:38.099" v="172"/>
          <ac:spMkLst>
            <pc:docMk/>
            <pc:sldMk cId="329159523" sldId="321"/>
            <ac:spMk id="2" creationId="{5FC5131F-FB32-2C7A-BB18-A984823F9D52}"/>
          </ac:spMkLst>
        </pc:spChg>
        <pc:spChg chg="del">
          <ac:chgData name="Hoi Ching Kwan" userId="S::hokwan@syr.edu::c436cacd-45ac-4425-a256-5473bb4e8832" providerId="AD" clId="Web-{75E136FF-23F5-8573-A9ED-C8E7481C7C91}" dt="2024-09-14T21:59:44.538" v="161"/>
          <ac:spMkLst>
            <pc:docMk/>
            <pc:sldMk cId="329159523" sldId="321"/>
            <ac:spMk id="4" creationId="{B6E6293C-1222-A0BF-2210-165785A6FE8F}"/>
          </ac:spMkLst>
        </pc:spChg>
        <pc:picChg chg="del">
          <ac:chgData name="Hoi Ching Kwan" userId="S::hokwan@syr.edu::c436cacd-45ac-4425-a256-5473bb4e8832" providerId="AD" clId="Web-{75E136FF-23F5-8573-A9ED-C8E7481C7C91}" dt="2024-09-14T21:59:46.116" v="162"/>
          <ac:picMkLst>
            <pc:docMk/>
            <pc:sldMk cId="329159523" sldId="321"/>
            <ac:picMk id="3" creationId="{14513B0A-590D-7292-F147-C4953F2A43EF}"/>
          </ac:picMkLst>
        </pc:picChg>
        <pc:picChg chg="add del mod">
          <ac:chgData name="Hoi Ching Kwan" userId="S::hokwan@syr.edu::c436cacd-45ac-4425-a256-5473bb4e8832" providerId="AD" clId="Web-{75E136FF-23F5-8573-A9ED-C8E7481C7C91}" dt="2024-09-14T22:02:18.817" v="169"/>
          <ac:picMkLst>
            <pc:docMk/>
            <pc:sldMk cId="329159523" sldId="321"/>
            <ac:picMk id="5" creationId="{70A6E2D0-8BF3-A2F3-C33D-BC67408CE8FD}"/>
          </ac:picMkLst>
        </pc:picChg>
        <pc:picChg chg="add del mod">
          <ac:chgData name="Hoi Ching Kwan" userId="S::hokwan@syr.edu::c436cacd-45ac-4425-a256-5473bb4e8832" providerId="AD" clId="Web-{75E136FF-23F5-8573-A9ED-C8E7481C7C91}" dt="2024-09-14T22:04:02.057" v="175"/>
          <ac:picMkLst>
            <pc:docMk/>
            <pc:sldMk cId="329159523" sldId="321"/>
            <ac:picMk id="6" creationId="{404409FE-B844-64FF-9681-3C881476358F}"/>
          </ac:picMkLst>
        </pc:picChg>
        <pc:picChg chg="add mod">
          <ac:chgData name="Hoi Ching Kwan" userId="S::hokwan@syr.edu::c436cacd-45ac-4425-a256-5473bb4e8832" providerId="AD" clId="Web-{75E136FF-23F5-8573-A9ED-C8E7481C7C91}" dt="2024-09-14T22:04:12.651" v="178" actId="14100"/>
          <ac:picMkLst>
            <pc:docMk/>
            <pc:sldMk cId="329159523" sldId="321"/>
            <ac:picMk id="7" creationId="{E6A9451C-19B5-844E-FA09-D658BFD4690C}"/>
          </ac:picMkLst>
        </pc:picChg>
      </pc:sldChg>
      <pc:sldChg chg="add replId">
        <pc:chgData name="Hoi Ching Kwan" userId="S::hokwan@syr.edu::c436cacd-45ac-4425-a256-5473bb4e8832" providerId="AD" clId="Web-{75E136FF-23F5-8573-A9ED-C8E7481C7C91}" dt="2024-09-14T22:05:34.133" v="185"/>
        <pc:sldMkLst>
          <pc:docMk/>
          <pc:sldMk cId="739011152" sldId="322"/>
        </pc:sldMkLst>
      </pc:sldChg>
      <pc:sldChg chg="delSp modSp add replId">
        <pc:chgData name="Hoi Ching Kwan" userId="S::hokwan@syr.edu::c436cacd-45ac-4425-a256-5473bb4e8832" providerId="AD" clId="Web-{75E136FF-23F5-8573-A9ED-C8E7481C7C91}" dt="2024-09-14T22:06:42.964" v="197" actId="1076"/>
        <pc:sldMkLst>
          <pc:docMk/>
          <pc:sldMk cId="866386338" sldId="323"/>
        </pc:sldMkLst>
        <pc:spChg chg="mod">
          <ac:chgData name="Hoi Ching Kwan" userId="S::hokwan@syr.edu::c436cacd-45ac-4425-a256-5473bb4e8832" providerId="AD" clId="Web-{75E136FF-23F5-8573-A9ED-C8E7481C7C91}" dt="2024-09-14T22:06:06.947" v="195" actId="20577"/>
          <ac:spMkLst>
            <pc:docMk/>
            <pc:sldMk cId="866386338" sldId="323"/>
            <ac:spMk id="2" creationId="{5FC5131F-FB32-2C7A-BB18-A984823F9D52}"/>
          </ac:spMkLst>
        </pc:spChg>
        <pc:picChg chg="del">
          <ac:chgData name="Hoi Ching Kwan" userId="S::hokwan@syr.edu::c436cacd-45ac-4425-a256-5473bb4e8832" providerId="AD" clId="Web-{75E136FF-23F5-8573-A9ED-C8E7481C7C91}" dt="2024-09-14T22:06:42.886" v="196"/>
          <ac:picMkLst>
            <pc:docMk/>
            <pc:sldMk cId="866386338" sldId="323"/>
            <ac:picMk id="3" creationId="{14513B0A-590D-7292-F147-C4953F2A43EF}"/>
          </ac:picMkLst>
        </pc:picChg>
        <pc:picChg chg="mod">
          <ac:chgData name="Hoi Ching Kwan" userId="S::hokwan@syr.edu::c436cacd-45ac-4425-a256-5473bb4e8832" providerId="AD" clId="Web-{75E136FF-23F5-8573-A9ED-C8E7481C7C91}" dt="2024-09-14T22:06:42.964" v="197" actId="1076"/>
          <ac:picMkLst>
            <pc:docMk/>
            <pc:sldMk cId="866386338" sldId="323"/>
            <ac:picMk id="5" creationId="{0DA836EF-1EC4-0A0D-63B5-2C9B0FF6F87C}"/>
          </ac:picMkLst>
        </pc:picChg>
      </pc:sldChg>
    </pc:docChg>
  </pc:docChgLst>
  <pc:docChgLst>
    <pc:chgData name="Nathan J Alegria" userId="S::njalegri@syr.edu::d65a4940-9f5d-41c2-add1-b403cca97c15" providerId="AD" clId="Web-{B89ACBE5-5EA5-4547-8322-5FC7405094F9}"/>
    <pc:docChg chg="modSld">
      <pc:chgData name="Nathan J Alegria" userId="S::njalegri@syr.edu::d65a4940-9f5d-41c2-add1-b403cca97c15" providerId="AD" clId="Web-{B89ACBE5-5EA5-4547-8322-5FC7405094F9}" dt="2024-09-13T14:12:51.218" v="1" actId="1076"/>
      <pc:docMkLst>
        <pc:docMk/>
      </pc:docMkLst>
      <pc:sldChg chg="modSp">
        <pc:chgData name="Nathan J Alegria" userId="S::njalegri@syr.edu::d65a4940-9f5d-41c2-add1-b403cca97c15" providerId="AD" clId="Web-{B89ACBE5-5EA5-4547-8322-5FC7405094F9}" dt="2024-09-13T14:12:51.218" v="1" actId="1076"/>
        <pc:sldMkLst>
          <pc:docMk/>
          <pc:sldMk cId="930449448" sldId="318"/>
        </pc:sldMkLst>
        <pc:spChg chg="mod">
          <ac:chgData name="Nathan J Alegria" userId="S::njalegri@syr.edu::d65a4940-9f5d-41c2-add1-b403cca97c15" providerId="AD" clId="Web-{B89ACBE5-5EA5-4547-8322-5FC7405094F9}" dt="2024-09-13T14:12:45.968" v="0" actId="1076"/>
          <ac:spMkLst>
            <pc:docMk/>
            <pc:sldMk cId="930449448" sldId="318"/>
            <ac:spMk id="4" creationId="{03FC73E9-250C-319A-7FF4-6A940507277D}"/>
          </ac:spMkLst>
        </pc:spChg>
        <pc:spChg chg="mod">
          <ac:chgData name="Nathan J Alegria" userId="S::njalegri@syr.edu::d65a4940-9f5d-41c2-add1-b403cca97c15" providerId="AD" clId="Web-{B89ACBE5-5EA5-4547-8322-5FC7405094F9}" dt="2024-09-13T14:12:51.218" v="1" actId="1076"/>
          <ac:spMkLst>
            <pc:docMk/>
            <pc:sldMk cId="930449448" sldId="318"/>
            <ac:spMk id="1540" creationId="{00000000-0000-0000-0000-000000000000}"/>
          </ac:spMkLst>
        </pc:spChg>
      </pc:sldChg>
    </pc:docChg>
  </pc:docChgLst>
  <pc:docChgLst>
    <pc:chgData name="Nathan J Alegria" userId="S::njalegri@syr.edu::d65a4940-9f5d-41c2-add1-b403cca97c15" providerId="AD" clId="Web-{975EBBBB-862A-4E39-A649-A8E4A7AA68F7}"/>
    <pc:docChg chg="modSld">
      <pc:chgData name="Nathan J Alegria" userId="S::njalegri@syr.edu::d65a4940-9f5d-41c2-add1-b403cca97c15" providerId="AD" clId="Web-{975EBBBB-862A-4E39-A649-A8E4A7AA68F7}" dt="2024-09-16T23:24:35.907" v="76" actId="20577"/>
      <pc:docMkLst>
        <pc:docMk/>
      </pc:docMkLst>
      <pc:sldChg chg="modSp">
        <pc:chgData name="Nathan J Alegria" userId="S::njalegri@syr.edu::d65a4940-9f5d-41c2-add1-b403cca97c15" providerId="AD" clId="Web-{975EBBBB-862A-4E39-A649-A8E4A7AA68F7}" dt="2024-09-16T23:24:35.907" v="76" actId="20577"/>
        <pc:sldMkLst>
          <pc:docMk/>
          <pc:sldMk cId="577640432" sldId="313"/>
        </pc:sldMkLst>
        <pc:spChg chg="mod">
          <ac:chgData name="Nathan J Alegria" userId="S::njalegri@syr.edu::d65a4940-9f5d-41c2-add1-b403cca97c15" providerId="AD" clId="Web-{975EBBBB-862A-4E39-A649-A8E4A7AA68F7}" dt="2024-09-16T23:24:35.907" v="76" actId="20577"/>
          <ac:spMkLst>
            <pc:docMk/>
            <pc:sldMk cId="577640432" sldId="313"/>
            <ac:spMk id="36" creationId="{43140DC8-4F40-918E-4E7A-B8FE9B0ABB23}"/>
          </ac:spMkLst>
        </pc:spChg>
      </pc:sldChg>
      <pc:sldChg chg="modSp">
        <pc:chgData name="Nathan J Alegria" userId="S::njalegri@syr.edu::d65a4940-9f5d-41c2-add1-b403cca97c15" providerId="AD" clId="Web-{975EBBBB-862A-4E39-A649-A8E4A7AA68F7}" dt="2024-09-16T23:19:10.559" v="4" actId="20577"/>
        <pc:sldMkLst>
          <pc:docMk/>
          <pc:sldMk cId="518679893" sldId="316"/>
        </pc:sldMkLst>
        <pc:spChg chg="mod">
          <ac:chgData name="Nathan J Alegria" userId="S::njalegri@syr.edu::d65a4940-9f5d-41c2-add1-b403cca97c15" providerId="AD" clId="Web-{975EBBBB-862A-4E39-A649-A8E4A7AA68F7}" dt="2024-09-16T23:19:10.559" v="4" actId="20577"/>
          <ac:spMkLst>
            <pc:docMk/>
            <pc:sldMk cId="518679893" sldId="316"/>
            <ac:spMk id="9" creationId="{2C575994-4009-8DA1-A992-732D11EAE94A}"/>
          </ac:spMkLst>
        </pc:spChg>
      </pc:sldChg>
    </pc:docChg>
  </pc:docChgLst>
  <pc:docChgLst>
    <pc:chgData name="Hoi Ching Kwan" userId="S::hokwan@syr.edu::c436cacd-45ac-4425-a256-5473bb4e8832" providerId="AD" clId="Web-{85BB63EF-55B1-7165-1779-42E10478F3A8}"/>
    <pc:docChg chg="addSld delSld modSld">
      <pc:chgData name="Hoi Ching Kwan" userId="S::hokwan@syr.edu::c436cacd-45ac-4425-a256-5473bb4e8832" providerId="AD" clId="Web-{85BB63EF-55B1-7165-1779-42E10478F3A8}" dt="2024-09-15T04:30:47.702" v="415" actId="14100"/>
      <pc:docMkLst>
        <pc:docMk/>
      </pc:docMkLst>
      <pc:sldChg chg="del">
        <pc:chgData name="Hoi Ching Kwan" userId="S::hokwan@syr.edu::c436cacd-45ac-4425-a256-5473bb4e8832" providerId="AD" clId="Web-{85BB63EF-55B1-7165-1779-42E10478F3A8}" dt="2024-09-14T22:27:06.736" v="139"/>
        <pc:sldMkLst>
          <pc:docMk/>
          <pc:sldMk cId="0" sldId="257"/>
        </pc:sldMkLst>
      </pc:sldChg>
      <pc:sldChg chg="del">
        <pc:chgData name="Hoi Ching Kwan" userId="S::hokwan@syr.edu::c436cacd-45ac-4425-a256-5473bb4e8832" providerId="AD" clId="Web-{85BB63EF-55B1-7165-1779-42E10478F3A8}" dt="2024-09-14T22:27:06.736" v="138"/>
        <pc:sldMkLst>
          <pc:docMk/>
          <pc:sldMk cId="0" sldId="258"/>
        </pc:sldMkLst>
      </pc:sldChg>
      <pc:sldChg chg="del">
        <pc:chgData name="Hoi Ching Kwan" userId="S::hokwan@syr.edu::c436cacd-45ac-4425-a256-5473bb4e8832" providerId="AD" clId="Web-{85BB63EF-55B1-7165-1779-42E10478F3A8}" dt="2024-09-14T22:27:06.736" v="137"/>
        <pc:sldMkLst>
          <pc:docMk/>
          <pc:sldMk cId="0" sldId="259"/>
        </pc:sldMkLst>
      </pc:sldChg>
      <pc:sldChg chg="del">
        <pc:chgData name="Hoi Ching Kwan" userId="S::hokwan@syr.edu::c436cacd-45ac-4425-a256-5473bb4e8832" providerId="AD" clId="Web-{85BB63EF-55B1-7165-1779-42E10478F3A8}" dt="2024-09-14T22:27:06.736" v="136"/>
        <pc:sldMkLst>
          <pc:docMk/>
          <pc:sldMk cId="0" sldId="261"/>
        </pc:sldMkLst>
      </pc:sldChg>
      <pc:sldChg chg="del">
        <pc:chgData name="Hoi Ching Kwan" userId="S::hokwan@syr.edu::c436cacd-45ac-4425-a256-5473bb4e8832" providerId="AD" clId="Web-{85BB63EF-55B1-7165-1779-42E10478F3A8}" dt="2024-09-14T22:27:06.736" v="135"/>
        <pc:sldMkLst>
          <pc:docMk/>
          <pc:sldMk cId="0" sldId="262"/>
        </pc:sldMkLst>
      </pc:sldChg>
      <pc:sldChg chg="del">
        <pc:chgData name="Hoi Ching Kwan" userId="S::hokwan@syr.edu::c436cacd-45ac-4425-a256-5473bb4e8832" providerId="AD" clId="Web-{85BB63EF-55B1-7165-1779-42E10478F3A8}" dt="2024-09-14T22:27:06.720" v="134"/>
        <pc:sldMkLst>
          <pc:docMk/>
          <pc:sldMk cId="0" sldId="263"/>
        </pc:sldMkLst>
      </pc:sldChg>
      <pc:sldChg chg="del">
        <pc:chgData name="Hoi Ching Kwan" userId="S::hokwan@syr.edu::c436cacd-45ac-4425-a256-5473bb4e8832" providerId="AD" clId="Web-{85BB63EF-55B1-7165-1779-42E10478F3A8}" dt="2024-09-14T22:27:06.720" v="133"/>
        <pc:sldMkLst>
          <pc:docMk/>
          <pc:sldMk cId="0" sldId="264"/>
        </pc:sldMkLst>
      </pc:sldChg>
      <pc:sldChg chg="del">
        <pc:chgData name="Hoi Ching Kwan" userId="S::hokwan@syr.edu::c436cacd-45ac-4425-a256-5473bb4e8832" providerId="AD" clId="Web-{85BB63EF-55B1-7165-1779-42E10478F3A8}" dt="2024-09-14T22:27:06.720" v="132"/>
        <pc:sldMkLst>
          <pc:docMk/>
          <pc:sldMk cId="0" sldId="265"/>
        </pc:sldMkLst>
      </pc:sldChg>
      <pc:sldChg chg="del">
        <pc:chgData name="Hoi Ching Kwan" userId="S::hokwan@syr.edu::c436cacd-45ac-4425-a256-5473bb4e8832" providerId="AD" clId="Web-{85BB63EF-55B1-7165-1779-42E10478F3A8}" dt="2024-09-14T22:27:06.720" v="131"/>
        <pc:sldMkLst>
          <pc:docMk/>
          <pc:sldMk cId="0" sldId="266"/>
        </pc:sldMkLst>
      </pc:sldChg>
      <pc:sldChg chg="del">
        <pc:chgData name="Hoi Ching Kwan" userId="S::hokwan@syr.edu::c436cacd-45ac-4425-a256-5473bb4e8832" providerId="AD" clId="Web-{85BB63EF-55B1-7165-1779-42E10478F3A8}" dt="2024-09-14T22:27:06.720" v="130"/>
        <pc:sldMkLst>
          <pc:docMk/>
          <pc:sldMk cId="0" sldId="267"/>
        </pc:sldMkLst>
      </pc:sldChg>
      <pc:sldChg chg="del">
        <pc:chgData name="Hoi Ching Kwan" userId="S::hokwan@syr.edu::c436cacd-45ac-4425-a256-5473bb4e8832" providerId="AD" clId="Web-{85BB63EF-55B1-7165-1779-42E10478F3A8}" dt="2024-09-14T22:27:06.704" v="129"/>
        <pc:sldMkLst>
          <pc:docMk/>
          <pc:sldMk cId="0" sldId="268"/>
        </pc:sldMkLst>
      </pc:sldChg>
      <pc:sldChg chg="del">
        <pc:chgData name="Hoi Ching Kwan" userId="S::hokwan@syr.edu::c436cacd-45ac-4425-a256-5473bb4e8832" providerId="AD" clId="Web-{85BB63EF-55B1-7165-1779-42E10478F3A8}" dt="2024-09-14T22:27:06.704" v="128"/>
        <pc:sldMkLst>
          <pc:docMk/>
          <pc:sldMk cId="0" sldId="269"/>
        </pc:sldMkLst>
      </pc:sldChg>
      <pc:sldChg chg="del">
        <pc:chgData name="Hoi Ching Kwan" userId="S::hokwan@syr.edu::c436cacd-45ac-4425-a256-5473bb4e8832" providerId="AD" clId="Web-{85BB63EF-55B1-7165-1779-42E10478F3A8}" dt="2024-09-14T22:27:06.704" v="127"/>
        <pc:sldMkLst>
          <pc:docMk/>
          <pc:sldMk cId="0" sldId="270"/>
        </pc:sldMkLst>
      </pc:sldChg>
      <pc:sldChg chg="del">
        <pc:chgData name="Hoi Ching Kwan" userId="S::hokwan@syr.edu::c436cacd-45ac-4425-a256-5473bb4e8832" providerId="AD" clId="Web-{85BB63EF-55B1-7165-1779-42E10478F3A8}" dt="2024-09-14T22:27:06.704" v="126"/>
        <pc:sldMkLst>
          <pc:docMk/>
          <pc:sldMk cId="0" sldId="271"/>
        </pc:sldMkLst>
      </pc:sldChg>
      <pc:sldChg chg="del">
        <pc:chgData name="Hoi Ching Kwan" userId="S::hokwan@syr.edu::c436cacd-45ac-4425-a256-5473bb4e8832" providerId="AD" clId="Web-{85BB63EF-55B1-7165-1779-42E10478F3A8}" dt="2024-09-14T22:27:06.704" v="125"/>
        <pc:sldMkLst>
          <pc:docMk/>
          <pc:sldMk cId="0" sldId="272"/>
        </pc:sldMkLst>
      </pc:sldChg>
      <pc:sldChg chg="del">
        <pc:chgData name="Hoi Ching Kwan" userId="S::hokwan@syr.edu::c436cacd-45ac-4425-a256-5473bb4e8832" providerId="AD" clId="Web-{85BB63EF-55B1-7165-1779-42E10478F3A8}" dt="2024-09-14T22:27:06.689" v="124"/>
        <pc:sldMkLst>
          <pc:docMk/>
          <pc:sldMk cId="0" sldId="273"/>
        </pc:sldMkLst>
      </pc:sldChg>
      <pc:sldChg chg="del">
        <pc:chgData name="Hoi Ching Kwan" userId="S::hokwan@syr.edu::c436cacd-45ac-4425-a256-5473bb4e8832" providerId="AD" clId="Web-{85BB63EF-55B1-7165-1779-42E10478F3A8}" dt="2024-09-14T22:27:06.689" v="123"/>
        <pc:sldMkLst>
          <pc:docMk/>
          <pc:sldMk cId="0" sldId="274"/>
        </pc:sldMkLst>
      </pc:sldChg>
      <pc:sldChg chg="del">
        <pc:chgData name="Hoi Ching Kwan" userId="S::hokwan@syr.edu::c436cacd-45ac-4425-a256-5473bb4e8832" providerId="AD" clId="Web-{85BB63EF-55B1-7165-1779-42E10478F3A8}" dt="2024-09-14T22:27:06.673" v="122"/>
        <pc:sldMkLst>
          <pc:docMk/>
          <pc:sldMk cId="0" sldId="275"/>
        </pc:sldMkLst>
      </pc:sldChg>
      <pc:sldChg chg="del">
        <pc:chgData name="Hoi Ching Kwan" userId="S::hokwan@syr.edu::c436cacd-45ac-4425-a256-5473bb4e8832" providerId="AD" clId="Web-{85BB63EF-55B1-7165-1779-42E10478F3A8}" dt="2024-09-14T22:27:06.673" v="121"/>
        <pc:sldMkLst>
          <pc:docMk/>
          <pc:sldMk cId="0" sldId="276"/>
        </pc:sldMkLst>
      </pc:sldChg>
      <pc:sldChg chg="del">
        <pc:chgData name="Hoi Ching Kwan" userId="S::hokwan@syr.edu::c436cacd-45ac-4425-a256-5473bb4e8832" providerId="AD" clId="Web-{85BB63EF-55B1-7165-1779-42E10478F3A8}" dt="2024-09-14T22:27:06.673" v="120"/>
        <pc:sldMkLst>
          <pc:docMk/>
          <pc:sldMk cId="0" sldId="277"/>
        </pc:sldMkLst>
      </pc:sldChg>
      <pc:sldChg chg="del">
        <pc:chgData name="Hoi Ching Kwan" userId="S::hokwan@syr.edu::c436cacd-45ac-4425-a256-5473bb4e8832" providerId="AD" clId="Web-{85BB63EF-55B1-7165-1779-42E10478F3A8}" dt="2024-09-14T22:27:06.673" v="119"/>
        <pc:sldMkLst>
          <pc:docMk/>
          <pc:sldMk cId="0" sldId="278"/>
        </pc:sldMkLst>
      </pc:sldChg>
      <pc:sldChg chg="del">
        <pc:chgData name="Hoi Ching Kwan" userId="S::hokwan@syr.edu::c436cacd-45ac-4425-a256-5473bb4e8832" providerId="AD" clId="Web-{85BB63EF-55B1-7165-1779-42E10478F3A8}" dt="2024-09-14T22:27:06.657" v="118"/>
        <pc:sldMkLst>
          <pc:docMk/>
          <pc:sldMk cId="0" sldId="279"/>
        </pc:sldMkLst>
      </pc:sldChg>
      <pc:sldChg chg="del">
        <pc:chgData name="Hoi Ching Kwan" userId="S::hokwan@syr.edu::c436cacd-45ac-4425-a256-5473bb4e8832" providerId="AD" clId="Web-{85BB63EF-55B1-7165-1779-42E10478F3A8}" dt="2024-09-14T22:27:06.657" v="117"/>
        <pc:sldMkLst>
          <pc:docMk/>
          <pc:sldMk cId="0" sldId="280"/>
        </pc:sldMkLst>
      </pc:sldChg>
      <pc:sldChg chg="del">
        <pc:chgData name="Hoi Ching Kwan" userId="S::hokwan@syr.edu::c436cacd-45ac-4425-a256-5473bb4e8832" providerId="AD" clId="Web-{85BB63EF-55B1-7165-1779-42E10478F3A8}" dt="2024-09-14T22:27:06.657" v="116"/>
        <pc:sldMkLst>
          <pc:docMk/>
          <pc:sldMk cId="0" sldId="281"/>
        </pc:sldMkLst>
      </pc:sldChg>
      <pc:sldChg chg="del">
        <pc:chgData name="Hoi Ching Kwan" userId="S::hokwan@syr.edu::c436cacd-45ac-4425-a256-5473bb4e8832" providerId="AD" clId="Web-{85BB63EF-55B1-7165-1779-42E10478F3A8}" dt="2024-09-14T22:27:06.657" v="115"/>
        <pc:sldMkLst>
          <pc:docMk/>
          <pc:sldMk cId="0" sldId="282"/>
        </pc:sldMkLst>
      </pc:sldChg>
      <pc:sldChg chg="del">
        <pc:chgData name="Hoi Ching Kwan" userId="S::hokwan@syr.edu::c436cacd-45ac-4425-a256-5473bb4e8832" providerId="AD" clId="Web-{85BB63EF-55B1-7165-1779-42E10478F3A8}" dt="2024-09-14T22:27:06.657" v="114"/>
        <pc:sldMkLst>
          <pc:docMk/>
          <pc:sldMk cId="0" sldId="283"/>
        </pc:sldMkLst>
      </pc:sldChg>
      <pc:sldChg chg="del">
        <pc:chgData name="Hoi Ching Kwan" userId="S::hokwan@syr.edu::c436cacd-45ac-4425-a256-5473bb4e8832" providerId="AD" clId="Web-{85BB63EF-55B1-7165-1779-42E10478F3A8}" dt="2024-09-14T22:27:06.657" v="113"/>
        <pc:sldMkLst>
          <pc:docMk/>
          <pc:sldMk cId="0" sldId="284"/>
        </pc:sldMkLst>
      </pc:sldChg>
      <pc:sldChg chg="del">
        <pc:chgData name="Hoi Ching Kwan" userId="S::hokwan@syr.edu::c436cacd-45ac-4425-a256-5473bb4e8832" providerId="AD" clId="Web-{85BB63EF-55B1-7165-1779-42E10478F3A8}" dt="2024-09-14T22:27:06.657" v="112"/>
        <pc:sldMkLst>
          <pc:docMk/>
          <pc:sldMk cId="0" sldId="285"/>
        </pc:sldMkLst>
      </pc:sldChg>
      <pc:sldChg chg="del">
        <pc:chgData name="Hoi Ching Kwan" userId="S::hokwan@syr.edu::c436cacd-45ac-4425-a256-5473bb4e8832" providerId="AD" clId="Web-{85BB63EF-55B1-7165-1779-42E10478F3A8}" dt="2024-09-14T22:27:06.642" v="111"/>
        <pc:sldMkLst>
          <pc:docMk/>
          <pc:sldMk cId="0" sldId="286"/>
        </pc:sldMkLst>
      </pc:sldChg>
      <pc:sldChg chg="del">
        <pc:chgData name="Hoi Ching Kwan" userId="S::hokwan@syr.edu::c436cacd-45ac-4425-a256-5473bb4e8832" providerId="AD" clId="Web-{85BB63EF-55B1-7165-1779-42E10478F3A8}" dt="2024-09-14T22:27:06.642" v="110"/>
        <pc:sldMkLst>
          <pc:docMk/>
          <pc:sldMk cId="0" sldId="287"/>
        </pc:sldMkLst>
      </pc:sldChg>
      <pc:sldChg chg="del">
        <pc:chgData name="Hoi Ching Kwan" userId="S::hokwan@syr.edu::c436cacd-45ac-4425-a256-5473bb4e8832" providerId="AD" clId="Web-{85BB63EF-55B1-7165-1779-42E10478F3A8}" dt="2024-09-14T22:27:06.642" v="109"/>
        <pc:sldMkLst>
          <pc:docMk/>
          <pc:sldMk cId="0" sldId="288"/>
        </pc:sldMkLst>
      </pc:sldChg>
      <pc:sldChg chg="del">
        <pc:chgData name="Hoi Ching Kwan" userId="S::hokwan@syr.edu::c436cacd-45ac-4425-a256-5473bb4e8832" providerId="AD" clId="Web-{85BB63EF-55B1-7165-1779-42E10478F3A8}" dt="2024-09-14T22:27:06.642" v="108"/>
        <pc:sldMkLst>
          <pc:docMk/>
          <pc:sldMk cId="0" sldId="289"/>
        </pc:sldMkLst>
      </pc:sldChg>
      <pc:sldChg chg="del">
        <pc:chgData name="Hoi Ching Kwan" userId="S::hokwan@syr.edu::c436cacd-45ac-4425-a256-5473bb4e8832" providerId="AD" clId="Web-{85BB63EF-55B1-7165-1779-42E10478F3A8}" dt="2024-09-14T22:27:06.626" v="107"/>
        <pc:sldMkLst>
          <pc:docMk/>
          <pc:sldMk cId="0" sldId="290"/>
        </pc:sldMkLst>
      </pc:sldChg>
      <pc:sldChg chg="del">
        <pc:chgData name="Hoi Ching Kwan" userId="S::hokwan@syr.edu::c436cacd-45ac-4425-a256-5473bb4e8832" providerId="AD" clId="Web-{85BB63EF-55B1-7165-1779-42E10478F3A8}" dt="2024-09-14T22:27:06.626" v="106"/>
        <pc:sldMkLst>
          <pc:docMk/>
          <pc:sldMk cId="0" sldId="291"/>
        </pc:sldMkLst>
      </pc:sldChg>
      <pc:sldChg chg="del">
        <pc:chgData name="Hoi Ching Kwan" userId="S::hokwan@syr.edu::c436cacd-45ac-4425-a256-5473bb4e8832" providerId="AD" clId="Web-{85BB63EF-55B1-7165-1779-42E10478F3A8}" dt="2024-09-14T22:27:06.626" v="105"/>
        <pc:sldMkLst>
          <pc:docMk/>
          <pc:sldMk cId="0" sldId="292"/>
        </pc:sldMkLst>
      </pc:sldChg>
      <pc:sldChg chg="del">
        <pc:chgData name="Hoi Ching Kwan" userId="S::hokwan@syr.edu::c436cacd-45ac-4425-a256-5473bb4e8832" providerId="AD" clId="Web-{85BB63EF-55B1-7165-1779-42E10478F3A8}" dt="2024-09-14T22:27:06.626" v="104"/>
        <pc:sldMkLst>
          <pc:docMk/>
          <pc:sldMk cId="0" sldId="293"/>
        </pc:sldMkLst>
      </pc:sldChg>
      <pc:sldChg chg="del">
        <pc:chgData name="Hoi Ching Kwan" userId="S::hokwan@syr.edu::c436cacd-45ac-4425-a256-5473bb4e8832" providerId="AD" clId="Web-{85BB63EF-55B1-7165-1779-42E10478F3A8}" dt="2024-09-14T22:27:06.626" v="103"/>
        <pc:sldMkLst>
          <pc:docMk/>
          <pc:sldMk cId="0" sldId="294"/>
        </pc:sldMkLst>
      </pc:sldChg>
      <pc:sldChg chg="del">
        <pc:chgData name="Hoi Ching Kwan" userId="S::hokwan@syr.edu::c436cacd-45ac-4425-a256-5473bb4e8832" providerId="AD" clId="Web-{85BB63EF-55B1-7165-1779-42E10478F3A8}" dt="2024-09-14T22:27:06.626" v="102"/>
        <pc:sldMkLst>
          <pc:docMk/>
          <pc:sldMk cId="0" sldId="295"/>
        </pc:sldMkLst>
      </pc:sldChg>
      <pc:sldChg chg="del">
        <pc:chgData name="Hoi Ching Kwan" userId="S::hokwan@syr.edu::c436cacd-45ac-4425-a256-5473bb4e8832" providerId="AD" clId="Web-{85BB63EF-55B1-7165-1779-42E10478F3A8}" dt="2024-09-14T22:27:06.611" v="101"/>
        <pc:sldMkLst>
          <pc:docMk/>
          <pc:sldMk cId="0" sldId="296"/>
        </pc:sldMkLst>
      </pc:sldChg>
      <pc:sldChg chg="del">
        <pc:chgData name="Hoi Ching Kwan" userId="S::hokwan@syr.edu::c436cacd-45ac-4425-a256-5473bb4e8832" providerId="AD" clId="Web-{85BB63EF-55B1-7165-1779-42E10478F3A8}" dt="2024-09-14T22:27:06.454" v="100"/>
        <pc:sldMkLst>
          <pc:docMk/>
          <pc:sldMk cId="0" sldId="297"/>
        </pc:sldMkLst>
      </pc:sldChg>
      <pc:sldChg chg="del">
        <pc:chgData name="Hoi Ching Kwan" userId="S::hokwan@syr.edu::c436cacd-45ac-4425-a256-5473bb4e8832" providerId="AD" clId="Web-{85BB63EF-55B1-7165-1779-42E10478F3A8}" dt="2024-09-14T22:27:06.439" v="99"/>
        <pc:sldMkLst>
          <pc:docMk/>
          <pc:sldMk cId="0" sldId="298"/>
        </pc:sldMkLst>
      </pc:sldChg>
      <pc:sldChg chg="del">
        <pc:chgData name="Hoi Ching Kwan" userId="S::hokwan@syr.edu::c436cacd-45ac-4425-a256-5473bb4e8832" providerId="AD" clId="Web-{85BB63EF-55B1-7165-1779-42E10478F3A8}" dt="2024-09-14T22:27:06.439" v="98"/>
        <pc:sldMkLst>
          <pc:docMk/>
          <pc:sldMk cId="0" sldId="299"/>
        </pc:sldMkLst>
      </pc:sldChg>
      <pc:sldChg chg="del">
        <pc:chgData name="Hoi Ching Kwan" userId="S::hokwan@syr.edu::c436cacd-45ac-4425-a256-5473bb4e8832" providerId="AD" clId="Web-{85BB63EF-55B1-7165-1779-42E10478F3A8}" dt="2024-09-14T22:27:06.407" v="97"/>
        <pc:sldMkLst>
          <pc:docMk/>
          <pc:sldMk cId="0" sldId="300"/>
        </pc:sldMkLst>
      </pc:sldChg>
      <pc:sldChg chg="del">
        <pc:chgData name="Hoi Ching Kwan" userId="S::hokwan@syr.edu::c436cacd-45ac-4425-a256-5473bb4e8832" providerId="AD" clId="Web-{85BB63EF-55B1-7165-1779-42E10478F3A8}" dt="2024-09-14T22:27:06.407" v="96"/>
        <pc:sldMkLst>
          <pc:docMk/>
          <pc:sldMk cId="0" sldId="301"/>
        </pc:sldMkLst>
      </pc:sldChg>
      <pc:sldChg chg="del">
        <pc:chgData name="Hoi Ching Kwan" userId="S::hokwan@syr.edu::c436cacd-45ac-4425-a256-5473bb4e8832" providerId="AD" clId="Web-{85BB63EF-55B1-7165-1779-42E10478F3A8}" dt="2024-09-14T22:27:06.361" v="95"/>
        <pc:sldMkLst>
          <pc:docMk/>
          <pc:sldMk cId="0" sldId="302"/>
        </pc:sldMkLst>
      </pc:sldChg>
      <pc:sldChg chg="del">
        <pc:chgData name="Hoi Ching Kwan" userId="S::hokwan@syr.edu::c436cacd-45ac-4425-a256-5473bb4e8832" providerId="AD" clId="Web-{85BB63EF-55B1-7165-1779-42E10478F3A8}" dt="2024-09-14T22:27:06.329" v="94"/>
        <pc:sldMkLst>
          <pc:docMk/>
          <pc:sldMk cId="0" sldId="303"/>
        </pc:sldMkLst>
      </pc:sldChg>
      <pc:sldChg chg="del">
        <pc:chgData name="Hoi Ching Kwan" userId="S::hokwan@syr.edu::c436cacd-45ac-4425-a256-5473bb4e8832" providerId="AD" clId="Web-{85BB63EF-55B1-7165-1779-42E10478F3A8}" dt="2024-09-14T22:27:06.298" v="93"/>
        <pc:sldMkLst>
          <pc:docMk/>
          <pc:sldMk cId="0" sldId="304"/>
        </pc:sldMkLst>
      </pc:sldChg>
      <pc:sldChg chg="del">
        <pc:chgData name="Hoi Ching Kwan" userId="S::hokwan@syr.edu::c436cacd-45ac-4425-a256-5473bb4e8832" providerId="AD" clId="Web-{85BB63EF-55B1-7165-1779-42E10478F3A8}" dt="2024-09-14T22:27:06.282" v="92"/>
        <pc:sldMkLst>
          <pc:docMk/>
          <pc:sldMk cId="0" sldId="305"/>
        </pc:sldMkLst>
      </pc:sldChg>
      <pc:sldChg chg="del">
        <pc:chgData name="Hoi Ching Kwan" userId="S::hokwan@syr.edu::c436cacd-45ac-4425-a256-5473bb4e8832" providerId="AD" clId="Web-{85BB63EF-55B1-7165-1779-42E10478F3A8}" dt="2024-09-14T22:27:06.267" v="91"/>
        <pc:sldMkLst>
          <pc:docMk/>
          <pc:sldMk cId="0" sldId="306"/>
        </pc:sldMkLst>
      </pc:sldChg>
      <pc:sldChg chg="del">
        <pc:chgData name="Hoi Ching Kwan" userId="S::hokwan@syr.edu::c436cacd-45ac-4425-a256-5473bb4e8832" providerId="AD" clId="Web-{85BB63EF-55B1-7165-1779-42E10478F3A8}" dt="2024-09-14T22:27:06.236" v="90"/>
        <pc:sldMkLst>
          <pc:docMk/>
          <pc:sldMk cId="0" sldId="307"/>
        </pc:sldMkLst>
      </pc:sldChg>
      <pc:sldChg chg="del">
        <pc:chgData name="Hoi Ching Kwan" userId="S::hokwan@syr.edu::c436cacd-45ac-4425-a256-5473bb4e8832" providerId="AD" clId="Web-{85BB63EF-55B1-7165-1779-42E10478F3A8}" dt="2024-09-14T22:27:06.204" v="89"/>
        <pc:sldMkLst>
          <pc:docMk/>
          <pc:sldMk cId="0" sldId="308"/>
        </pc:sldMkLst>
      </pc:sldChg>
      <pc:sldChg chg="del">
        <pc:chgData name="Hoi Ching Kwan" userId="S::hokwan@syr.edu::c436cacd-45ac-4425-a256-5473bb4e8832" providerId="AD" clId="Web-{85BB63EF-55B1-7165-1779-42E10478F3A8}" dt="2024-09-14T22:27:06.173" v="88"/>
        <pc:sldMkLst>
          <pc:docMk/>
          <pc:sldMk cId="0" sldId="309"/>
        </pc:sldMkLst>
      </pc:sldChg>
      <pc:sldChg chg="del">
        <pc:chgData name="Hoi Ching Kwan" userId="S::hokwan@syr.edu::c436cacd-45ac-4425-a256-5473bb4e8832" providerId="AD" clId="Web-{85BB63EF-55B1-7165-1779-42E10478F3A8}" dt="2024-09-14T22:27:06.157" v="87"/>
        <pc:sldMkLst>
          <pc:docMk/>
          <pc:sldMk cId="0" sldId="310"/>
        </pc:sldMkLst>
      </pc:sldChg>
      <pc:sldChg chg="del">
        <pc:chgData name="Hoi Ching Kwan" userId="S::hokwan@syr.edu::c436cacd-45ac-4425-a256-5473bb4e8832" providerId="AD" clId="Web-{85BB63EF-55B1-7165-1779-42E10478F3A8}" dt="2024-09-14T22:27:06.142" v="86"/>
        <pc:sldMkLst>
          <pc:docMk/>
          <pc:sldMk cId="0" sldId="311"/>
        </pc:sldMkLst>
      </pc:sldChg>
      <pc:sldChg chg="del">
        <pc:chgData name="Hoi Ching Kwan" userId="S::hokwan@syr.edu::c436cacd-45ac-4425-a256-5473bb4e8832" providerId="AD" clId="Web-{85BB63EF-55B1-7165-1779-42E10478F3A8}" dt="2024-09-14T22:27:06.736" v="140"/>
        <pc:sldMkLst>
          <pc:docMk/>
          <pc:sldMk cId="3430159864" sldId="312"/>
        </pc:sldMkLst>
      </pc:sldChg>
      <pc:sldChg chg="modSp">
        <pc:chgData name="Hoi Ching Kwan" userId="S::hokwan@syr.edu::c436cacd-45ac-4425-a256-5473bb4e8832" providerId="AD" clId="Web-{85BB63EF-55B1-7165-1779-42E10478F3A8}" dt="2024-09-15T04:30:47.702" v="415" actId="14100"/>
        <pc:sldMkLst>
          <pc:docMk/>
          <pc:sldMk cId="3772054515" sldId="314"/>
        </pc:sldMkLst>
        <pc:spChg chg="mod">
          <ac:chgData name="Hoi Ching Kwan" userId="S::hokwan@syr.edu::c436cacd-45ac-4425-a256-5473bb4e8832" providerId="AD" clId="Web-{85BB63EF-55B1-7165-1779-42E10478F3A8}" dt="2024-09-14T22:27:27.252" v="141" actId="1076"/>
          <ac:spMkLst>
            <pc:docMk/>
            <pc:sldMk cId="3772054515" sldId="314"/>
            <ac:spMk id="2" creationId="{5FC5131F-FB32-2C7A-BB18-A984823F9D52}"/>
          </ac:spMkLst>
        </pc:spChg>
        <pc:spChg chg="mod">
          <ac:chgData name="Hoi Ching Kwan" userId="S::hokwan@syr.edu::c436cacd-45ac-4425-a256-5473bb4e8832" providerId="AD" clId="Web-{85BB63EF-55B1-7165-1779-42E10478F3A8}" dt="2024-09-15T04:30:47.702" v="415" actId="14100"/>
          <ac:spMkLst>
            <pc:docMk/>
            <pc:sldMk cId="3772054515" sldId="314"/>
            <ac:spMk id="4" creationId="{B6E6293C-1222-A0BF-2210-165785A6FE8F}"/>
          </ac:spMkLst>
        </pc:spChg>
        <pc:picChg chg="mod">
          <ac:chgData name="Hoi Ching Kwan" userId="S::hokwan@syr.edu::c436cacd-45ac-4425-a256-5473bb4e8832" providerId="AD" clId="Web-{85BB63EF-55B1-7165-1779-42E10478F3A8}" dt="2024-09-14T22:14:56.723" v="82" actId="1076"/>
          <ac:picMkLst>
            <pc:docMk/>
            <pc:sldMk cId="3772054515" sldId="314"/>
            <ac:picMk id="5" creationId="{0DA836EF-1EC4-0A0D-63B5-2C9B0FF6F87C}"/>
          </ac:picMkLst>
        </pc:picChg>
      </pc:sldChg>
      <pc:sldChg chg="addSp delSp modSp">
        <pc:chgData name="Hoi Ching Kwan" userId="S::hokwan@syr.edu::c436cacd-45ac-4425-a256-5473bb4e8832" providerId="AD" clId="Web-{85BB63EF-55B1-7165-1779-42E10478F3A8}" dt="2024-09-14T22:14:35.613" v="81" actId="14100"/>
        <pc:sldMkLst>
          <pc:docMk/>
          <pc:sldMk cId="739011152" sldId="322"/>
        </pc:sldMkLst>
        <pc:picChg chg="add mod">
          <ac:chgData name="Hoi Ching Kwan" userId="S::hokwan@syr.edu::c436cacd-45ac-4425-a256-5473bb4e8832" providerId="AD" clId="Web-{85BB63EF-55B1-7165-1779-42E10478F3A8}" dt="2024-09-14T22:14:35.613" v="81" actId="14100"/>
          <ac:picMkLst>
            <pc:docMk/>
            <pc:sldMk cId="739011152" sldId="322"/>
            <ac:picMk id="2" creationId="{48EDC456-6631-FA3B-33DF-648DF6448C27}"/>
          </ac:picMkLst>
        </pc:picChg>
        <pc:picChg chg="del">
          <ac:chgData name="Hoi Ching Kwan" userId="S::hokwan@syr.edu::c436cacd-45ac-4425-a256-5473bb4e8832" providerId="AD" clId="Web-{85BB63EF-55B1-7165-1779-42E10478F3A8}" dt="2024-09-14T22:13:36.345" v="78"/>
          <ac:picMkLst>
            <pc:docMk/>
            <pc:sldMk cId="739011152" sldId="322"/>
            <ac:picMk id="7" creationId="{E6A9451C-19B5-844E-FA09-D658BFD4690C}"/>
          </ac:picMkLst>
        </pc:picChg>
      </pc:sldChg>
      <pc:sldChg chg="addSp delSp modSp">
        <pc:chgData name="Hoi Ching Kwan" userId="S::hokwan@syr.edu::c436cacd-45ac-4425-a256-5473bb4e8832" providerId="AD" clId="Web-{85BB63EF-55B1-7165-1779-42E10478F3A8}" dt="2024-09-14T22:26:43.453" v="85" actId="20577"/>
        <pc:sldMkLst>
          <pc:docMk/>
          <pc:sldMk cId="866386338" sldId="323"/>
        </pc:sldMkLst>
        <pc:spChg chg="mod">
          <ac:chgData name="Hoi Ching Kwan" userId="S::hokwan@syr.edu::c436cacd-45ac-4425-a256-5473bb4e8832" providerId="AD" clId="Web-{85BB63EF-55B1-7165-1779-42E10478F3A8}" dt="2024-09-14T22:26:43.453" v="85" actId="20577"/>
          <ac:spMkLst>
            <pc:docMk/>
            <pc:sldMk cId="866386338" sldId="323"/>
            <ac:spMk id="2" creationId="{5FC5131F-FB32-2C7A-BB18-A984823F9D52}"/>
          </ac:spMkLst>
        </pc:spChg>
        <pc:spChg chg="mod">
          <ac:chgData name="Hoi Ching Kwan" userId="S::hokwan@syr.edu::c436cacd-45ac-4425-a256-5473bb4e8832" providerId="AD" clId="Web-{85BB63EF-55B1-7165-1779-42E10478F3A8}" dt="2024-09-14T22:13:13.016" v="76" actId="20577"/>
          <ac:spMkLst>
            <pc:docMk/>
            <pc:sldMk cId="866386338" sldId="323"/>
            <ac:spMk id="4" creationId="{B6E6293C-1222-A0BF-2210-165785A6FE8F}"/>
          </ac:spMkLst>
        </pc:spChg>
        <pc:picChg chg="add mod">
          <ac:chgData name="Hoi Ching Kwan" userId="S::hokwan@syr.edu::c436cacd-45ac-4425-a256-5473bb4e8832" providerId="AD" clId="Web-{85BB63EF-55B1-7165-1779-42E10478F3A8}" dt="2024-09-14T22:13:13.563" v="77" actId="1076"/>
          <ac:picMkLst>
            <pc:docMk/>
            <pc:sldMk cId="866386338" sldId="323"/>
            <ac:picMk id="3" creationId="{342E939A-2948-F4CA-8E4D-330BA3C64319}"/>
          </ac:picMkLst>
        </pc:picChg>
        <pc:picChg chg="del">
          <ac:chgData name="Hoi Ching Kwan" userId="S::hokwan@syr.edu::c436cacd-45ac-4425-a256-5473bb4e8832" providerId="AD" clId="Web-{85BB63EF-55B1-7165-1779-42E10478F3A8}" dt="2024-09-14T22:10:59.090" v="0"/>
          <ac:picMkLst>
            <pc:docMk/>
            <pc:sldMk cId="866386338" sldId="323"/>
            <ac:picMk id="5" creationId="{0DA836EF-1EC4-0A0D-63B5-2C9B0FF6F87C}"/>
          </ac:picMkLst>
        </pc:picChg>
        <pc:picChg chg="add mod">
          <ac:chgData name="Hoi Ching Kwan" userId="S::hokwan@syr.edu::c436cacd-45ac-4425-a256-5473bb4e8832" providerId="AD" clId="Web-{85BB63EF-55B1-7165-1779-42E10478F3A8}" dt="2024-09-14T22:12:31.952" v="60" actId="1076"/>
          <ac:picMkLst>
            <pc:docMk/>
            <pc:sldMk cId="866386338" sldId="323"/>
            <ac:picMk id="6" creationId="{7AB37EDE-0212-DC7B-AC4D-A089DD9B09D8}"/>
          </ac:picMkLst>
        </pc:picChg>
      </pc:sldChg>
      <pc:sldChg chg="addSp delSp modSp new">
        <pc:chgData name="Hoi Ching Kwan" userId="S::hokwan@syr.edu::c436cacd-45ac-4425-a256-5473bb4e8832" providerId="AD" clId="Web-{85BB63EF-55B1-7165-1779-42E10478F3A8}" dt="2024-09-14T23:00:05.732" v="414" actId="1076"/>
        <pc:sldMkLst>
          <pc:docMk/>
          <pc:sldMk cId="3691426117" sldId="324"/>
        </pc:sldMkLst>
        <pc:spChg chg="mod">
          <ac:chgData name="Hoi Ching Kwan" userId="S::hokwan@syr.edu::c436cacd-45ac-4425-a256-5473bb4e8832" providerId="AD" clId="Web-{85BB63EF-55B1-7165-1779-42E10478F3A8}" dt="2024-09-14T23:00:05.701" v="413" actId="1076"/>
          <ac:spMkLst>
            <pc:docMk/>
            <pc:sldMk cId="3691426117" sldId="324"/>
            <ac:spMk id="2" creationId="{7EB2A4E2-4760-3517-C67D-52DC96F99511}"/>
          </ac:spMkLst>
        </pc:spChg>
        <pc:spChg chg="del">
          <ac:chgData name="Hoi Ching Kwan" userId="S::hokwan@syr.edu::c436cacd-45ac-4425-a256-5473bb4e8832" providerId="AD" clId="Web-{85BB63EF-55B1-7165-1779-42E10478F3A8}" dt="2024-09-14T22:35:46.883" v="176"/>
          <ac:spMkLst>
            <pc:docMk/>
            <pc:sldMk cId="3691426117" sldId="324"/>
            <ac:spMk id="3" creationId="{BD4FA4C3-6D01-55A1-1407-B6568BFF9CD0}"/>
          </ac:spMkLst>
        </pc:spChg>
        <pc:spChg chg="del">
          <ac:chgData name="Hoi Ching Kwan" userId="S::hokwan@syr.edu::c436cacd-45ac-4425-a256-5473bb4e8832" providerId="AD" clId="Web-{85BB63EF-55B1-7165-1779-42E10478F3A8}" dt="2024-09-14T22:35:46.883" v="175"/>
          <ac:spMkLst>
            <pc:docMk/>
            <pc:sldMk cId="3691426117" sldId="324"/>
            <ac:spMk id="4" creationId="{00D1F69A-3462-D0AE-F618-BE6D51CF3B44}"/>
          </ac:spMkLst>
        </pc:spChg>
        <pc:spChg chg="del">
          <ac:chgData name="Hoi Ching Kwan" userId="S::hokwan@syr.edu::c436cacd-45ac-4425-a256-5473bb4e8832" providerId="AD" clId="Web-{85BB63EF-55B1-7165-1779-42E10478F3A8}" dt="2024-09-14T22:35:46.883" v="174"/>
          <ac:spMkLst>
            <pc:docMk/>
            <pc:sldMk cId="3691426117" sldId="324"/>
            <ac:spMk id="5" creationId="{889048E6-36FC-DC87-BC28-D362973A0FF9}"/>
          </ac:spMkLst>
        </pc:spChg>
        <pc:spChg chg="del">
          <ac:chgData name="Hoi Ching Kwan" userId="S::hokwan@syr.edu::c436cacd-45ac-4425-a256-5473bb4e8832" providerId="AD" clId="Web-{85BB63EF-55B1-7165-1779-42E10478F3A8}" dt="2024-09-14T22:35:46.868" v="173"/>
          <ac:spMkLst>
            <pc:docMk/>
            <pc:sldMk cId="3691426117" sldId="324"/>
            <ac:spMk id="6" creationId="{EB9F56E1-CDB5-9B05-9C61-281C4A1F8BAC}"/>
          </ac:spMkLst>
        </pc:spChg>
        <pc:spChg chg="del">
          <ac:chgData name="Hoi Ching Kwan" userId="S::hokwan@syr.edu::c436cacd-45ac-4425-a256-5473bb4e8832" providerId="AD" clId="Web-{85BB63EF-55B1-7165-1779-42E10478F3A8}" dt="2024-09-14T22:35:46.868" v="172"/>
          <ac:spMkLst>
            <pc:docMk/>
            <pc:sldMk cId="3691426117" sldId="324"/>
            <ac:spMk id="7" creationId="{5C937E56-CF75-2A1D-277B-3B390FB162D2}"/>
          </ac:spMkLst>
        </pc:spChg>
        <pc:spChg chg="del">
          <ac:chgData name="Hoi Ching Kwan" userId="S::hokwan@syr.edu::c436cacd-45ac-4425-a256-5473bb4e8832" providerId="AD" clId="Web-{85BB63EF-55B1-7165-1779-42E10478F3A8}" dt="2024-09-14T22:35:46.868" v="171"/>
          <ac:spMkLst>
            <pc:docMk/>
            <pc:sldMk cId="3691426117" sldId="324"/>
            <ac:spMk id="8" creationId="{01B73AD1-7789-53D3-EF24-5ADF32BFB9E2}"/>
          </ac:spMkLst>
        </pc:spChg>
        <pc:spChg chg="del">
          <ac:chgData name="Hoi Ching Kwan" userId="S::hokwan@syr.edu::c436cacd-45ac-4425-a256-5473bb4e8832" providerId="AD" clId="Web-{85BB63EF-55B1-7165-1779-42E10478F3A8}" dt="2024-09-14T22:35:46.868" v="170"/>
          <ac:spMkLst>
            <pc:docMk/>
            <pc:sldMk cId="3691426117" sldId="324"/>
            <ac:spMk id="9" creationId="{2840F506-38A5-0A28-229C-0F81055DDEE5}"/>
          </ac:spMkLst>
        </pc:spChg>
        <pc:spChg chg="del">
          <ac:chgData name="Hoi Ching Kwan" userId="S::hokwan@syr.edu::c436cacd-45ac-4425-a256-5473bb4e8832" providerId="AD" clId="Web-{85BB63EF-55B1-7165-1779-42E10478F3A8}" dt="2024-09-14T22:35:46.868" v="169"/>
          <ac:spMkLst>
            <pc:docMk/>
            <pc:sldMk cId="3691426117" sldId="324"/>
            <ac:spMk id="10" creationId="{88260D99-C21E-8552-623D-5E03CE4618A3}"/>
          </ac:spMkLst>
        </pc:spChg>
        <pc:spChg chg="del">
          <ac:chgData name="Hoi Ching Kwan" userId="S::hokwan@syr.edu::c436cacd-45ac-4425-a256-5473bb4e8832" providerId="AD" clId="Web-{85BB63EF-55B1-7165-1779-42E10478F3A8}" dt="2024-09-14T22:35:46.868" v="168"/>
          <ac:spMkLst>
            <pc:docMk/>
            <pc:sldMk cId="3691426117" sldId="324"/>
            <ac:spMk id="11" creationId="{4AB0C050-E61A-94B5-F9F6-D80B7ACE24D1}"/>
          </ac:spMkLst>
        </pc:spChg>
        <pc:spChg chg="del">
          <ac:chgData name="Hoi Ching Kwan" userId="S::hokwan@syr.edu::c436cacd-45ac-4425-a256-5473bb4e8832" providerId="AD" clId="Web-{85BB63EF-55B1-7165-1779-42E10478F3A8}" dt="2024-09-14T22:35:46.868" v="167"/>
          <ac:spMkLst>
            <pc:docMk/>
            <pc:sldMk cId="3691426117" sldId="324"/>
            <ac:spMk id="12" creationId="{3FE79E11-62D5-6EE3-2C72-2BD4F8EBCFFF}"/>
          </ac:spMkLst>
        </pc:spChg>
        <pc:spChg chg="del">
          <ac:chgData name="Hoi Ching Kwan" userId="S::hokwan@syr.edu::c436cacd-45ac-4425-a256-5473bb4e8832" providerId="AD" clId="Web-{85BB63EF-55B1-7165-1779-42E10478F3A8}" dt="2024-09-14T22:35:46.868" v="166"/>
          <ac:spMkLst>
            <pc:docMk/>
            <pc:sldMk cId="3691426117" sldId="324"/>
            <ac:spMk id="13" creationId="{F76DBDA8-58BC-6D0F-2153-AE5BD4034D81}"/>
          </ac:spMkLst>
        </pc:spChg>
        <pc:spChg chg="del">
          <ac:chgData name="Hoi Ching Kwan" userId="S::hokwan@syr.edu::c436cacd-45ac-4425-a256-5473bb4e8832" providerId="AD" clId="Web-{85BB63EF-55B1-7165-1779-42E10478F3A8}" dt="2024-09-14T22:35:46.868" v="165"/>
          <ac:spMkLst>
            <pc:docMk/>
            <pc:sldMk cId="3691426117" sldId="324"/>
            <ac:spMk id="14" creationId="{31A8E57F-D8DB-6743-7433-85801A5A6EE2}"/>
          </ac:spMkLst>
        </pc:spChg>
        <pc:spChg chg="del">
          <ac:chgData name="Hoi Ching Kwan" userId="S::hokwan@syr.edu::c436cacd-45ac-4425-a256-5473bb4e8832" providerId="AD" clId="Web-{85BB63EF-55B1-7165-1779-42E10478F3A8}" dt="2024-09-14T22:35:46.868" v="164"/>
          <ac:spMkLst>
            <pc:docMk/>
            <pc:sldMk cId="3691426117" sldId="324"/>
            <ac:spMk id="15" creationId="{36E5AE69-BB18-D41B-D4C6-B7A2177F22BE}"/>
          </ac:spMkLst>
        </pc:spChg>
        <pc:spChg chg="del">
          <ac:chgData name="Hoi Ching Kwan" userId="S::hokwan@syr.edu::c436cacd-45ac-4425-a256-5473bb4e8832" providerId="AD" clId="Web-{85BB63EF-55B1-7165-1779-42E10478F3A8}" dt="2024-09-14T22:35:46.868" v="163"/>
          <ac:spMkLst>
            <pc:docMk/>
            <pc:sldMk cId="3691426117" sldId="324"/>
            <ac:spMk id="16" creationId="{11C75D8C-965B-CFE6-685B-6DDAE650E6B2}"/>
          </ac:spMkLst>
        </pc:spChg>
        <pc:spChg chg="del">
          <ac:chgData name="Hoi Ching Kwan" userId="S::hokwan@syr.edu::c436cacd-45ac-4425-a256-5473bb4e8832" providerId="AD" clId="Web-{85BB63EF-55B1-7165-1779-42E10478F3A8}" dt="2024-09-14T22:35:46.868" v="162"/>
          <ac:spMkLst>
            <pc:docMk/>
            <pc:sldMk cId="3691426117" sldId="324"/>
            <ac:spMk id="17" creationId="{016B5F1E-7C64-BBDD-4B47-9E5846B1E1C9}"/>
          </ac:spMkLst>
        </pc:spChg>
        <pc:spChg chg="del">
          <ac:chgData name="Hoi Ching Kwan" userId="S::hokwan@syr.edu::c436cacd-45ac-4425-a256-5473bb4e8832" providerId="AD" clId="Web-{85BB63EF-55B1-7165-1779-42E10478F3A8}" dt="2024-09-14T22:35:46.868" v="161"/>
          <ac:spMkLst>
            <pc:docMk/>
            <pc:sldMk cId="3691426117" sldId="324"/>
            <ac:spMk id="18" creationId="{1AF32C23-49AC-89FD-3614-A15FC5BBAFFA}"/>
          </ac:spMkLst>
        </pc:spChg>
        <pc:spChg chg="del">
          <ac:chgData name="Hoi Ching Kwan" userId="S::hokwan@syr.edu::c436cacd-45ac-4425-a256-5473bb4e8832" providerId="AD" clId="Web-{85BB63EF-55B1-7165-1779-42E10478F3A8}" dt="2024-09-14T22:35:46.868" v="160"/>
          <ac:spMkLst>
            <pc:docMk/>
            <pc:sldMk cId="3691426117" sldId="324"/>
            <ac:spMk id="19" creationId="{97C71190-C674-0BA4-4BCA-7E3A4754F4D4}"/>
          </ac:spMkLst>
        </pc:spChg>
        <pc:spChg chg="del">
          <ac:chgData name="Hoi Ching Kwan" userId="S::hokwan@syr.edu::c436cacd-45ac-4425-a256-5473bb4e8832" providerId="AD" clId="Web-{85BB63EF-55B1-7165-1779-42E10478F3A8}" dt="2024-09-14T22:35:46.868" v="159"/>
          <ac:spMkLst>
            <pc:docMk/>
            <pc:sldMk cId="3691426117" sldId="324"/>
            <ac:spMk id="20" creationId="{18CD2419-4097-E920-9FA5-F13854DFB931}"/>
          </ac:spMkLst>
        </pc:spChg>
        <pc:spChg chg="add del mod">
          <ac:chgData name="Hoi Ching Kwan" userId="S::hokwan@syr.edu::c436cacd-45ac-4425-a256-5473bb4e8832" providerId="AD" clId="Web-{85BB63EF-55B1-7165-1779-42E10478F3A8}" dt="2024-09-14T22:51:48.677" v="194"/>
          <ac:spMkLst>
            <pc:docMk/>
            <pc:sldMk cId="3691426117" sldId="324"/>
            <ac:spMk id="24" creationId="{C37D859F-223F-7E20-0317-00CF83D06B0F}"/>
          </ac:spMkLst>
        </pc:spChg>
        <pc:spChg chg="add mod">
          <ac:chgData name="Hoi Ching Kwan" userId="S::hokwan@syr.edu::c436cacd-45ac-4425-a256-5473bb4e8832" providerId="AD" clId="Web-{85BB63EF-55B1-7165-1779-42E10478F3A8}" dt="2024-09-14T23:00:05.732" v="414" actId="1076"/>
          <ac:spMkLst>
            <pc:docMk/>
            <pc:sldMk cId="3691426117" sldId="324"/>
            <ac:spMk id="25" creationId="{48EF08EC-78C6-7FAE-4FF9-D547712A1CBA}"/>
          </ac:spMkLst>
        </pc:spChg>
        <pc:picChg chg="add mod">
          <ac:chgData name="Hoi Ching Kwan" userId="S::hokwan@syr.edu::c436cacd-45ac-4425-a256-5473bb4e8832" providerId="AD" clId="Web-{85BB63EF-55B1-7165-1779-42E10478F3A8}" dt="2024-09-14T22:39:30.360" v="190" actId="1076"/>
          <ac:picMkLst>
            <pc:docMk/>
            <pc:sldMk cId="3691426117" sldId="324"/>
            <ac:picMk id="21" creationId="{E4009DC0-F73D-73B1-C1BB-2AC59BC4B1C3}"/>
          </ac:picMkLst>
        </pc:picChg>
        <pc:picChg chg="add mod">
          <ac:chgData name="Hoi Ching Kwan" userId="S::hokwan@syr.edu::c436cacd-45ac-4425-a256-5473bb4e8832" providerId="AD" clId="Web-{85BB63EF-55B1-7165-1779-42E10478F3A8}" dt="2024-09-14T22:39:30.407" v="191" actId="1076"/>
          <ac:picMkLst>
            <pc:docMk/>
            <pc:sldMk cId="3691426117" sldId="324"/>
            <ac:picMk id="22" creationId="{ADC9BAA0-3A2A-6D21-F106-6EDE5C38F7A5}"/>
          </ac:picMkLst>
        </pc:picChg>
      </pc:sldChg>
    </pc:docChg>
  </pc:docChgLst>
  <pc:docChgLst>
    <pc:chgData name="Hoi Ching Kwan" userId="S::hokwan@syr.edu::c436cacd-45ac-4425-a256-5473bb4e8832" providerId="AD" clId="Web-{1506536A-028F-61E0-9C94-2EB957A9FD30}"/>
    <pc:docChg chg="modSld">
      <pc:chgData name="Hoi Ching Kwan" userId="S::hokwan@syr.edu::c436cacd-45ac-4425-a256-5473bb4e8832" providerId="AD" clId="Web-{1506536A-028F-61E0-9C94-2EB957A9FD30}" dt="2024-09-16T22:37:15.345" v="6" actId="1076"/>
      <pc:docMkLst>
        <pc:docMk/>
      </pc:docMkLst>
      <pc:sldChg chg="addSp delSp modSp">
        <pc:chgData name="Hoi Ching Kwan" userId="S::hokwan@syr.edu::c436cacd-45ac-4425-a256-5473bb4e8832" providerId="AD" clId="Web-{1506536A-028F-61E0-9C94-2EB957A9FD30}" dt="2024-09-16T22:37:15.345" v="6" actId="1076"/>
        <pc:sldMkLst>
          <pc:docMk/>
          <pc:sldMk cId="329159523" sldId="321"/>
        </pc:sldMkLst>
        <pc:picChg chg="add mod">
          <ac:chgData name="Hoi Ching Kwan" userId="S::hokwan@syr.edu::c436cacd-45ac-4425-a256-5473bb4e8832" providerId="AD" clId="Web-{1506536A-028F-61E0-9C94-2EB957A9FD30}" dt="2024-09-16T22:37:15.345" v="6" actId="1076"/>
          <ac:picMkLst>
            <pc:docMk/>
            <pc:sldMk cId="329159523" sldId="321"/>
            <ac:picMk id="2" creationId="{8AE462BF-B9B0-3D05-137C-9D2FB7622ADD}"/>
          </ac:picMkLst>
        </pc:picChg>
        <pc:picChg chg="del mod">
          <ac:chgData name="Hoi Ching Kwan" userId="S::hokwan@syr.edu::c436cacd-45ac-4425-a256-5473bb4e8832" providerId="AD" clId="Web-{1506536A-028F-61E0-9C94-2EB957A9FD30}" dt="2024-09-16T22:32:16.240" v="3"/>
          <ac:picMkLst>
            <pc:docMk/>
            <pc:sldMk cId="329159523" sldId="321"/>
            <ac:picMk id="7" creationId="{E6A9451C-19B5-844E-FA09-D658BFD4690C}"/>
          </ac:picMkLst>
        </pc:picChg>
      </pc:sldChg>
    </pc:docChg>
  </pc:docChgLst>
  <pc:docChgLst>
    <pc:chgData name="Nathan J Alegria" userId="S::njalegri@syr.edu::d65a4940-9f5d-41c2-add1-b403cca97c15" providerId="AD" clId="Web-{FB28632D-0E3F-47FC-A7D2-944D7E830053}"/>
    <pc:docChg chg="modSld">
      <pc:chgData name="Nathan J Alegria" userId="S::njalegri@syr.edu::d65a4940-9f5d-41c2-add1-b403cca97c15" providerId="AD" clId="Web-{FB28632D-0E3F-47FC-A7D2-944D7E830053}" dt="2024-09-12T22:37:11.336" v="0" actId="20577"/>
      <pc:docMkLst>
        <pc:docMk/>
      </pc:docMkLst>
      <pc:sldChg chg="modSp">
        <pc:chgData name="Nathan J Alegria" userId="S::njalegri@syr.edu::d65a4940-9f5d-41c2-add1-b403cca97c15" providerId="AD" clId="Web-{FB28632D-0E3F-47FC-A7D2-944D7E830053}" dt="2024-09-12T22:37:11.336" v="0" actId="20577"/>
        <pc:sldMkLst>
          <pc:docMk/>
          <pc:sldMk cId="0" sldId="257"/>
        </pc:sldMkLst>
        <pc:spChg chg="mod">
          <ac:chgData name="Nathan J Alegria" userId="S::njalegri@syr.edu::d65a4940-9f5d-41c2-add1-b403cca97c15" providerId="AD" clId="Web-{FB28632D-0E3F-47FC-A7D2-944D7E830053}" dt="2024-09-12T22:37:11.336" v="0" actId="20577"/>
          <ac:spMkLst>
            <pc:docMk/>
            <pc:sldMk cId="0" sldId="257"/>
            <ac:spMk id="471" creationId="{00000000-0000-0000-0000-000000000000}"/>
          </ac:spMkLst>
        </pc:spChg>
      </pc:sldChg>
    </pc:docChg>
  </pc:docChgLst>
  <pc:docChgLst>
    <pc:chgData name="Nathan J Alegria" userId="d65a4940-9f5d-41c2-add1-b403cca97c15" providerId="ADAL" clId="{DAAF7D67-3C68-4F47-A27A-B2CA35198639}"/>
    <pc:docChg chg="undo redo custSel addSld modSld sldOrd">
      <pc:chgData name="Nathan J Alegria" userId="d65a4940-9f5d-41c2-add1-b403cca97c15" providerId="ADAL" clId="{DAAF7D67-3C68-4F47-A27A-B2CA35198639}" dt="2024-09-13T00:07:54.597" v="1388" actId="1076"/>
      <pc:docMkLst>
        <pc:docMk/>
      </pc:docMkLst>
      <pc:sldChg chg="ord modNotes">
        <pc:chgData name="Nathan J Alegria" userId="d65a4940-9f5d-41c2-add1-b403cca97c15" providerId="ADAL" clId="{DAAF7D67-3C68-4F47-A27A-B2CA35198639}" dt="2024-09-12T22:41:45.235" v="26"/>
        <pc:sldMkLst>
          <pc:docMk/>
          <pc:sldMk cId="0" sldId="257"/>
        </pc:sldMkLst>
      </pc:sldChg>
      <pc:sldChg chg="addSp modSp mod">
        <pc:chgData name="Nathan J Alegria" userId="d65a4940-9f5d-41c2-add1-b403cca97c15" providerId="ADAL" clId="{DAAF7D67-3C68-4F47-A27A-B2CA35198639}" dt="2024-09-12T22:49:24.157" v="190" actId="1076"/>
        <pc:sldMkLst>
          <pc:docMk/>
          <pc:sldMk cId="0" sldId="259"/>
        </pc:sldMkLst>
        <pc:spChg chg="add mod">
          <ac:chgData name="Nathan J Alegria" userId="d65a4940-9f5d-41c2-add1-b403cca97c15" providerId="ADAL" clId="{DAAF7D67-3C68-4F47-A27A-B2CA35198639}" dt="2024-09-12T22:49:17.397" v="187" actId="1076"/>
          <ac:spMkLst>
            <pc:docMk/>
            <pc:sldMk cId="0" sldId="259"/>
            <ac:spMk id="3" creationId="{F5C9EF07-2B57-FBB3-B487-F7834053843A}"/>
          </ac:spMkLst>
        </pc:spChg>
        <pc:spChg chg="mod">
          <ac:chgData name="Nathan J Alegria" userId="d65a4940-9f5d-41c2-add1-b403cca97c15" providerId="ADAL" clId="{DAAF7D67-3C68-4F47-A27A-B2CA35198639}" dt="2024-09-12T22:46:52.896" v="159" actId="1076"/>
          <ac:spMkLst>
            <pc:docMk/>
            <pc:sldMk cId="0" sldId="259"/>
            <ac:spMk id="506" creationId="{00000000-0000-0000-0000-000000000000}"/>
          </ac:spMkLst>
        </pc:spChg>
        <pc:spChg chg="mod">
          <ac:chgData name="Nathan J Alegria" userId="d65a4940-9f5d-41c2-add1-b403cca97c15" providerId="ADAL" clId="{DAAF7D67-3C68-4F47-A27A-B2CA35198639}" dt="2024-09-12T22:44:47.956" v="74" actId="1076"/>
          <ac:spMkLst>
            <pc:docMk/>
            <pc:sldMk cId="0" sldId="259"/>
            <ac:spMk id="507" creationId="{00000000-0000-0000-0000-000000000000}"/>
          </ac:spMkLst>
        </pc:spChg>
        <pc:spChg chg="mod">
          <ac:chgData name="Nathan J Alegria" userId="d65a4940-9f5d-41c2-add1-b403cca97c15" providerId="ADAL" clId="{DAAF7D67-3C68-4F47-A27A-B2CA35198639}" dt="2024-09-12T22:46:57.105" v="160" actId="1076"/>
          <ac:spMkLst>
            <pc:docMk/>
            <pc:sldMk cId="0" sldId="259"/>
            <ac:spMk id="508" creationId="{00000000-0000-0000-0000-000000000000}"/>
          </ac:spMkLst>
        </pc:spChg>
        <pc:spChg chg="mod">
          <ac:chgData name="Nathan J Alegria" userId="d65a4940-9f5d-41c2-add1-b403cca97c15" providerId="ADAL" clId="{DAAF7D67-3C68-4F47-A27A-B2CA35198639}" dt="2024-09-12T22:47:02.545" v="161" actId="1076"/>
          <ac:spMkLst>
            <pc:docMk/>
            <pc:sldMk cId="0" sldId="259"/>
            <ac:spMk id="509" creationId="{00000000-0000-0000-0000-000000000000}"/>
          </ac:spMkLst>
        </pc:spChg>
        <pc:spChg chg="mod">
          <ac:chgData name="Nathan J Alegria" userId="d65a4940-9f5d-41c2-add1-b403cca97c15" providerId="ADAL" clId="{DAAF7D67-3C68-4F47-A27A-B2CA35198639}" dt="2024-09-12T22:48:18.761" v="177" actId="1076"/>
          <ac:spMkLst>
            <pc:docMk/>
            <pc:sldMk cId="0" sldId="259"/>
            <ac:spMk id="510" creationId="{00000000-0000-0000-0000-000000000000}"/>
          </ac:spMkLst>
        </pc:spChg>
        <pc:spChg chg="mod">
          <ac:chgData name="Nathan J Alegria" userId="d65a4940-9f5d-41c2-add1-b403cca97c15" providerId="ADAL" clId="{DAAF7D67-3C68-4F47-A27A-B2CA35198639}" dt="2024-09-12T22:49:22.513" v="188" actId="1076"/>
          <ac:spMkLst>
            <pc:docMk/>
            <pc:sldMk cId="0" sldId="259"/>
            <ac:spMk id="511" creationId="{00000000-0000-0000-0000-000000000000}"/>
          </ac:spMkLst>
        </pc:spChg>
        <pc:spChg chg="mod">
          <ac:chgData name="Nathan J Alegria" userId="d65a4940-9f5d-41c2-add1-b403cca97c15" providerId="ADAL" clId="{DAAF7D67-3C68-4F47-A27A-B2CA35198639}" dt="2024-09-12T22:49:23.766" v="189" actId="1076"/>
          <ac:spMkLst>
            <pc:docMk/>
            <pc:sldMk cId="0" sldId="259"/>
            <ac:spMk id="512" creationId="{00000000-0000-0000-0000-000000000000}"/>
          </ac:spMkLst>
        </pc:spChg>
        <pc:grpChg chg="mod">
          <ac:chgData name="Nathan J Alegria" userId="d65a4940-9f5d-41c2-add1-b403cca97c15" providerId="ADAL" clId="{DAAF7D67-3C68-4F47-A27A-B2CA35198639}" dt="2024-09-12T22:49:24.157" v="190" actId="1076"/>
          <ac:grpSpMkLst>
            <pc:docMk/>
            <pc:sldMk cId="0" sldId="259"/>
            <ac:grpSpMk id="513" creationId="{00000000-0000-0000-0000-000000000000}"/>
          </ac:grpSpMkLst>
        </pc:grpChg>
        <pc:picChg chg="add">
          <ac:chgData name="Nathan J Alegria" userId="d65a4940-9f5d-41c2-add1-b403cca97c15" providerId="ADAL" clId="{DAAF7D67-3C68-4F47-A27A-B2CA35198639}" dt="2024-09-12T22:46:10.142" v="122"/>
          <ac:picMkLst>
            <pc:docMk/>
            <pc:sldMk cId="0" sldId="259"/>
            <ac:picMk id="2" creationId="{361853E8-42FE-FF87-C397-FC2C7E57B3F1}"/>
          </ac:picMkLst>
        </pc:picChg>
      </pc:sldChg>
      <pc:sldChg chg="addSp delSp modSp mod ord">
        <pc:chgData name="Nathan J Alegria" userId="d65a4940-9f5d-41c2-add1-b403cca97c15" providerId="ADAL" clId="{DAAF7D67-3C68-4F47-A27A-B2CA35198639}" dt="2024-09-12T22:41:21.131" v="22"/>
        <pc:sldMkLst>
          <pc:docMk/>
          <pc:sldMk cId="0" sldId="260"/>
        </pc:sldMkLst>
        <pc:spChg chg="add del mod">
          <ac:chgData name="Nathan J Alegria" userId="d65a4940-9f5d-41c2-add1-b403cca97c15" providerId="ADAL" clId="{DAAF7D67-3C68-4F47-A27A-B2CA35198639}" dt="2024-09-12T22:40:03.190" v="6" actId="478"/>
          <ac:spMkLst>
            <pc:docMk/>
            <pc:sldMk cId="0" sldId="260"/>
            <ac:spMk id="3" creationId="{C084B68E-D296-EAE1-7494-320F7C58DF0B}"/>
          </ac:spMkLst>
        </pc:spChg>
        <pc:spChg chg="mod">
          <ac:chgData name="Nathan J Alegria" userId="d65a4940-9f5d-41c2-add1-b403cca97c15" providerId="ADAL" clId="{DAAF7D67-3C68-4F47-A27A-B2CA35198639}" dt="2024-09-12T22:40:21.678" v="11" actId="1076"/>
          <ac:spMkLst>
            <pc:docMk/>
            <pc:sldMk cId="0" sldId="260"/>
            <ac:spMk id="527" creationId="{00000000-0000-0000-0000-000000000000}"/>
          </ac:spMkLst>
        </pc:spChg>
        <pc:spChg chg="mod">
          <ac:chgData name="Nathan J Alegria" userId="d65a4940-9f5d-41c2-add1-b403cca97c15" providerId="ADAL" clId="{DAAF7D67-3C68-4F47-A27A-B2CA35198639}" dt="2024-09-12T22:41:06.180" v="17" actId="1076"/>
          <ac:spMkLst>
            <pc:docMk/>
            <pc:sldMk cId="0" sldId="260"/>
            <ac:spMk id="528" creationId="{00000000-0000-0000-0000-000000000000}"/>
          </ac:spMkLst>
        </pc:spChg>
        <pc:spChg chg="del mod">
          <ac:chgData name="Nathan J Alegria" userId="d65a4940-9f5d-41c2-add1-b403cca97c15" providerId="ADAL" clId="{DAAF7D67-3C68-4F47-A27A-B2CA35198639}" dt="2024-09-12T22:40:00.458" v="5" actId="478"/>
          <ac:spMkLst>
            <pc:docMk/>
            <pc:sldMk cId="0" sldId="260"/>
            <ac:spMk id="529" creationId="{00000000-0000-0000-0000-000000000000}"/>
          </ac:spMkLst>
        </pc:spChg>
        <pc:spChg chg="mod">
          <ac:chgData name="Nathan J Alegria" userId="d65a4940-9f5d-41c2-add1-b403cca97c15" providerId="ADAL" clId="{DAAF7D67-3C68-4F47-A27A-B2CA35198639}" dt="2024-09-12T22:41:14.830" v="19" actId="1076"/>
          <ac:spMkLst>
            <pc:docMk/>
            <pc:sldMk cId="0" sldId="260"/>
            <ac:spMk id="530" creationId="{00000000-0000-0000-0000-000000000000}"/>
          </ac:spMkLst>
        </pc:spChg>
        <pc:grpChg chg="mod">
          <ac:chgData name="Nathan J Alegria" userId="d65a4940-9f5d-41c2-add1-b403cca97c15" providerId="ADAL" clId="{DAAF7D67-3C68-4F47-A27A-B2CA35198639}" dt="2024-09-12T22:41:18.597" v="20" actId="1076"/>
          <ac:grpSpMkLst>
            <pc:docMk/>
            <pc:sldMk cId="0" sldId="260"/>
            <ac:grpSpMk id="531" creationId="{00000000-0000-0000-0000-000000000000}"/>
          </ac:grpSpMkLst>
        </pc:grpChg>
      </pc:sldChg>
      <pc:sldChg chg="modSp mod">
        <pc:chgData name="Nathan J Alegria" userId="d65a4940-9f5d-41c2-add1-b403cca97c15" providerId="ADAL" clId="{DAAF7D67-3C68-4F47-A27A-B2CA35198639}" dt="2024-09-12T22:46:12.917" v="141" actId="27636"/>
        <pc:sldMkLst>
          <pc:docMk/>
          <pc:sldMk cId="0" sldId="266"/>
        </pc:sldMkLst>
        <pc:spChg chg="mod">
          <ac:chgData name="Nathan J Alegria" userId="d65a4940-9f5d-41c2-add1-b403cca97c15" providerId="ADAL" clId="{DAAF7D67-3C68-4F47-A27A-B2CA35198639}" dt="2024-09-12T22:46:12.913" v="139" actId="27636"/>
          <ac:spMkLst>
            <pc:docMk/>
            <pc:sldMk cId="0" sldId="266"/>
            <ac:spMk id="779" creationId="{00000000-0000-0000-0000-000000000000}"/>
          </ac:spMkLst>
        </pc:spChg>
        <pc:spChg chg="mod">
          <ac:chgData name="Nathan J Alegria" userId="d65a4940-9f5d-41c2-add1-b403cca97c15" providerId="ADAL" clId="{DAAF7D67-3C68-4F47-A27A-B2CA35198639}" dt="2024-09-12T22:46:12.917" v="141" actId="27636"/>
          <ac:spMkLst>
            <pc:docMk/>
            <pc:sldMk cId="0" sldId="266"/>
            <ac:spMk id="781" creationId="{00000000-0000-0000-0000-000000000000}"/>
          </ac:spMkLst>
        </pc:spChg>
        <pc:spChg chg="mod">
          <ac:chgData name="Nathan J Alegria" userId="d65a4940-9f5d-41c2-add1-b403cca97c15" providerId="ADAL" clId="{DAAF7D67-3C68-4F47-A27A-B2CA35198639}" dt="2024-09-12T22:46:12.915" v="140" actId="27636"/>
          <ac:spMkLst>
            <pc:docMk/>
            <pc:sldMk cId="0" sldId="266"/>
            <ac:spMk id="783" creationId="{00000000-0000-0000-0000-000000000000}"/>
          </ac:spMkLst>
        </pc:spChg>
      </pc:sldChg>
      <pc:sldChg chg="modSp mod">
        <pc:chgData name="Nathan J Alegria" userId="d65a4940-9f5d-41c2-add1-b403cca97c15" providerId="ADAL" clId="{DAAF7D67-3C68-4F47-A27A-B2CA35198639}" dt="2024-09-12T22:46:12.933" v="145" actId="27636"/>
        <pc:sldMkLst>
          <pc:docMk/>
          <pc:sldMk cId="0" sldId="268"/>
        </pc:sldMkLst>
        <pc:spChg chg="mod">
          <ac:chgData name="Nathan J Alegria" userId="d65a4940-9f5d-41c2-add1-b403cca97c15" providerId="ADAL" clId="{DAAF7D67-3C68-4F47-A27A-B2CA35198639}" dt="2024-09-12T22:46:12.933" v="145" actId="27636"/>
          <ac:spMkLst>
            <pc:docMk/>
            <pc:sldMk cId="0" sldId="268"/>
            <ac:spMk id="876" creationId="{00000000-0000-0000-0000-000000000000}"/>
          </ac:spMkLst>
        </pc:spChg>
        <pc:spChg chg="mod">
          <ac:chgData name="Nathan J Alegria" userId="d65a4940-9f5d-41c2-add1-b403cca97c15" providerId="ADAL" clId="{DAAF7D67-3C68-4F47-A27A-B2CA35198639}" dt="2024-09-12T22:46:12.926" v="142" actId="27636"/>
          <ac:spMkLst>
            <pc:docMk/>
            <pc:sldMk cId="0" sldId="268"/>
            <ac:spMk id="877" creationId="{00000000-0000-0000-0000-000000000000}"/>
          </ac:spMkLst>
        </pc:spChg>
        <pc:spChg chg="mod">
          <ac:chgData name="Nathan J Alegria" userId="d65a4940-9f5d-41c2-add1-b403cca97c15" providerId="ADAL" clId="{DAAF7D67-3C68-4F47-A27A-B2CA35198639}" dt="2024-09-12T22:46:12.931" v="144" actId="27636"/>
          <ac:spMkLst>
            <pc:docMk/>
            <pc:sldMk cId="0" sldId="268"/>
            <ac:spMk id="879" creationId="{00000000-0000-0000-0000-000000000000}"/>
          </ac:spMkLst>
        </pc:spChg>
        <pc:spChg chg="mod">
          <ac:chgData name="Nathan J Alegria" userId="d65a4940-9f5d-41c2-add1-b403cca97c15" providerId="ADAL" clId="{DAAF7D67-3C68-4F47-A27A-B2CA35198639}" dt="2024-09-12T22:46:12.928" v="143" actId="27636"/>
          <ac:spMkLst>
            <pc:docMk/>
            <pc:sldMk cId="0" sldId="268"/>
            <ac:spMk id="881" creationId="{00000000-0000-0000-0000-000000000000}"/>
          </ac:spMkLst>
        </pc:spChg>
      </pc:sldChg>
      <pc:sldChg chg="modSp mod">
        <pc:chgData name="Nathan J Alegria" userId="d65a4940-9f5d-41c2-add1-b403cca97c15" providerId="ADAL" clId="{DAAF7D67-3C68-4F47-A27A-B2CA35198639}" dt="2024-09-12T22:46:12.953" v="148" actId="27636"/>
        <pc:sldMkLst>
          <pc:docMk/>
          <pc:sldMk cId="0" sldId="273"/>
        </pc:sldMkLst>
        <pc:spChg chg="mod">
          <ac:chgData name="Nathan J Alegria" userId="d65a4940-9f5d-41c2-add1-b403cca97c15" providerId="ADAL" clId="{DAAF7D67-3C68-4F47-A27A-B2CA35198639}" dt="2024-09-12T22:46:12.945" v="146" actId="27636"/>
          <ac:spMkLst>
            <pc:docMk/>
            <pc:sldMk cId="0" sldId="273"/>
            <ac:spMk id="1063" creationId="{00000000-0000-0000-0000-000000000000}"/>
          </ac:spMkLst>
        </pc:spChg>
        <pc:spChg chg="mod">
          <ac:chgData name="Nathan J Alegria" userId="d65a4940-9f5d-41c2-add1-b403cca97c15" providerId="ADAL" clId="{DAAF7D67-3C68-4F47-A27A-B2CA35198639}" dt="2024-09-12T22:46:12.953" v="148" actId="27636"/>
          <ac:spMkLst>
            <pc:docMk/>
            <pc:sldMk cId="0" sldId="273"/>
            <ac:spMk id="1064" creationId="{00000000-0000-0000-0000-000000000000}"/>
          </ac:spMkLst>
        </pc:spChg>
        <pc:spChg chg="mod">
          <ac:chgData name="Nathan J Alegria" userId="d65a4940-9f5d-41c2-add1-b403cca97c15" providerId="ADAL" clId="{DAAF7D67-3C68-4F47-A27A-B2CA35198639}" dt="2024-09-12T22:46:12.949" v="147" actId="27636"/>
          <ac:spMkLst>
            <pc:docMk/>
            <pc:sldMk cId="0" sldId="273"/>
            <ac:spMk id="1067" creationId="{00000000-0000-0000-0000-000000000000}"/>
          </ac:spMkLst>
        </pc:spChg>
      </pc:sldChg>
      <pc:sldChg chg="modSp mod">
        <pc:chgData name="Nathan J Alegria" userId="d65a4940-9f5d-41c2-add1-b403cca97c15" providerId="ADAL" clId="{DAAF7D67-3C68-4F47-A27A-B2CA35198639}" dt="2024-09-12T22:46:12.972" v="151" actId="27636"/>
        <pc:sldMkLst>
          <pc:docMk/>
          <pc:sldMk cId="0" sldId="274"/>
        </pc:sldMkLst>
        <pc:spChg chg="mod">
          <ac:chgData name="Nathan J Alegria" userId="d65a4940-9f5d-41c2-add1-b403cca97c15" providerId="ADAL" clId="{DAAF7D67-3C68-4F47-A27A-B2CA35198639}" dt="2024-09-12T22:46:12.966" v="150" actId="27636"/>
          <ac:spMkLst>
            <pc:docMk/>
            <pc:sldMk cId="0" sldId="274"/>
            <ac:spMk id="1264" creationId="{00000000-0000-0000-0000-000000000000}"/>
          </ac:spMkLst>
        </pc:spChg>
        <pc:spChg chg="mod">
          <ac:chgData name="Nathan J Alegria" userId="d65a4940-9f5d-41c2-add1-b403cca97c15" providerId="ADAL" clId="{DAAF7D67-3C68-4F47-A27A-B2CA35198639}" dt="2024-09-12T22:46:12.963" v="149" actId="27636"/>
          <ac:spMkLst>
            <pc:docMk/>
            <pc:sldMk cId="0" sldId="274"/>
            <ac:spMk id="1266" creationId="{00000000-0000-0000-0000-000000000000}"/>
          </ac:spMkLst>
        </pc:spChg>
        <pc:spChg chg="mod">
          <ac:chgData name="Nathan J Alegria" userId="d65a4940-9f5d-41c2-add1-b403cca97c15" providerId="ADAL" clId="{DAAF7D67-3C68-4F47-A27A-B2CA35198639}" dt="2024-09-12T22:46:12.972" v="151" actId="27636"/>
          <ac:spMkLst>
            <pc:docMk/>
            <pc:sldMk cId="0" sldId="274"/>
            <ac:spMk id="1268" creationId="{00000000-0000-0000-0000-000000000000}"/>
          </ac:spMkLst>
        </pc:spChg>
      </pc:sldChg>
      <pc:sldChg chg="addSp delSp modSp add mod ord">
        <pc:chgData name="Nathan J Alegria" userId="d65a4940-9f5d-41c2-add1-b403cca97c15" providerId="ADAL" clId="{DAAF7D67-3C68-4F47-A27A-B2CA35198639}" dt="2024-09-12T23:23:21.428" v="813" actId="1076"/>
        <pc:sldMkLst>
          <pc:docMk/>
          <pc:sldMk cId="3430159864" sldId="312"/>
        </pc:sldMkLst>
        <pc:spChg chg="mod">
          <ac:chgData name="Nathan J Alegria" userId="d65a4940-9f5d-41c2-add1-b403cca97c15" providerId="ADAL" clId="{DAAF7D67-3C68-4F47-A27A-B2CA35198639}" dt="2024-09-12T22:57:38.613" v="344" actId="20577"/>
          <ac:spMkLst>
            <pc:docMk/>
            <pc:sldMk cId="3430159864" sldId="312"/>
            <ac:spMk id="3" creationId="{F5C9EF07-2B57-FBB3-B487-F7834053843A}"/>
          </ac:spMkLst>
        </pc:spChg>
        <pc:spChg chg="add del mod">
          <ac:chgData name="Nathan J Alegria" userId="d65a4940-9f5d-41c2-add1-b403cca97c15" providerId="ADAL" clId="{DAAF7D67-3C68-4F47-A27A-B2CA35198639}" dt="2024-09-12T22:51:25.358" v="230" actId="478"/>
          <ac:spMkLst>
            <pc:docMk/>
            <pc:sldMk cId="3430159864" sldId="312"/>
            <ac:spMk id="4" creationId="{99A713EF-2876-FA7B-DF97-0DFC9125DEE1}"/>
          </ac:spMkLst>
        </pc:spChg>
        <pc:spChg chg="add del mod">
          <ac:chgData name="Nathan J Alegria" userId="d65a4940-9f5d-41c2-add1-b403cca97c15" providerId="ADAL" clId="{DAAF7D67-3C68-4F47-A27A-B2CA35198639}" dt="2024-09-12T22:52:04.178" v="240" actId="478"/>
          <ac:spMkLst>
            <pc:docMk/>
            <pc:sldMk cId="3430159864" sldId="312"/>
            <ac:spMk id="6" creationId="{D0ED3179-48EC-CE56-13F0-0E0E7CE9367C}"/>
          </ac:spMkLst>
        </pc:spChg>
        <pc:spChg chg="mod">
          <ac:chgData name="Nathan J Alegria" userId="d65a4940-9f5d-41c2-add1-b403cca97c15" providerId="ADAL" clId="{DAAF7D67-3C68-4F47-A27A-B2CA35198639}" dt="2024-09-12T22:52:25.203" v="243" actId="1076"/>
          <ac:spMkLst>
            <pc:docMk/>
            <pc:sldMk cId="3430159864" sldId="312"/>
            <ac:spMk id="506" creationId="{00000000-0000-0000-0000-000000000000}"/>
          </ac:spMkLst>
        </pc:spChg>
        <pc:spChg chg="del mod">
          <ac:chgData name="Nathan J Alegria" userId="d65a4940-9f5d-41c2-add1-b403cca97c15" providerId="ADAL" clId="{DAAF7D67-3C68-4F47-A27A-B2CA35198639}" dt="2024-09-12T22:51:28.933" v="232" actId="478"/>
          <ac:spMkLst>
            <pc:docMk/>
            <pc:sldMk cId="3430159864" sldId="312"/>
            <ac:spMk id="507" creationId="{00000000-0000-0000-0000-000000000000}"/>
          </ac:spMkLst>
        </pc:spChg>
        <pc:spChg chg="mod">
          <ac:chgData name="Nathan J Alegria" userId="d65a4940-9f5d-41c2-add1-b403cca97c15" providerId="ADAL" clId="{DAAF7D67-3C68-4F47-A27A-B2CA35198639}" dt="2024-09-12T22:52:28.822" v="244" actId="1076"/>
          <ac:spMkLst>
            <pc:docMk/>
            <pc:sldMk cId="3430159864" sldId="312"/>
            <ac:spMk id="508" creationId="{00000000-0000-0000-0000-000000000000}"/>
          </ac:spMkLst>
        </pc:spChg>
        <pc:spChg chg="mod">
          <ac:chgData name="Nathan J Alegria" userId="d65a4940-9f5d-41c2-add1-b403cca97c15" providerId="ADAL" clId="{DAAF7D67-3C68-4F47-A27A-B2CA35198639}" dt="2024-09-12T23:23:21.428" v="813" actId="1076"/>
          <ac:spMkLst>
            <pc:docMk/>
            <pc:sldMk cId="3430159864" sldId="312"/>
            <ac:spMk id="509" creationId="{00000000-0000-0000-0000-000000000000}"/>
          </ac:spMkLst>
        </pc:spChg>
        <pc:spChg chg="del mod">
          <ac:chgData name="Nathan J Alegria" userId="d65a4940-9f5d-41c2-add1-b403cca97c15" providerId="ADAL" clId="{DAAF7D67-3C68-4F47-A27A-B2CA35198639}" dt="2024-09-12T22:51:23.989" v="229" actId="478"/>
          <ac:spMkLst>
            <pc:docMk/>
            <pc:sldMk cId="3430159864" sldId="312"/>
            <ac:spMk id="510" creationId="{00000000-0000-0000-0000-000000000000}"/>
          </ac:spMkLst>
        </pc:spChg>
        <pc:spChg chg="mod">
          <ac:chgData name="Nathan J Alegria" userId="d65a4940-9f5d-41c2-add1-b403cca97c15" providerId="ADAL" clId="{DAAF7D67-3C68-4F47-A27A-B2CA35198639}" dt="2024-09-12T22:49:54.167" v="196" actId="1076"/>
          <ac:spMkLst>
            <pc:docMk/>
            <pc:sldMk cId="3430159864" sldId="312"/>
            <ac:spMk id="512" creationId="{00000000-0000-0000-0000-000000000000}"/>
          </ac:spMkLst>
        </pc:spChg>
        <pc:grpChg chg="del">
          <ac:chgData name="Nathan J Alegria" userId="d65a4940-9f5d-41c2-add1-b403cca97c15" providerId="ADAL" clId="{DAAF7D67-3C68-4F47-A27A-B2CA35198639}" dt="2024-09-12T22:49:41.146" v="192" actId="478"/>
          <ac:grpSpMkLst>
            <pc:docMk/>
            <pc:sldMk cId="3430159864" sldId="312"/>
            <ac:grpSpMk id="513" creationId="{00000000-0000-0000-0000-000000000000}"/>
          </ac:grpSpMkLst>
        </pc:grpChg>
      </pc:sldChg>
      <pc:sldChg chg="addSp delSp modSp add mod ord">
        <pc:chgData name="Nathan J Alegria" userId="d65a4940-9f5d-41c2-add1-b403cca97c15" providerId="ADAL" clId="{DAAF7D67-3C68-4F47-A27A-B2CA35198639}" dt="2024-09-12T22:59:14.096" v="355" actId="1076"/>
        <pc:sldMkLst>
          <pc:docMk/>
          <pc:sldMk cId="577640432" sldId="313"/>
        </pc:sldMkLst>
        <pc:spChg chg="add del mod">
          <ac:chgData name="Nathan J Alegria" userId="d65a4940-9f5d-41c2-add1-b403cca97c15" providerId="ADAL" clId="{DAAF7D67-3C68-4F47-A27A-B2CA35198639}" dt="2024-09-12T22:54:04.643" v="267" actId="478"/>
          <ac:spMkLst>
            <pc:docMk/>
            <pc:sldMk cId="577640432" sldId="313"/>
            <ac:spMk id="3" creationId="{241793B9-DC06-17D6-B4D5-36BF6F69CF81}"/>
          </ac:spMkLst>
        </pc:spChg>
        <pc:spChg chg="add del mod">
          <ac:chgData name="Nathan J Alegria" userId="d65a4940-9f5d-41c2-add1-b403cca97c15" providerId="ADAL" clId="{DAAF7D67-3C68-4F47-A27A-B2CA35198639}" dt="2024-09-12T22:54:07.688" v="271" actId="478"/>
          <ac:spMkLst>
            <pc:docMk/>
            <pc:sldMk cId="577640432" sldId="313"/>
            <ac:spMk id="5" creationId="{182796E0-3F4B-0D93-FE68-B50E0A85255F}"/>
          </ac:spMkLst>
        </pc:spChg>
        <pc:spChg chg="add del mod">
          <ac:chgData name="Nathan J Alegria" userId="d65a4940-9f5d-41c2-add1-b403cca97c15" providerId="ADAL" clId="{DAAF7D67-3C68-4F47-A27A-B2CA35198639}" dt="2024-09-12T22:54:09.867" v="273" actId="478"/>
          <ac:spMkLst>
            <pc:docMk/>
            <pc:sldMk cId="577640432" sldId="313"/>
            <ac:spMk id="7" creationId="{C9D97B94-8581-8708-F0FB-9A252EA994C4}"/>
          </ac:spMkLst>
        </pc:spChg>
        <pc:spChg chg="add del mod">
          <ac:chgData name="Nathan J Alegria" userId="d65a4940-9f5d-41c2-add1-b403cca97c15" providerId="ADAL" clId="{DAAF7D67-3C68-4F47-A27A-B2CA35198639}" dt="2024-09-12T22:54:12.373" v="276" actId="478"/>
          <ac:spMkLst>
            <pc:docMk/>
            <pc:sldMk cId="577640432" sldId="313"/>
            <ac:spMk id="9" creationId="{E086AE4B-6FF2-55BF-2772-E1FEE7FD192A}"/>
          </ac:spMkLst>
        </pc:spChg>
        <pc:spChg chg="add del mod">
          <ac:chgData name="Nathan J Alegria" userId="d65a4940-9f5d-41c2-add1-b403cca97c15" providerId="ADAL" clId="{DAAF7D67-3C68-4F47-A27A-B2CA35198639}" dt="2024-09-12T22:54:15.712" v="278" actId="478"/>
          <ac:spMkLst>
            <pc:docMk/>
            <pc:sldMk cId="577640432" sldId="313"/>
            <ac:spMk id="11" creationId="{E1CB97AE-CBA9-27BD-209E-85A38C35703C}"/>
          </ac:spMkLst>
        </pc:spChg>
        <pc:spChg chg="add del mod">
          <ac:chgData name="Nathan J Alegria" userId="d65a4940-9f5d-41c2-add1-b403cca97c15" providerId="ADAL" clId="{DAAF7D67-3C68-4F47-A27A-B2CA35198639}" dt="2024-09-12T22:54:19.604" v="282" actId="478"/>
          <ac:spMkLst>
            <pc:docMk/>
            <pc:sldMk cId="577640432" sldId="313"/>
            <ac:spMk id="13" creationId="{E3EB79CD-0C97-84CA-3BBB-2A7A000EEA22}"/>
          </ac:spMkLst>
        </pc:spChg>
        <pc:spChg chg="add del mod">
          <ac:chgData name="Nathan J Alegria" userId="d65a4940-9f5d-41c2-add1-b403cca97c15" providerId="ADAL" clId="{DAAF7D67-3C68-4F47-A27A-B2CA35198639}" dt="2024-09-12T22:54:23.169" v="284" actId="478"/>
          <ac:spMkLst>
            <pc:docMk/>
            <pc:sldMk cId="577640432" sldId="313"/>
            <ac:spMk id="15" creationId="{D236217B-9C43-55C7-DFBE-AEE1D518CCC3}"/>
          </ac:spMkLst>
        </pc:spChg>
        <pc:spChg chg="add del mod">
          <ac:chgData name="Nathan J Alegria" userId="d65a4940-9f5d-41c2-add1-b403cca97c15" providerId="ADAL" clId="{DAAF7D67-3C68-4F47-A27A-B2CA35198639}" dt="2024-09-12T22:54:30.416" v="288" actId="478"/>
          <ac:spMkLst>
            <pc:docMk/>
            <pc:sldMk cId="577640432" sldId="313"/>
            <ac:spMk id="17" creationId="{710861AD-6C67-9C18-31F2-6B93CFC70B28}"/>
          </ac:spMkLst>
        </pc:spChg>
        <pc:spChg chg="add del mod">
          <ac:chgData name="Nathan J Alegria" userId="d65a4940-9f5d-41c2-add1-b403cca97c15" providerId="ADAL" clId="{DAAF7D67-3C68-4F47-A27A-B2CA35198639}" dt="2024-09-12T22:54:35.591" v="294" actId="478"/>
          <ac:spMkLst>
            <pc:docMk/>
            <pc:sldMk cId="577640432" sldId="313"/>
            <ac:spMk id="19" creationId="{A81DB325-E886-2602-C9CE-17697DBEE907}"/>
          </ac:spMkLst>
        </pc:spChg>
        <pc:spChg chg="add del mod">
          <ac:chgData name="Nathan J Alegria" userId="d65a4940-9f5d-41c2-add1-b403cca97c15" providerId="ADAL" clId="{DAAF7D67-3C68-4F47-A27A-B2CA35198639}" dt="2024-09-12T22:54:38.106" v="296" actId="478"/>
          <ac:spMkLst>
            <pc:docMk/>
            <pc:sldMk cId="577640432" sldId="313"/>
            <ac:spMk id="21" creationId="{B42C2F96-3FAA-CB20-439A-00608B7D4693}"/>
          </ac:spMkLst>
        </pc:spChg>
        <pc:spChg chg="add del mod">
          <ac:chgData name="Nathan J Alegria" userId="d65a4940-9f5d-41c2-add1-b403cca97c15" providerId="ADAL" clId="{DAAF7D67-3C68-4F47-A27A-B2CA35198639}" dt="2024-09-12T22:54:43.849" v="299" actId="478"/>
          <ac:spMkLst>
            <pc:docMk/>
            <pc:sldMk cId="577640432" sldId="313"/>
            <ac:spMk id="23" creationId="{F0FF91A6-420E-C58C-2133-5D03115C824C}"/>
          </ac:spMkLst>
        </pc:spChg>
        <pc:spChg chg="add del mod">
          <ac:chgData name="Nathan J Alegria" userId="d65a4940-9f5d-41c2-add1-b403cca97c15" providerId="ADAL" clId="{DAAF7D67-3C68-4F47-A27A-B2CA35198639}" dt="2024-09-12T22:54:50.848" v="304" actId="478"/>
          <ac:spMkLst>
            <pc:docMk/>
            <pc:sldMk cId="577640432" sldId="313"/>
            <ac:spMk id="25" creationId="{5FD7C3E6-E8DD-01CE-B880-745B573BF77E}"/>
          </ac:spMkLst>
        </pc:spChg>
        <pc:spChg chg="add del mod">
          <ac:chgData name="Nathan J Alegria" userId="d65a4940-9f5d-41c2-add1-b403cca97c15" providerId="ADAL" clId="{DAAF7D67-3C68-4F47-A27A-B2CA35198639}" dt="2024-09-12T22:54:54.463" v="307" actId="478"/>
          <ac:spMkLst>
            <pc:docMk/>
            <pc:sldMk cId="577640432" sldId="313"/>
            <ac:spMk id="27" creationId="{2A199A15-17CC-14B7-0849-9B6AFEE45AD3}"/>
          </ac:spMkLst>
        </pc:spChg>
        <pc:spChg chg="add del mod">
          <ac:chgData name="Nathan J Alegria" userId="d65a4940-9f5d-41c2-add1-b403cca97c15" providerId="ADAL" clId="{DAAF7D67-3C68-4F47-A27A-B2CA35198639}" dt="2024-09-12T22:55:01.496" v="312" actId="478"/>
          <ac:spMkLst>
            <pc:docMk/>
            <pc:sldMk cId="577640432" sldId="313"/>
            <ac:spMk id="29" creationId="{BF0B0541-E864-7B68-320A-930F1FEAD683}"/>
          </ac:spMkLst>
        </pc:spChg>
        <pc:spChg chg="add del mod">
          <ac:chgData name="Nathan J Alegria" userId="d65a4940-9f5d-41c2-add1-b403cca97c15" providerId="ADAL" clId="{DAAF7D67-3C68-4F47-A27A-B2CA35198639}" dt="2024-09-12T22:55:04.849" v="315" actId="478"/>
          <ac:spMkLst>
            <pc:docMk/>
            <pc:sldMk cId="577640432" sldId="313"/>
            <ac:spMk id="31" creationId="{FEC40520-EA25-1B00-E5A1-0D52783B9E3C}"/>
          </ac:spMkLst>
        </pc:spChg>
        <pc:spChg chg="add del mod">
          <ac:chgData name="Nathan J Alegria" userId="d65a4940-9f5d-41c2-add1-b403cca97c15" providerId="ADAL" clId="{DAAF7D67-3C68-4F47-A27A-B2CA35198639}" dt="2024-09-12T22:55:07.343" v="317" actId="478"/>
          <ac:spMkLst>
            <pc:docMk/>
            <pc:sldMk cId="577640432" sldId="313"/>
            <ac:spMk id="33" creationId="{3BC8FEF5-84EB-0623-9CEA-350CDD69E524}"/>
          </ac:spMkLst>
        </pc:spChg>
        <pc:spChg chg="add mod">
          <ac:chgData name="Nathan J Alegria" userId="d65a4940-9f5d-41c2-add1-b403cca97c15" providerId="ADAL" clId="{DAAF7D67-3C68-4F47-A27A-B2CA35198639}" dt="2024-09-12T22:58:37.835" v="349" actId="1076"/>
          <ac:spMkLst>
            <pc:docMk/>
            <pc:sldMk cId="577640432" sldId="313"/>
            <ac:spMk id="34" creationId="{954D40B5-B4E1-C172-6391-71B81A643521}"/>
          </ac:spMkLst>
        </pc:spChg>
        <pc:spChg chg="add mod">
          <ac:chgData name="Nathan J Alegria" userId="d65a4940-9f5d-41c2-add1-b403cca97c15" providerId="ADAL" clId="{DAAF7D67-3C68-4F47-A27A-B2CA35198639}" dt="2024-09-12T22:55:27.246" v="319"/>
          <ac:spMkLst>
            <pc:docMk/>
            <pc:sldMk cId="577640432" sldId="313"/>
            <ac:spMk id="35" creationId="{DFFA350E-105F-662A-40A6-9EB9FE706218}"/>
          </ac:spMkLst>
        </pc:spChg>
        <pc:spChg chg="add mod">
          <ac:chgData name="Nathan J Alegria" userId="d65a4940-9f5d-41c2-add1-b403cca97c15" providerId="ADAL" clId="{DAAF7D67-3C68-4F47-A27A-B2CA35198639}" dt="2024-09-12T22:56:34.372" v="329" actId="120"/>
          <ac:spMkLst>
            <pc:docMk/>
            <pc:sldMk cId="577640432" sldId="313"/>
            <ac:spMk id="36" creationId="{43140DC8-4F40-918E-4E7A-B8FE9B0ABB23}"/>
          </ac:spMkLst>
        </pc:spChg>
        <pc:spChg chg="add mod">
          <ac:chgData name="Nathan J Alegria" userId="d65a4940-9f5d-41c2-add1-b403cca97c15" providerId="ADAL" clId="{DAAF7D67-3C68-4F47-A27A-B2CA35198639}" dt="2024-09-12T22:56:43.501" v="330" actId="1076"/>
          <ac:spMkLst>
            <pc:docMk/>
            <pc:sldMk cId="577640432" sldId="313"/>
            <ac:spMk id="37" creationId="{C4D3CBFA-9796-5D31-FE40-3A61FE052F10}"/>
          </ac:spMkLst>
        </pc:spChg>
        <pc:spChg chg="add mod">
          <ac:chgData name="Nathan J Alegria" userId="d65a4940-9f5d-41c2-add1-b403cca97c15" providerId="ADAL" clId="{DAAF7D67-3C68-4F47-A27A-B2CA35198639}" dt="2024-09-12T22:59:10.730" v="354" actId="1076"/>
          <ac:spMkLst>
            <pc:docMk/>
            <pc:sldMk cId="577640432" sldId="313"/>
            <ac:spMk id="38" creationId="{EDFFB1C2-AF74-368B-5774-F9A7CD7B3621}"/>
          </ac:spMkLst>
        </pc:spChg>
        <pc:spChg chg="add mod">
          <ac:chgData name="Nathan J Alegria" userId="d65a4940-9f5d-41c2-add1-b403cca97c15" providerId="ADAL" clId="{DAAF7D67-3C68-4F47-A27A-B2CA35198639}" dt="2024-09-12T22:59:14.096" v="355" actId="1076"/>
          <ac:spMkLst>
            <pc:docMk/>
            <pc:sldMk cId="577640432" sldId="313"/>
            <ac:spMk id="39" creationId="{A739CF4C-E5D0-0550-3676-98E746DB8D93}"/>
          </ac:spMkLst>
        </pc:spChg>
        <pc:spChg chg="del">
          <ac:chgData name="Nathan J Alegria" userId="d65a4940-9f5d-41c2-add1-b403cca97c15" providerId="ADAL" clId="{DAAF7D67-3C68-4F47-A27A-B2CA35198639}" dt="2024-09-12T22:54:55.236" v="308" actId="478"/>
          <ac:spMkLst>
            <pc:docMk/>
            <pc:sldMk cId="577640432" sldId="313"/>
            <ac:spMk id="477" creationId="{00000000-0000-0000-0000-000000000000}"/>
          </ac:spMkLst>
        </pc:spChg>
        <pc:spChg chg="del mod">
          <ac:chgData name="Nathan J Alegria" userId="d65a4940-9f5d-41c2-add1-b403cca97c15" providerId="ADAL" clId="{DAAF7D67-3C68-4F47-A27A-B2CA35198639}" dt="2024-09-12T22:54:57.487" v="310" actId="478"/>
          <ac:spMkLst>
            <pc:docMk/>
            <pc:sldMk cId="577640432" sldId="313"/>
            <ac:spMk id="478" creationId="{00000000-0000-0000-0000-000000000000}"/>
          </ac:spMkLst>
        </pc:spChg>
        <pc:spChg chg="del">
          <ac:chgData name="Nathan J Alegria" userId="d65a4940-9f5d-41c2-add1-b403cca97c15" providerId="ADAL" clId="{DAAF7D67-3C68-4F47-A27A-B2CA35198639}" dt="2024-09-12T22:54:31.173" v="289" actId="478"/>
          <ac:spMkLst>
            <pc:docMk/>
            <pc:sldMk cId="577640432" sldId="313"/>
            <ac:spMk id="479" creationId="{00000000-0000-0000-0000-000000000000}"/>
          </ac:spMkLst>
        </pc:spChg>
        <pc:spChg chg="del">
          <ac:chgData name="Nathan J Alegria" userId="d65a4940-9f5d-41c2-add1-b403cca97c15" providerId="ADAL" clId="{DAAF7D67-3C68-4F47-A27A-B2CA35198639}" dt="2024-09-12T22:54:47.208" v="303" actId="478"/>
          <ac:spMkLst>
            <pc:docMk/>
            <pc:sldMk cId="577640432" sldId="313"/>
            <ac:spMk id="480" creationId="{00000000-0000-0000-0000-000000000000}"/>
          </ac:spMkLst>
        </pc:spChg>
        <pc:spChg chg="del">
          <ac:chgData name="Nathan J Alegria" userId="d65a4940-9f5d-41c2-add1-b403cca97c15" providerId="ADAL" clId="{DAAF7D67-3C68-4F47-A27A-B2CA35198639}" dt="2024-09-12T22:54:44.852" v="300" actId="478"/>
          <ac:spMkLst>
            <pc:docMk/>
            <pc:sldMk cId="577640432" sldId="313"/>
            <ac:spMk id="481" creationId="{00000000-0000-0000-0000-000000000000}"/>
          </ac:spMkLst>
        </pc:spChg>
        <pc:spChg chg="del">
          <ac:chgData name="Nathan J Alegria" userId="d65a4940-9f5d-41c2-add1-b403cca97c15" providerId="ADAL" clId="{DAAF7D67-3C68-4F47-A27A-B2CA35198639}" dt="2024-09-12T22:54:25.368" v="285" actId="478"/>
          <ac:spMkLst>
            <pc:docMk/>
            <pc:sldMk cId="577640432" sldId="313"/>
            <ac:spMk id="482" creationId="{00000000-0000-0000-0000-000000000000}"/>
          </ac:spMkLst>
        </pc:spChg>
        <pc:spChg chg="del">
          <ac:chgData name="Nathan J Alegria" userId="d65a4940-9f5d-41c2-add1-b403cca97c15" providerId="ADAL" clId="{DAAF7D67-3C68-4F47-A27A-B2CA35198639}" dt="2024-09-12T22:54:03.536" v="265" actId="478"/>
          <ac:spMkLst>
            <pc:docMk/>
            <pc:sldMk cId="577640432" sldId="313"/>
            <ac:spMk id="483" creationId="{00000000-0000-0000-0000-000000000000}"/>
          </ac:spMkLst>
        </pc:spChg>
        <pc:spChg chg="del mod">
          <ac:chgData name="Nathan J Alegria" userId="d65a4940-9f5d-41c2-add1-b403cca97c15" providerId="ADAL" clId="{DAAF7D67-3C68-4F47-A27A-B2CA35198639}" dt="2024-09-12T22:54:06.375" v="269" actId="478"/>
          <ac:spMkLst>
            <pc:docMk/>
            <pc:sldMk cId="577640432" sldId="313"/>
            <ac:spMk id="484" creationId="{00000000-0000-0000-0000-000000000000}"/>
          </ac:spMkLst>
        </pc:spChg>
        <pc:spChg chg="del">
          <ac:chgData name="Nathan J Alegria" userId="d65a4940-9f5d-41c2-add1-b403cca97c15" providerId="ADAL" clId="{DAAF7D67-3C68-4F47-A27A-B2CA35198639}" dt="2024-09-12T22:54:08.931" v="272" actId="478"/>
          <ac:spMkLst>
            <pc:docMk/>
            <pc:sldMk cId="577640432" sldId="313"/>
            <ac:spMk id="485" creationId="{00000000-0000-0000-0000-000000000000}"/>
          </ac:spMkLst>
        </pc:spChg>
        <pc:spChg chg="del">
          <ac:chgData name="Nathan J Alegria" userId="d65a4940-9f5d-41c2-add1-b403cca97c15" providerId="ADAL" clId="{DAAF7D67-3C68-4F47-A27A-B2CA35198639}" dt="2024-09-12T22:54:11.562" v="274" actId="478"/>
          <ac:spMkLst>
            <pc:docMk/>
            <pc:sldMk cId="577640432" sldId="313"/>
            <ac:spMk id="487" creationId="{00000000-0000-0000-0000-000000000000}"/>
          </ac:spMkLst>
        </pc:spChg>
        <pc:spChg chg="del">
          <ac:chgData name="Nathan J Alegria" userId="d65a4940-9f5d-41c2-add1-b403cca97c15" providerId="ADAL" clId="{DAAF7D67-3C68-4F47-A27A-B2CA35198639}" dt="2024-09-12T22:54:13.926" v="277" actId="478"/>
          <ac:spMkLst>
            <pc:docMk/>
            <pc:sldMk cId="577640432" sldId="313"/>
            <ac:spMk id="488" creationId="{00000000-0000-0000-0000-000000000000}"/>
          </ac:spMkLst>
        </pc:spChg>
        <pc:spChg chg="del">
          <ac:chgData name="Nathan J Alegria" userId="d65a4940-9f5d-41c2-add1-b403cca97c15" providerId="ADAL" clId="{DAAF7D67-3C68-4F47-A27A-B2CA35198639}" dt="2024-09-12T22:54:46.328" v="301" actId="478"/>
          <ac:spMkLst>
            <pc:docMk/>
            <pc:sldMk cId="577640432" sldId="313"/>
            <ac:spMk id="489" creationId="{00000000-0000-0000-0000-000000000000}"/>
          </ac:spMkLst>
        </pc:spChg>
        <pc:spChg chg="del mod">
          <ac:chgData name="Nathan J Alegria" userId="d65a4940-9f5d-41c2-add1-b403cca97c15" providerId="ADAL" clId="{DAAF7D67-3C68-4F47-A27A-B2CA35198639}" dt="2024-09-12T22:54:33.926" v="292" actId="478"/>
          <ac:spMkLst>
            <pc:docMk/>
            <pc:sldMk cId="577640432" sldId="313"/>
            <ac:spMk id="490" creationId="{00000000-0000-0000-0000-000000000000}"/>
          </ac:spMkLst>
        </pc:spChg>
        <pc:spChg chg="del">
          <ac:chgData name="Nathan J Alegria" userId="d65a4940-9f5d-41c2-add1-b403cca97c15" providerId="ADAL" clId="{DAAF7D67-3C68-4F47-A27A-B2CA35198639}" dt="2024-09-12T22:54:37.342" v="295" actId="478"/>
          <ac:spMkLst>
            <pc:docMk/>
            <pc:sldMk cId="577640432" sldId="313"/>
            <ac:spMk id="491" creationId="{00000000-0000-0000-0000-000000000000}"/>
          </ac:spMkLst>
        </pc:spChg>
        <pc:spChg chg="del">
          <ac:chgData name="Nathan J Alegria" userId="d65a4940-9f5d-41c2-add1-b403cca97c15" providerId="ADAL" clId="{DAAF7D67-3C68-4F47-A27A-B2CA35198639}" dt="2024-09-12T22:54:26.889" v="286" actId="478"/>
          <ac:spMkLst>
            <pc:docMk/>
            <pc:sldMk cId="577640432" sldId="313"/>
            <ac:spMk id="492" creationId="{00000000-0000-0000-0000-000000000000}"/>
          </ac:spMkLst>
        </pc:spChg>
        <pc:spChg chg="del">
          <ac:chgData name="Nathan J Alegria" userId="d65a4940-9f5d-41c2-add1-b403cca97c15" providerId="ADAL" clId="{DAAF7D67-3C68-4F47-A27A-B2CA35198639}" dt="2024-09-12T22:54:42.257" v="297" actId="478"/>
          <ac:spMkLst>
            <pc:docMk/>
            <pc:sldMk cId="577640432" sldId="313"/>
            <ac:spMk id="493" creationId="{00000000-0000-0000-0000-000000000000}"/>
          </ac:spMkLst>
        </pc:spChg>
        <pc:spChg chg="del">
          <ac:chgData name="Nathan J Alegria" userId="d65a4940-9f5d-41c2-add1-b403cca97c15" providerId="ADAL" clId="{DAAF7D67-3C68-4F47-A27A-B2CA35198639}" dt="2024-09-12T22:54:59.481" v="311" actId="478"/>
          <ac:spMkLst>
            <pc:docMk/>
            <pc:sldMk cId="577640432" sldId="313"/>
            <ac:spMk id="494" creationId="{00000000-0000-0000-0000-000000000000}"/>
          </ac:spMkLst>
        </pc:spChg>
        <pc:spChg chg="del">
          <ac:chgData name="Nathan J Alegria" userId="d65a4940-9f5d-41c2-add1-b403cca97c15" providerId="ADAL" clId="{DAAF7D67-3C68-4F47-A27A-B2CA35198639}" dt="2024-09-12T22:54:17.339" v="279" actId="478"/>
          <ac:spMkLst>
            <pc:docMk/>
            <pc:sldMk cId="577640432" sldId="313"/>
            <ac:spMk id="496" creationId="{00000000-0000-0000-0000-000000000000}"/>
          </ac:spMkLst>
        </pc:spChg>
        <pc:spChg chg="del">
          <ac:chgData name="Nathan J Alegria" userId="d65a4940-9f5d-41c2-add1-b403cca97c15" providerId="ADAL" clId="{DAAF7D67-3C68-4F47-A27A-B2CA35198639}" dt="2024-09-12T22:54:21.175" v="283" actId="478"/>
          <ac:spMkLst>
            <pc:docMk/>
            <pc:sldMk cId="577640432" sldId="313"/>
            <ac:spMk id="497" creationId="{00000000-0000-0000-0000-000000000000}"/>
          </ac:spMkLst>
        </pc:spChg>
        <pc:spChg chg="del">
          <ac:chgData name="Nathan J Alegria" userId="d65a4940-9f5d-41c2-add1-b403cca97c15" providerId="ADAL" clId="{DAAF7D67-3C68-4F47-A27A-B2CA35198639}" dt="2024-09-12T22:54:52.707" v="305" actId="478"/>
          <ac:spMkLst>
            <pc:docMk/>
            <pc:sldMk cId="577640432" sldId="313"/>
            <ac:spMk id="498" creationId="{00000000-0000-0000-0000-000000000000}"/>
          </ac:spMkLst>
        </pc:spChg>
        <pc:spChg chg="del">
          <ac:chgData name="Nathan J Alegria" userId="d65a4940-9f5d-41c2-add1-b403cca97c15" providerId="ADAL" clId="{DAAF7D67-3C68-4F47-A27A-B2CA35198639}" dt="2024-09-12T22:55:03.229" v="313" actId="478"/>
          <ac:spMkLst>
            <pc:docMk/>
            <pc:sldMk cId="577640432" sldId="313"/>
            <ac:spMk id="499" creationId="{00000000-0000-0000-0000-000000000000}"/>
          </ac:spMkLst>
        </pc:spChg>
        <pc:spChg chg="del">
          <ac:chgData name="Nathan J Alegria" userId="d65a4940-9f5d-41c2-add1-b403cca97c15" providerId="ADAL" clId="{DAAF7D67-3C68-4F47-A27A-B2CA35198639}" dt="2024-09-12T22:55:06.234" v="316" actId="478"/>
          <ac:spMkLst>
            <pc:docMk/>
            <pc:sldMk cId="577640432" sldId="313"/>
            <ac:spMk id="500" creationId="{00000000-0000-0000-0000-000000000000}"/>
          </ac:spMkLst>
        </pc:spChg>
      </pc:sldChg>
      <pc:sldChg chg="addSp delSp modSp add mod ord">
        <pc:chgData name="Nathan J Alegria" userId="d65a4940-9f5d-41c2-add1-b403cca97c15" providerId="ADAL" clId="{DAAF7D67-3C68-4F47-A27A-B2CA35198639}" dt="2024-09-12T23:50:12.228" v="1181" actId="478"/>
        <pc:sldMkLst>
          <pc:docMk/>
          <pc:sldMk cId="3772054515" sldId="314"/>
        </pc:sldMkLst>
        <pc:spChg chg="add del mod">
          <ac:chgData name="Nathan J Alegria" userId="d65a4940-9f5d-41c2-add1-b403cca97c15" providerId="ADAL" clId="{DAAF7D67-3C68-4F47-A27A-B2CA35198639}" dt="2024-09-12T23:01:39.823" v="390" actId="478"/>
          <ac:spMkLst>
            <pc:docMk/>
            <pc:sldMk cId="3772054515" sldId="314"/>
            <ac:spMk id="3" creationId="{A909DEAF-4C23-7F5F-FBB4-A8F0EA9A34F3}"/>
          </ac:spMkLst>
        </pc:spChg>
        <pc:spChg chg="add del mod">
          <ac:chgData name="Nathan J Alegria" userId="d65a4940-9f5d-41c2-add1-b403cca97c15" providerId="ADAL" clId="{DAAF7D67-3C68-4F47-A27A-B2CA35198639}" dt="2024-09-12T23:50:12.228" v="1181" actId="478"/>
          <ac:spMkLst>
            <pc:docMk/>
            <pc:sldMk cId="3772054515" sldId="314"/>
            <ac:spMk id="5" creationId="{CF0300FD-123D-5180-514B-395BA72E69AB}"/>
          </ac:spMkLst>
        </pc:spChg>
        <pc:spChg chg="add del mod">
          <ac:chgData name="Nathan J Alegria" userId="d65a4940-9f5d-41c2-add1-b403cca97c15" providerId="ADAL" clId="{DAAF7D67-3C68-4F47-A27A-B2CA35198639}" dt="2024-09-12T23:50:09.412" v="1178" actId="478"/>
          <ac:spMkLst>
            <pc:docMk/>
            <pc:sldMk cId="3772054515" sldId="314"/>
            <ac:spMk id="6" creationId="{B6DEE52F-B11F-309D-9D11-7617E0FDF55F}"/>
          </ac:spMkLst>
        </pc:spChg>
        <pc:spChg chg="add del mod">
          <ac:chgData name="Nathan J Alegria" userId="d65a4940-9f5d-41c2-add1-b403cca97c15" providerId="ADAL" clId="{DAAF7D67-3C68-4F47-A27A-B2CA35198639}" dt="2024-09-12T23:50:11.234" v="1180" actId="478"/>
          <ac:spMkLst>
            <pc:docMk/>
            <pc:sldMk cId="3772054515" sldId="314"/>
            <ac:spMk id="7" creationId="{F0F52AAE-A275-002C-A74E-7E8F84458DF1}"/>
          </ac:spMkLst>
        </pc:spChg>
        <pc:spChg chg="del mod">
          <ac:chgData name="Nathan J Alegria" userId="d65a4940-9f5d-41c2-add1-b403cca97c15" providerId="ADAL" clId="{DAAF7D67-3C68-4F47-A27A-B2CA35198639}" dt="2024-09-12T23:12:28.832" v="544" actId="478"/>
          <ac:spMkLst>
            <pc:docMk/>
            <pc:sldMk cId="3772054515" sldId="314"/>
            <ac:spMk id="1926" creationId="{00000000-0000-0000-0000-000000000000}"/>
          </ac:spMkLst>
        </pc:spChg>
        <pc:spChg chg="del mod">
          <ac:chgData name="Nathan J Alegria" userId="d65a4940-9f5d-41c2-add1-b403cca97c15" providerId="ADAL" clId="{DAAF7D67-3C68-4F47-A27A-B2CA35198639}" dt="2024-09-12T23:01:30.886" v="389" actId="478"/>
          <ac:spMkLst>
            <pc:docMk/>
            <pc:sldMk cId="3772054515" sldId="314"/>
            <ac:spMk id="1927" creationId="{00000000-0000-0000-0000-000000000000}"/>
          </ac:spMkLst>
        </pc:spChg>
        <pc:picChg chg="add del mod">
          <ac:chgData name="Nathan J Alegria" userId="d65a4940-9f5d-41c2-add1-b403cca97c15" providerId="ADAL" clId="{DAAF7D67-3C68-4F47-A27A-B2CA35198639}" dt="2024-09-12T23:12:30.908" v="545" actId="478"/>
          <ac:picMkLst>
            <pc:docMk/>
            <pc:sldMk cId="3772054515" sldId="314"/>
            <ac:picMk id="1026" creationId="{0B75A452-1B50-F9C2-E9B3-8D2DECABE59E}"/>
          </ac:picMkLst>
        </pc:picChg>
      </pc:sldChg>
      <pc:sldChg chg="addSp delSp modSp add mod ord">
        <pc:chgData name="Nathan J Alegria" userId="d65a4940-9f5d-41c2-add1-b403cca97c15" providerId="ADAL" clId="{DAAF7D67-3C68-4F47-A27A-B2CA35198639}" dt="2024-09-13T00:07:54.597" v="1388" actId="1076"/>
        <pc:sldMkLst>
          <pc:docMk/>
          <pc:sldMk cId="4025589644" sldId="315"/>
        </pc:sldMkLst>
        <pc:spChg chg="add del mod">
          <ac:chgData name="Nathan J Alegria" userId="d65a4940-9f5d-41c2-add1-b403cca97c15" providerId="ADAL" clId="{DAAF7D67-3C68-4F47-A27A-B2CA35198639}" dt="2024-09-12T23:02:03.031" v="398" actId="478"/>
          <ac:spMkLst>
            <pc:docMk/>
            <pc:sldMk cId="4025589644" sldId="315"/>
            <ac:spMk id="3" creationId="{639EEBB9-F8F5-55FD-7D8A-A0F5099773D8}"/>
          </ac:spMkLst>
        </pc:spChg>
        <pc:spChg chg="add del">
          <ac:chgData name="Nathan J Alegria" userId="d65a4940-9f5d-41c2-add1-b403cca97c15" providerId="ADAL" clId="{DAAF7D67-3C68-4F47-A27A-B2CA35198639}" dt="2024-09-12T23:19:36.890" v="725" actId="22"/>
          <ac:spMkLst>
            <pc:docMk/>
            <pc:sldMk cId="4025589644" sldId="315"/>
            <ac:spMk id="5" creationId="{4598C90C-53F0-94FA-1617-58364036B60A}"/>
          </ac:spMkLst>
        </pc:spChg>
        <pc:spChg chg="add del mod">
          <ac:chgData name="Nathan J Alegria" userId="d65a4940-9f5d-41c2-add1-b403cca97c15" providerId="ADAL" clId="{DAAF7D67-3C68-4F47-A27A-B2CA35198639}" dt="2024-09-12T23:19:59.105" v="731" actId="478"/>
          <ac:spMkLst>
            <pc:docMk/>
            <pc:sldMk cId="4025589644" sldId="315"/>
            <ac:spMk id="7" creationId="{CBA68D0A-0009-FE9A-40F8-FE8456A29104}"/>
          </ac:spMkLst>
        </pc:spChg>
        <pc:spChg chg="add mod">
          <ac:chgData name="Nathan J Alegria" userId="d65a4940-9f5d-41c2-add1-b403cca97c15" providerId="ADAL" clId="{DAAF7D67-3C68-4F47-A27A-B2CA35198639}" dt="2024-09-12T23:52:56.456" v="1209" actId="1076"/>
          <ac:spMkLst>
            <pc:docMk/>
            <pc:sldMk cId="4025589644" sldId="315"/>
            <ac:spMk id="8" creationId="{49492047-521E-438B-A7E1-8904F60898B5}"/>
          </ac:spMkLst>
        </pc:spChg>
        <pc:spChg chg="add del mod">
          <ac:chgData name="Nathan J Alegria" userId="d65a4940-9f5d-41c2-add1-b403cca97c15" providerId="ADAL" clId="{DAAF7D67-3C68-4F47-A27A-B2CA35198639}" dt="2024-09-12T23:21:40.584" v="778" actId="478"/>
          <ac:spMkLst>
            <pc:docMk/>
            <pc:sldMk cId="4025589644" sldId="315"/>
            <ac:spMk id="10" creationId="{1E6FA233-5BFC-D30E-EC82-1EB544DD26E1}"/>
          </ac:spMkLst>
        </pc:spChg>
        <pc:spChg chg="add mod">
          <ac:chgData name="Nathan J Alegria" userId="d65a4940-9f5d-41c2-add1-b403cca97c15" providerId="ADAL" clId="{DAAF7D67-3C68-4F47-A27A-B2CA35198639}" dt="2024-09-13T00:07:54.597" v="1388" actId="1076"/>
          <ac:spMkLst>
            <pc:docMk/>
            <pc:sldMk cId="4025589644" sldId="315"/>
            <ac:spMk id="11" creationId="{B2EFA282-4375-C51F-8909-DED64F6061B5}"/>
          </ac:spMkLst>
        </pc:spChg>
        <pc:spChg chg="add del mod">
          <ac:chgData name="Nathan J Alegria" userId="d65a4940-9f5d-41c2-add1-b403cca97c15" providerId="ADAL" clId="{DAAF7D67-3C68-4F47-A27A-B2CA35198639}" dt="2024-09-12T23:23:41.210" v="816" actId="478"/>
          <ac:spMkLst>
            <pc:docMk/>
            <pc:sldMk cId="4025589644" sldId="315"/>
            <ac:spMk id="13" creationId="{0C3692B6-3577-B9CE-AFB7-E45B0DF3DE43}"/>
          </ac:spMkLst>
        </pc:spChg>
        <pc:spChg chg="add del">
          <ac:chgData name="Nathan J Alegria" userId="d65a4940-9f5d-41c2-add1-b403cca97c15" providerId="ADAL" clId="{DAAF7D67-3C68-4F47-A27A-B2CA35198639}" dt="2024-09-12T23:23:01.340" v="812" actId="478"/>
          <ac:spMkLst>
            <pc:docMk/>
            <pc:sldMk cId="4025589644" sldId="315"/>
            <ac:spMk id="15" creationId="{940AADEE-6EC3-6698-3575-C0123412F5B7}"/>
          </ac:spMkLst>
        </pc:spChg>
        <pc:spChg chg="add del mod">
          <ac:chgData name="Nathan J Alegria" userId="d65a4940-9f5d-41c2-add1-b403cca97c15" providerId="ADAL" clId="{DAAF7D67-3C68-4F47-A27A-B2CA35198639}" dt="2024-09-12T23:50:23.769" v="1183" actId="478"/>
          <ac:spMkLst>
            <pc:docMk/>
            <pc:sldMk cId="4025589644" sldId="315"/>
            <ac:spMk id="17" creationId="{2FEEA169-2A79-5988-32B9-031D9DA0FEF0}"/>
          </ac:spMkLst>
        </pc:spChg>
        <pc:spChg chg="add mod">
          <ac:chgData name="Nathan J Alegria" userId="d65a4940-9f5d-41c2-add1-b403cca97c15" providerId="ADAL" clId="{DAAF7D67-3C68-4F47-A27A-B2CA35198639}" dt="2024-09-13T00:07:40.720" v="1385" actId="1076"/>
          <ac:spMkLst>
            <pc:docMk/>
            <pc:sldMk cId="4025589644" sldId="315"/>
            <ac:spMk id="18" creationId="{81D2C819-FDEB-83BE-0B4E-F5C188499B2E}"/>
          </ac:spMkLst>
        </pc:spChg>
        <pc:spChg chg="add del mod">
          <ac:chgData name="Nathan J Alegria" userId="d65a4940-9f5d-41c2-add1-b403cca97c15" providerId="ADAL" clId="{DAAF7D67-3C68-4F47-A27A-B2CA35198639}" dt="2024-09-12T23:50:28.112" v="1186" actId="478"/>
          <ac:spMkLst>
            <pc:docMk/>
            <pc:sldMk cId="4025589644" sldId="315"/>
            <ac:spMk id="19" creationId="{64C4D699-28FE-880E-09E6-74B3054BAB3F}"/>
          </ac:spMkLst>
        </pc:spChg>
        <pc:spChg chg="add">
          <ac:chgData name="Nathan J Alegria" userId="d65a4940-9f5d-41c2-add1-b403cca97c15" providerId="ADAL" clId="{DAAF7D67-3C68-4F47-A27A-B2CA35198639}" dt="2024-09-12T23:34:27.831" v="929"/>
          <ac:spMkLst>
            <pc:docMk/>
            <pc:sldMk cId="4025589644" sldId="315"/>
            <ac:spMk id="20" creationId="{DB1D46E6-F472-115E-6B80-CE159A3E49F5}"/>
          </ac:spMkLst>
        </pc:spChg>
        <pc:spChg chg="add del mod">
          <ac:chgData name="Nathan J Alegria" userId="d65a4940-9f5d-41c2-add1-b403cca97c15" providerId="ADAL" clId="{DAAF7D67-3C68-4F47-A27A-B2CA35198639}" dt="2024-09-12T23:50:26.105" v="1185" actId="478"/>
          <ac:spMkLst>
            <pc:docMk/>
            <pc:sldMk cId="4025589644" sldId="315"/>
            <ac:spMk id="22" creationId="{34B3A2A2-B321-02BE-28ED-1613474F1A1A}"/>
          </ac:spMkLst>
        </pc:spChg>
        <pc:spChg chg="add">
          <ac:chgData name="Nathan J Alegria" userId="d65a4940-9f5d-41c2-add1-b403cca97c15" providerId="ADAL" clId="{DAAF7D67-3C68-4F47-A27A-B2CA35198639}" dt="2024-09-12T23:35:15.952" v="933"/>
          <ac:spMkLst>
            <pc:docMk/>
            <pc:sldMk cId="4025589644" sldId="315"/>
            <ac:spMk id="23" creationId="{D8E0FFD3-4AFD-7843-9710-34529DBD2788}"/>
          </ac:spMkLst>
        </pc:spChg>
        <pc:spChg chg="del">
          <ac:chgData name="Nathan J Alegria" userId="d65a4940-9f5d-41c2-add1-b403cca97c15" providerId="ADAL" clId="{DAAF7D67-3C68-4F47-A27A-B2CA35198639}" dt="2024-09-12T23:02:01.774" v="397" actId="478"/>
          <ac:spMkLst>
            <pc:docMk/>
            <pc:sldMk cId="4025589644" sldId="315"/>
            <ac:spMk id="1926" creationId="{00000000-0000-0000-0000-000000000000}"/>
          </ac:spMkLst>
        </pc:spChg>
        <pc:picChg chg="del">
          <ac:chgData name="Nathan J Alegria" userId="d65a4940-9f5d-41c2-add1-b403cca97c15" providerId="ADAL" clId="{DAAF7D67-3C68-4F47-A27A-B2CA35198639}" dt="2024-09-12T23:01:56.124" v="396" actId="478"/>
          <ac:picMkLst>
            <pc:docMk/>
            <pc:sldMk cId="4025589644" sldId="315"/>
            <ac:picMk id="1026" creationId="{0B75A452-1B50-F9C2-E9B3-8D2DECABE59E}"/>
          </ac:picMkLst>
        </pc:picChg>
        <pc:picChg chg="add mod">
          <ac:chgData name="Nathan J Alegria" userId="d65a4940-9f5d-41c2-add1-b403cca97c15" providerId="ADAL" clId="{DAAF7D67-3C68-4F47-A27A-B2CA35198639}" dt="2024-09-13T00:07:50.796" v="1387" actId="1076"/>
          <ac:picMkLst>
            <pc:docMk/>
            <pc:sldMk cId="4025589644" sldId="315"/>
            <ac:picMk id="4098" creationId="{00C819CB-0947-F5CF-492F-8407E0293169}"/>
          </ac:picMkLst>
        </pc:picChg>
        <pc:picChg chg="add del">
          <ac:chgData name="Nathan J Alegria" userId="d65a4940-9f5d-41c2-add1-b403cca97c15" providerId="ADAL" clId="{DAAF7D67-3C68-4F47-A27A-B2CA35198639}" dt="2024-09-12T23:19:39.487" v="727" actId="478"/>
          <ac:picMkLst>
            <pc:docMk/>
            <pc:sldMk cId="4025589644" sldId="315"/>
            <ac:picMk id="4100" creationId="{779BD03D-5621-4DF5-2D38-EC28642C651E}"/>
          </ac:picMkLst>
        </pc:picChg>
      </pc:sldChg>
      <pc:sldChg chg="addSp delSp modSp add mod ord">
        <pc:chgData name="Nathan J Alegria" userId="d65a4940-9f5d-41c2-add1-b403cca97c15" providerId="ADAL" clId="{DAAF7D67-3C68-4F47-A27A-B2CA35198639}" dt="2024-09-13T00:02:50.570" v="1320" actId="20577"/>
        <pc:sldMkLst>
          <pc:docMk/>
          <pc:sldMk cId="518679893" sldId="316"/>
        </pc:sldMkLst>
        <pc:spChg chg="add del mod">
          <ac:chgData name="Nathan J Alegria" userId="d65a4940-9f5d-41c2-add1-b403cca97c15" providerId="ADAL" clId="{DAAF7D67-3C68-4F47-A27A-B2CA35198639}" dt="2024-09-12T23:03:37.070" v="408" actId="478"/>
          <ac:spMkLst>
            <pc:docMk/>
            <pc:sldMk cId="518679893" sldId="316"/>
            <ac:spMk id="3" creationId="{EE75B040-D2B8-194E-20AB-E3824580F565}"/>
          </ac:spMkLst>
        </pc:spChg>
        <pc:spChg chg="add del mod">
          <ac:chgData name="Nathan J Alegria" userId="d65a4940-9f5d-41c2-add1-b403cca97c15" providerId="ADAL" clId="{DAAF7D67-3C68-4F47-A27A-B2CA35198639}" dt="2024-09-12T23:03:47.914" v="411" actId="478"/>
          <ac:spMkLst>
            <pc:docMk/>
            <pc:sldMk cId="518679893" sldId="316"/>
            <ac:spMk id="5" creationId="{A00DEAC3-40A4-E8C5-7AAA-7BE3AEB320B7}"/>
          </ac:spMkLst>
        </pc:spChg>
        <pc:spChg chg="add mod">
          <ac:chgData name="Nathan J Alegria" userId="d65a4940-9f5d-41c2-add1-b403cca97c15" providerId="ADAL" clId="{DAAF7D67-3C68-4F47-A27A-B2CA35198639}" dt="2024-09-12T23:10:36.681" v="542" actId="1076"/>
          <ac:spMkLst>
            <pc:docMk/>
            <pc:sldMk cId="518679893" sldId="316"/>
            <ac:spMk id="6" creationId="{5FC5131F-FB32-2C7A-BB18-A984823F9D52}"/>
          </ac:spMkLst>
        </pc:spChg>
        <pc:spChg chg="add mod">
          <ac:chgData name="Nathan J Alegria" userId="d65a4940-9f5d-41c2-add1-b403cca97c15" providerId="ADAL" clId="{DAAF7D67-3C68-4F47-A27A-B2CA35198639}" dt="2024-09-13T00:02:50.570" v="1320" actId="20577"/>
          <ac:spMkLst>
            <pc:docMk/>
            <pc:sldMk cId="518679893" sldId="316"/>
            <ac:spMk id="9" creationId="{2C575994-4009-8DA1-A992-732D11EAE94A}"/>
          </ac:spMkLst>
        </pc:spChg>
        <pc:spChg chg="del">
          <ac:chgData name="Nathan J Alegria" userId="d65a4940-9f5d-41c2-add1-b403cca97c15" providerId="ADAL" clId="{DAAF7D67-3C68-4F47-A27A-B2CA35198639}" dt="2024-09-12T23:03:32.279" v="405" actId="478"/>
          <ac:spMkLst>
            <pc:docMk/>
            <pc:sldMk cId="518679893" sldId="316"/>
            <ac:spMk id="636" creationId="{00000000-0000-0000-0000-000000000000}"/>
          </ac:spMkLst>
        </pc:spChg>
        <pc:spChg chg="del mod">
          <ac:chgData name="Nathan J Alegria" userId="d65a4940-9f5d-41c2-add1-b403cca97c15" providerId="ADAL" clId="{DAAF7D67-3C68-4F47-A27A-B2CA35198639}" dt="2024-09-12T23:03:43.406" v="410" actId="478"/>
          <ac:spMkLst>
            <pc:docMk/>
            <pc:sldMk cId="518679893" sldId="316"/>
            <ac:spMk id="637" creationId="{00000000-0000-0000-0000-000000000000}"/>
          </ac:spMkLst>
        </pc:spChg>
        <pc:grpChg chg="del">
          <ac:chgData name="Nathan J Alegria" userId="d65a4940-9f5d-41c2-add1-b403cca97c15" providerId="ADAL" clId="{DAAF7D67-3C68-4F47-A27A-B2CA35198639}" dt="2024-09-12T23:03:55.763" v="412" actId="478"/>
          <ac:grpSpMkLst>
            <pc:docMk/>
            <pc:sldMk cId="518679893" sldId="316"/>
            <ac:grpSpMk id="638" creationId="{00000000-0000-0000-0000-000000000000}"/>
          </ac:grpSpMkLst>
        </pc:grpChg>
        <pc:picChg chg="add mod">
          <ac:chgData name="Nathan J Alegria" userId="d65a4940-9f5d-41c2-add1-b403cca97c15" providerId="ADAL" clId="{DAAF7D67-3C68-4F47-A27A-B2CA35198639}" dt="2024-09-12T23:59:51.448" v="1272" actId="1076"/>
          <ac:picMkLst>
            <pc:docMk/>
            <pc:sldMk cId="518679893" sldId="316"/>
            <ac:picMk id="7" creationId="{C0A4D56E-FAC0-9F0A-5B88-E099F6541E01}"/>
          </ac:picMkLst>
        </pc:picChg>
        <pc:picChg chg="add mod">
          <ac:chgData name="Nathan J Alegria" userId="d65a4940-9f5d-41c2-add1-b403cca97c15" providerId="ADAL" clId="{DAAF7D67-3C68-4F47-A27A-B2CA35198639}" dt="2024-09-12T23:10:43.511" v="543" actId="1076"/>
          <ac:picMkLst>
            <pc:docMk/>
            <pc:sldMk cId="518679893" sldId="316"/>
            <ac:picMk id="2050" creationId="{D0B3AF0A-1F19-58BE-7C30-06040D07E335}"/>
          </ac:picMkLst>
        </pc:picChg>
      </pc:sldChg>
      <pc:sldChg chg="addSp delSp modSp add mod ord">
        <pc:chgData name="Nathan J Alegria" userId="d65a4940-9f5d-41c2-add1-b403cca97c15" providerId="ADAL" clId="{DAAF7D67-3C68-4F47-A27A-B2CA35198639}" dt="2024-09-12T23:49:52.657" v="1177" actId="20577"/>
        <pc:sldMkLst>
          <pc:docMk/>
          <pc:sldMk cId="3054303075" sldId="317"/>
        </pc:sldMkLst>
        <pc:spChg chg="del">
          <ac:chgData name="Nathan J Alegria" userId="d65a4940-9f5d-41c2-add1-b403cca97c15" providerId="ADAL" clId="{DAAF7D67-3C68-4F47-A27A-B2CA35198639}" dt="2024-09-12T23:13:09.317" v="550" actId="478"/>
          <ac:spMkLst>
            <pc:docMk/>
            <pc:sldMk cId="3054303075" sldId="317"/>
            <ac:spMk id="3" creationId="{F5C9EF07-2B57-FBB3-B487-F7834053843A}"/>
          </ac:spMkLst>
        </pc:spChg>
        <pc:spChg chg="add del mod">
          <ac:chgData name="Nathan J Alegria" userId="d65a4940-9f5d-41c2-add1-b403cca97c15" providerId="ADAL" clId="{DAAF7D67-3C68-4F47-A27A-B2CA35198639}" dt="2024-09-12T23:13:10.311" v="551" actId="478"/>
          <ac:spMkLst>
            <pc:docMk/>
            <pc:sldMk cId="3054303075" sldId="317"/>
            <ac:spMk id="4" creationId="{775EE9D4-90C7-7707-CB70-FC30EA0E93C9}"/>
          </ac:spMkLst>
        </pc:spChg>
        <pc:spChg chg="add mod">
          <ac:chgData name="Nathan J Alegria" userId="d65a4940-9f5d-41c2-add1-b403cca97c15" providerId="ADAL" clId="{DAAF7D67-3C68-4F47-A27A-B2CA35198639}" dt="2024-09-12T23:22:40.858" v="805" actId="1076"/>
          <ac:spMkLst>
            <pc:docMk/>
            <pc:sldMk cId="3054303075" sldId="317"/>
            <ac:spMk id="5" creationId="{D4C31C56-A53D-6902-F3E7-243FBC294FB9}"/>
          </ac:spMkLst>
        </pc:spChg>
        <pc:spChg chg="add del mod">
          <ac:chgData name="Nathan J Alegria" userId="d65a4940-9f5d-41c2-add1-b403cca97c15" providerId="ADAL" clId="{DAAF7D67-3C68-4F47-A27A-B2CA35198639}" dt="2024-09-12T23:20:23.715" v="735" actId="478"/>
          <ac:spMkLst>
            <pc:docMk/>
            <pc:sldMk cId="3054303075" sldId="317"/>
            <ac:spMk id="6" creationId="{0742C895-39E8-6DDF-43FD-B9530069E5A4}"/>
          </ac:spMkLst>
        </pc:spChg>
        <pc:spChg chg="mod">
          <ac:chgData name="Nathan J Alegria" userId="d65a4940-9f5d-41c2-add1-b403cca97c15" providerId="ADAL" clId="{DAAF7D67-3C68-4F47-A27A-B2CA35198639}" dt="2024-09-12T23:49:52.657" v="1177" actId="20577"/>
          <ac:spMkLst>
            <pc:docMk/>
            <pc:sldMk cId="3054303075" sldId="317"/>
            <ac:spMk id="506" creationId="{00000000-0000-0000-0000-000000000000}"/>
          </ac:spMkLst>
        </pc:spChg>
        <pc:spChg chg="mod">
          <ac:chgData name="Nathan J Alegria" userId="d65a4940-9f5d-41c2-add1-b403cca97c15" providerId="ADAL" clId="{DAAF7D67-3C68-4F47-A27A-B2CA35198639}" dt="2024-09-12T23:29:33.509" v="926" actId="1076"/>
          <ac:spMkLst>
            <pc:docMk/>
            <pc:sldMk cId="3054303075" sldId="317"/>
            <ac:spMk id="508" creationId="{00000000-0000-0000-0000-000000000000}"/>
          </ac:spMkLst>
        </pc:spChg>
        <pc:spChg chg="del">
          <ac:chgData name="Nathan J Alegria" userId="d65a4940-9f5d-41c2-add1-b403cca97c15" providerId="ADAL" clId="{DAAF7D67-3C68-4F47-A27A-B2CA35198639}" dt="2024-09-12T23:13:07.745" v="549" actId="478"/>
          <ac:spMkLst>
            <pc:docMk/>
            <pc:sldMk cId="3054303075" sldId="317"/>
            <ac:spMk id="509" creationId="{00000000-0000-0000-0000-000000000000}"/>
          </ac:spMkLst>
        </pc:spChg>
        <pc:spChg chg="del">
          <ac:chgData name="Nathan J Alegria" userId="d65a4940-9f5d-41c2-add1-b403cca97c15" providerId="ADAL" clId="{DAAF7D67-3C68-4F47-A27A-B2CA35198639}" dt="2024-09-12T23:14:42.282" v="576" actId="478"/>
          <ac:spMkLst>
            <pc:docMk/>
            <pc:sldMk cId="3054303075" sldId="317"/>
            <ac:spMk id="511" creationId="{00000000-0000-0000-0000-000000000000}"/>
          </ac:spMkLst>
        </pc:spChg>
        <pc:spChg chg="del">
          <ac:chgData name="Nathan J Alegria" userId="d65a4940-9f5d-41c2-add1-b403cca97c15" providerId="ADAL" clId="{DAAF7D67-3C68-4F47-A27A-B2CA35198639}" dt="2024-09-12T23:14:44.937" v="577" actId="478"/>
          <ac:spMkLst>
            <pc:docMk/>
            <pc:sldMk cId="3054303075" sldId="317"/>
            <ac:spMk id="512" creationId="{00000000-0000-0000-0000-000000000000}"/>
          </ac:spMkLst>
        </pc:spChg>
        <pc:picChg chg="add mod">
          <ac:chgData name="Nathan J Alegria" userId="d65a4940-9f5d-41c2-add1-b403cca97c15" providerId="ADAL" clId="{DAAF7D67-3C68-4F47-A27A-B2CA35198639}" dt="2024-09-12T23:29:39.497" v="927" actId="1076"/>
          <ac:picMkLst>
            <pc:docMk/>
            <pc:sldMk cId="3054303075" sldId="317"/>
            <ac:picMk id="3074" creationId="{72B29F2B-252F-7F71-0836-BD2A1E0A2B8C}"/>
          </ac:picMkLst>
        </pc:picChg>
      </pc:sldChg>
      <pc:sldChg chg="addSp delSp modSp add mod ord">
        <pc:chgData name="Nathan J Alegria" userId="d65a4940-9f5d-41c2-add1-b403cca97c15" providerId="ADAL" clId="{DAAF7D67-3C68-4F47-A27A-B2CA35198639}" dt="2024-09-13T00:06:44.239" v="1376" actId="1076"/>
        <pc:sldMkLst>
          <pc:docMk/>
          <pc:sldMk cId="930449448" sldId="318"/>
        </pc:sldMkLst>
        <pc:spChg chg="add del mod">
          <ac:chgData name="Nathan J Alegria" userId="d65a4940-9f5d-41c2-add1-b403cca97c15" providerId="ADAL" clId="{DAAF7D67-3C68-4F47-A27A-B2CA35198639}" dt="2024-09-12T23:46:44.492" v="1092" actId="478"/>
          <ac:spMkLst>
            <pc:docMk/>
            <pc:sldMk cId="930449448" sldId="318"/>
            <ac:spMk id="2" creationId="{AE067F32-05C7-47E9-047D-CF62872074DF}"/>
          </ac:spMkLst>
        </pc:spChg>
        <pc:spChg chg="add mod">
          <ac:chgData name="Nathan J Alegria" userId="d65a4940-9f5d-41c2-add1-b403cca97c15" providerId="ADAL" clId="{DAAF7D67-3C68-4F47-A27A-B2CA35198639}" dt="2024-09-12T23:52:16.072" v="1202" actId="1076"/>
          <ac:spMkLst>
            <pc:docMk/>
            <pc:sldMk cId="930449448" sldId="318"/>
            <ac:spMk id="4" creationId="{03FC73E9-250C-319A-7FF4-6A940507277D}"/>
          </ac:spMkLst>
        </pc:spChg>
        <pc:spChg chg="add del mod">
          <ac:chgData name="Nathan J Alegria" userId="d65a4940-9f5d-41c2-add1-b403cca97c15" providerId="ADAL" clId="{DAAF7D67-3C68-4F47-A27A-B2CA35198639}" dt="2024-09-12T23:45:53.315" v="1083" actId="478"/>
          <ac:spMkLst>
            <pc:docMk/>
            <pc:sldMk cId="930449448" sldId="318"/>
            <ac:spMk id="6" creationId="{AEBF72BF-E537-EA2D-13F8-B33B5A098D39}"/>
          </ac:spMkLst>
        </pc:spChg>
        <pc:spChg chg="mod">
          <ac:chgData name="Nathan J Alegria" userId="d65a4940-9f5d-41c2-add1-b403cca97c15" providerId="ADAL" clId="{DAAF7D67-3C68-4F47-A27A-B2CA35198639}" dt="2024-09-13T00:06:44.239" v="1376" actId="1076"/>
          <ac:spMkLst>
            <pc:docMk/>
            <pc:sldMk cId="930449448" sldId="318"/>
            <ac:spMk id="1539" creationId="{00000000-0000-0000-0000-000000000000}"/>
          </ac:spMkLst>
        </pc:spChg>
        <pc:spChg chg="mod">
          <ac:chgData name="Nathan J Alegria" userId="d65a4940-9f5d-41c2-add1-b403cca97c15" providerId="ADAL" clId="{DAAF7D67-3C68-4F47-A27A-B2CA35198639}" dt="2024-09-12T23:51:32.519" v="1196" actId="1076"/>
          <ac:spMkLst>
            <pc:docMk/>
            <pc:sldMk cId="930449448" sldId="318"/>
            <ac:spMk id="1540" creationId="{00000000-0000-0000-0000-000000000000}"/>
          </ac:spMkLst>
        </pc:spChg>
        <pc:spChg chg="mod">
          <ac:chgData name="Nathan J Alegria" userId="d65a4940-9f5d-41c2-add1-b403cca97c15" providerId="ADAL" clId="{DAAF7D67-3C68-4F47-A27A-B2CA35198639}" dt="2024-09-12T23:52:27.616" v="1204" actId="1076"/>
          <ac:spMkLst>
            <pc:docMk/>
            <pc:sldMk cId="930449448" sldId="318"/>
            <ac:spMk id="1541" creationId="{00000000-0000-0000-0000-000000000000}"/>
          </ac:spMkLst>
        </pc:spChg>
        <pc:spChg chg="mod">
          <ac:chgData name="Nathan J Alegria" userId="d65a4940-9f5d-41c2-add1-b403cca97c15" providerId="ADAL" clId="{DAAF7D67-3C68-4F47-A27A-B2CA35198639}" dt="2024-09-12T23:52:23.643" v="1203" actId="1076"/>
          <ac:spMkLst>
            <pc:docMk/>
            <pc:sldMk cId="930449448" sldId="318"/>
            <ac:spMk id="1542" creationId="{00000000-0000-0000-0000-000000000000}"/>
          </ac:spMkLst>
        </pc:spChg>
        <pc:spChg chg="del mod">
          <ac:chgData name="Nathan J Alegria" userId="d65a4940-9f5d-41c2-add1-b403cca97c15" providerId="ADAL" clId="{DAAF7D67-3C68-4F47-A27A-B2CA35198639}" dt="2024-09-12T23:45:50.481" v="1082" actId="478"/>
          <ac:spMkLst>
            <pc:docMk/>
            <pc:sldMk cId="930449448" sldId="318"/>
            <ac:spMk id="1543" creationId="{00000000-0000-0000-0000-000000000000}"/>
          </ac:spMkLst>
        </pc:spChg>
      </pc:sldChg>
      <pc:sldChg chg="addSp delSp modSp add mod ord">
        <pc:chgData name="Nathan J Alegria" userId="d65a4940-9f5d-41c2-add1-b403cca97c15" providerId="ADAL" clId="{DAAF7D67-3C68-4F47-A27A-B2CA35198639}" dt="2024-09-13T00:06:31.282" v="1375" actId="255"/>
        <pc:sldMkLst>
          <pc:docMk/>
          <pc:sldMk cId="3581029103" sldId="319"/>
        </pc:sldMkLst>
        <pc:spChg chg="add del">
          <ac:chgData name="Nathan J Alegria" userId="d65a4940-9f5d-41c2-add1-b403cca97c15" providerId="ADAL" clId="{DAAF7D67-3C68-4F47-A27A-B2CA35198639}" dt="2024-09-12T23:56:14.229" v="1244" actId="478"/>
          <ac:spMkLst>
            <pc:docMk/>
            <pc:sldMk cId="3581029103" sldId="319"/>
            <ac:spMk id="3" creationId="{AE20926A-63FD-0ED8-F4E9-2F787D4DEF34}"/>
          </ac:spMkLst>
        </pc:spChg>
        <pc:spChg chg="mod">
          <ac:chgData name="Nathan J Alegria" userId="d65a4940-9f5d-41c2-add1-b403cca97c15" providerId="ADAL" clId="{DAAF7D67-3C68-4F47-A27A-B2CA35198639}" dt="2024-09-13T00:06:31.282" v="1375" actId="255"/>
          <ac:spMkLst>
            <pc:docMk/>
            <pc:sldMk cId="3581029103" sldId="319"/>
            <ac:spMk id="6" creationId="{5FC5131F-FB32-2C7A-BB18-A984823F9D52}"/>
          </ac:spMkLst>
        </pc:spChg>
        <pc:spChg chg="mod">
          <ac:chgData name="Nathan J Alegria" userId="d65a4940-9f5d-41c2-add1-b403cca97c15" providerId="ADAL" clId="{DAAF7D67-3C68-4F47-A27A-B2CA35198639}" dt="2024-09-13T00:03:09.022" v="1323" actId="2711"/>
          <ac:spMkLst>
            <pc:docMk/>
            <pc:sldMk cId="3581029103" sldId="319"/>
            <ac:spMk id="9" creationId="{2C575994-4009-8DA1-A992-732D11EAE94A}"/>
          </ac:spMkLst>
        </pc:spChg>
        <pc:picChg chg="del">
          <ac:chgData name="Nathan J Alegria" userId="d65a4940-9f5d-41c2-add1-b403cca97c15" providerId="ADAL" clId="{DAAF7D67-3C68-4F47-A27A-B2CA35198639}" dt="2024-09-12T23:56:00.094" v="1241" actId="478"/>
          <ac:picMkLst>
            <pc:docMk/>
            <pc:sldMk cId="3581029103" sldId="319"/>
            <ac:picMk id="7" creationId="{C0A4D56E-FAC0-9F0A-5B88-E099F6541E01}"/>
          </ac:picMkLst>
        </pc:picChg>
        <pc:picChg chg="del">
          <ac:chgData name="Nathan J Alegria" userId="d65a4940-9f5d-41c2-add1-b403cca97c15" providerId="ADAL" clId="{DAAF7D67-3C68-4F47-A27A-B2CA35198639}" dt="2024-09-12T23:55:59.130" v="1240" actId="478"/>
          <ac:picMkLst>
            <pc:docMk/>
            <pc:sldMk cId="3581029103" sldId="319"/>
            <ac:picMk id="2050" creationId="{D0B3AF0A-1F19-58BE-7C30-06040D07E335}"/>
          </ac:picMkLst>
        </pc:picChg>
        <pc:picChg chg="add mod">
          <ac:chgData name="Nathan J Alegria" userId="d65a4940-9f5d-41c2-add1-b403cca97c15" providerId="ADAL" clId="{DAAF7D67-3C68-4F47-A27A-B2CA35198639}" dt="2024-09-13T00:03:22.613" v="1325" actId="1076"/>
          <ac:picMkLst>
            <pc:docMk/>
            <pc:sldMk cId="3581029103" sldId="319"/>
            <ac:picMk id="6146" creationId="{11CB0185-DEA3-6281-A254-86C13472F784}"/>
          </ac:picMkLst>
        </pc:picChg>
        <pc:picChg chg="add mod">
          <ac:chgData name="Nathan J Alegria" userId="d65a4940-9f5d-41c2-add1-b403cca97c15" providerId="ADAL" clId="{DAAF7D67-3C68-4F47-A27A-B2CA35198639}" dt="2024-09-13T00:03:14.738" v="1324" actId="1076"/>
          <ac:picMkLst>
            <pc:docMk/>
            <pc:sldMk cId="3581029103" sldId="319"/>
            <ac:picMk id="6148" creationId="{2A3BD48A-5ACC-0BAF-F11B-B5DCE3DECAAD}"/>
          </ac:picMkLst>
        </pc:picChg>
      </pc:sldChg>
      <pc:sldChg chg="addSp delSp modSp add mod">
        <pc:chgData name="Nathan J Alegria" userId="d65a4940-9f5d-41c2-add1-b403cca97c15" providerId="ADAL" clId="{DAAF7D67-3C68-4F47-A27A-B2CA35198639}" dt="2024-09-13T00:07:20.960" v="1382" actId="1076"/>
        <pc:sldMkLst>
          <pc:docMk/>
          <pc:sldMk cId="752584685" sldId="320"/>
        </pc:sldMkLst>
        <pc:spChg chg="add mod">
          <ac:chgData name="Nathan J Alegria" userId="d65a4940-9f5d-41c2-add1-b403cca97c15" providerId="ADAL" clId="{DAAF7D67-3C68-4F47-A27A-B2CA35198639}" dt="2024-09-13T00:07:20.960" v="1382" actId="1076"/>
          <ac:spMkLst>
            <pc:docMk/>
            <pc:sldMk cId="752584685" sldId="320"/>
            <ac:spMk id="4" creationId="{B6E6293C-1222-A0BF-2210-165785A6FE8F}"/>
          </ac:spMkLst>
        </pc:spChg>
        <pc:spChg chg="mod">
          <ac:chgData name="Nathan J Alegria" userId="d65a4940-9f5d-41c2-add1-b403cca97c15" providerId="ADAL" clId="{DAAF7D67-3C68-4F47-A27A-B2CA35198639}" dt="2024-09-13T00:03:56.963" v="1345" actId="255"/>
          <ac:spMkLst>
            <pc:docMk/>
            <pc:sldMk cId="752584685" sldId="320"/>
            <ac:spMk id="6" creationId="{5FC5131F-FB32-2C7A-BB18-A984823F9D52}"/>
          </ac:spMkLst>
        </pc:spChg>
        <pc:spChg chg="del mod">
          <ac:chgData name="Nathan J Alegria" userId="d65a4940-9f5d-41c2-add1-b403cca97c15" providerId="ADAL" clId="{DAAF7D67-3C68-4F47-A27A-B2CA35198639}" dt="2024-09-13T00:05:13.861" v="1359" actId="478"/>
          <ac:spMkLst>
            <pc:docMk/>
            <pc:sldMk cId="752584685" sldId="320"/>
            <ac:spMk id="9" creationId="{2C575994-4009-8DA1-A992-732D11EAE94A}"/>
          </ac:spMkLst>
        </pc:spChg>
        <pc:picChg chg="add del mod">
          <ac:chgData name="Nathan J Alegria" userId="d65a4940-9f5d-41c2-add1-b403cca97c15" providerId="ADAL" clId="{DAAF7D67-3C68-4F47-A27A-B2CA35198639}" dt="2024-09-13T00:05:28.629" v="1365" actId="22"/>
          <ac:picMkLst>
            <pc:docMk/>
            <pc:sldMk cId="752584685" sldId="320"/>
            <ac:picMk id="3" creationId="{665DE9E4-16E7-FC64-78E0-301E9BEB0291}"/>
          </ac:picMkLst>
        </pc:picChg>
        <pc:picChg chg="del">
          <ac:chgData name="Nathan J Alegria" userId="d65a4940-9f5d-41c2-add1-b403cca97c15" providerId="ADAL" clId="{DAAF7D67-3C68-4F47-A27A-B2CA35198639}" dt="2024-09-13T00:04:01.260" v="1346" actId="478"/>
          <ac:picMkLst>
            <pc:docMk/>
            <pc:sldMk cId="752584685" sldId="320"/>
            <ac:picMk id="6146" creationId="{11CB0185-DEA3-6281-A254-86C13472F784}"/>
          </ac:picMkLst>
        </pc:picChg>
        <pc:picChg chg="del">
          <ac:chgData name="Nathan J Alegria" userId="d65a4940-9f5d-41c2-add1-b403cca97c15" providerId="ADAL" clId="{DAAF7D67-3C68-4F47-A27A-B2CA35198639}" dt="2024-09-13T00:04:01.875" v="1347" actId="478"/>
          <ac:picMkLst>
            <pc:docMk/>
            <pc:sldMk cId="752584685" sldId="320"/>
            <ac:picMk id="6148" creationId="{2A3BD48A-5ACC-0BAF-F11B-B5DCE3DECAAD}"/>
          </ac:picMkLst>
        </pc:picChg>
        <pc:picChg chg="add mod">
          <ac:chgData name="Nathan J Alegria" userId="d65a4940-9f5d-41c2-add1-b403cca97c15" providerId="ADAL" clId="{DAAF7D67-3C68-4F47-A27A-B2CA35198639}" dt="2024-09-13T00:07:12.580" v="1380" actId="1076"/>
          <ac:picMkLst>
            <pc:docMk/>
            <pc:sldMk cId="752584685" sldId="320"/>
            <ac:picMk id="7170" creationId="{241099D3-47E8-9265-077A-52A1071578BB}"/>
          </ac:picMkLst>
        </pc:picChg>
      </pc:sldChg>
    </pc:docChg>
  </pc:docChgLst>
  <pc:docChgLst>
    <pc:chgData name="Hoi Ching Kwan" userId="S::hokwan@syr.edu::c436cacd-45ac-4425-a256-5473bb4e8832" providerId="AD" clId="Web-{44E4EE5E-D682-31CA-A529-DB621E16258A}"/>
    <pc:docChg chg="modSld">
      <pc:chgData name="Hoi Ching Kwan" userId="S::hokwan@syr.edu::c436cacd-45ac-4425-a256-5473bb4e8832" providerId="AD" clId="Web-{44E4EE5E-D682-31CA-A529-DB621E16258A}" dt="2024-09-16T23:31:26.093" v="0" actId="14100"/>
      <pc:docMkLst>
        <pc:docMk/>
      </pc:docMkLst>
      <pc:sldChg chg="modSp">
        <pc:chgData name="Hoi Ching Kwan" userId="S::hokwan@syr.edu::c436cacd-45ac-4425-a256-5473bb4e8832" providerId="AD" clId="Web-{44E4EE5E-D682-31CA-A529-DB621E16258A}" dt="2024-09-16T23:31:26.093" v="0" actId="14100"/>
        <pc:sldMkLst>
          <pc:docMk/>
          <pc:sldMk cId="3691426117" sldId="324"/>
        </pc:sldMkLst>
        <pc:spChg chg="mod">
          <ac:chgData name="Hoi Ching Kwan" userId="S::hokwan@syr.edu::c436cacd-45ac-4425-a256-5473bb4e8832" providerId="AD" clId="Web-{44E4EE5E-D682-31CA-A529-DB621E16258A}" dt="2024-09-16T23:31:26.093" v="0" actId="14100"/>
          <ac:spMkLst>
            <pc:docMk/>
            <pc:sldMk cId="3691426117" sldId="324"/>
            <ac:spMk id="2" creationId="{7EB2A4E2-4760-3517-C67D-52DC96F99511}"/>
          </ac:spMkLst>
        </pc:spChg>
      </pc:sldChg>
    </pc:docChg>
  </pc:docChgLst>
  <pc:docChgLst>
    <pc:chgData name="Brandon Stanyer" userId="S::bstanyer@syr.edu::4db52b1d-c66e-4ce4-a96d-2b2bce3be498" providerId="AD" clId="Web-{74FB0C4C-03C2-4393-9385-47187E6140D8}"/>
    <pc:docChg chg="addSld modSld">
      <pc:chgData name="Brandon Stanyer" userId="S::bstanyer@syr.edu::4db52b1d-c66e-4ce4-a96d-2b2bce3be498" providerId="AD" clId="Web-{74FB0C4C-03C2-4393-9385-47187E6140D8}" dt="2024-09-16T15:55:15.194" v="860" actId="1076"/>
      <pc:docMkLst>
        <pc:docMk/>
      </pc:docMkLst>
      <pc:sldChg chg="addSp modSp">
        <pc:chgData name="Brandon Stanyer" userId="S::bstanyer@syr.edu::4db52b1d-c66e-4ce4-a96d-2b2bce3be498" providerId="AD" clId="Web-{74FB0C4C-03C2-4393-9385-47187E6140D8}" dt="2024-09-16T15:33:16.467" v="158" actId="1076"/>
        <pc:sldMkLst>
          <pc:docMk/>
          <pc:sldMk cId="3462944494" sldId="325"/>
        </pc:sldMkLst>
        <pc:spChg chg="mod">
          <ac:chgData name="Brandon Stanyer" userId="S::bstanyer@syr.edu::4db52b1d-c66e-4ce4-a96d-2b2bce3be498" providerId="AD" clId="Web-{74FB0C4C-03C2-4393-9385-47187E6140D8}" dt="2024-09-16T15:28:39.977" v="1" actId="20577"/>
          <ac:spMkLst>
            <pc:docMk/>
            <pc:sldMk cId="3462944494" sldId="325"/>
            <ac:spMk id="2" creationId="{FE2EFB26-6842-B8B9-3D2A-EAD2EF65F7A2}"/>
          </ac:spMkLst>
        </pc:spChg>
        <pc:spChg chg="mod">
          <ac:chgData name="Brandon Stanyer" userId="S::bstanyer@syr.edu::4db52b1d-c66e-4ce4-a96d-2b2bce3be498" providerId="AD" clId="Web-{74FB0C4C-03C2-4393-9385-47187E6140D8}" dt="2024-09-16T15:33:13.342" v="157" actId="14100"/>
          <ac:spMkLst>
            <pc:docMk/>
            <pc:sldMk cId="3462944494" sldId="325"/>
            <ac:spMk id="3" creationId="{B74DB05B-9EF5-FE5F-D383-77C88359491F}"/>
          </ac:spMkLst>
        </pc:spChg>
        <pc:picChg chg="add mod">
          <ac:chgData name="Brandon Stanyer" userId="S::bstanyer@syr.edu::4db52b1d-c66e-4ce4-a96d-2b2bce3be498" providerId="AD" clId="Web-{74FB0C4C-03C2-4393-9385-47187E6140D8}" dt="2024-09-16T15:33:16.467" v="158" actId="1076"/>
          <ac:picMkLst>
            <pc:docMk/>
            <pc:sldMk cId="3462944494" sldId="325"/>
            <ac:picMk id="4" creationId="{E5716380-E303-3579-13D2-4C2C4C456F40}"/>
          </ac:picMkLst>
        </pc:picChg>
      </pc:sldChg>
      <pc:sldChg chg="addSp delSp modSp new">
        <pc:chgData name="Brandon Stanyer" userId="S::bstanyer@syr.edu::4db52b1d-c66e-4ce4-a96d-2b2bce3be498" providerId="AD" clId="Web-{74FB0C4C-03C2-4393-9385-47187E6140D8}" dt="2024-09-16T15:55:15.194" v="860" actId="1076"/>
        <pc:sldMkLst>
          <pc:docMk/>
          <pc:sldMk cId="3636985763" sldId="326"/>
        </pc:sldMkLst>
        <pc:spChg chg="mod">
          <ac:chgData name="Brandon Stanyer" userId="S::bstanyer@syr.edu::4db52b1d-c66e-4ce4-a96d-2b2bce3be498" providerId="AD" clId="Web-{74FB0C4C-03C2-4393-9385-47187E6140D8}" dt="2024-09-16T15:40:03.217" v="401" actId="20577"/>
          <ac:spMkLst>
            <pc:docMk/>
            <pc:sldMk cId="3636985763" sldId="326"/>
            <ac:spMk id="2" creationId="{C7E9DA09-ABE6-B886-10E0-5598AEF5BF9A}"/>
          </ac:spMkLst>
        </pc:spChg>
        <pc:spChg chg="mod">
          <ac:chgData name="Brandon Stanyer" userId="S::bstanyer@syr.edu::4db52b1d-c66e-4ce4-a96d-2b2bce3be498" providerId="AD" clId="Web-{74FB0C4C-03C2-4393-9385-47187E6140D8}" dt="2024-09-16T15:49:11.509" v="831" actId="14100"/>
          <ac:spMkLst>
            <pc:docMk/>
            <pc:sldMk cId="3636985763" sldId="326"/>
            <ac:spMk id="3" creationId="{2EF8AE45-4EBF-2B64-5B7E-C38402BFF95C}"/>
          </ac:spMkLst>
        </pc:spChg>
        <pc:spChg chg="add mod">
          <ac:chgData name="Brandon Stanyer" userId="S::bstanyer@syr.edu::4db52b1d-c66e-4ce4-a96d-2b2bce3be498" providerId="AD" clId="Web-{74FB0C4C-03C2-4393-9385-47187E6140D8}" dt="2024-09-16T15:55:15.179" v="859" actId="1076"/>
          <ac:spMkLst>
            <pc:docMk/>
            <pc:sldMk cId="3636985763" sldId="326"/>
            <ac:spMk id="5" creationId="{04B9D317-56D4-B33A-8AAE-B2ADA5E59DB8}"/>
          </ac:spMkLst>
        </pc:spChg>
        <pc:spChg chg="add mod">
          <ac:chgData name="Brandon Stanyer" userId="S::bstanyer@syr.edu::4db52b1d-c66e-4ce4-a96d-2b2bce3be498" providerId="AD" clId="Web-{74FB0C4C-03C2-4393-9385-47187E6140D8}" dt="2024-09-16T15:55:15.194" v="860" actId="1076"/>
          <ac:spMkLst>
            <pc:docMk/>
            <pc:sldMk cId="3636985763" sldId="326"/>
            <ac:spMk id="7" creationId="{3E3709B8-ABEF-FB43-28FE-5E703C374A5C}"/>
          </ac:spMkLst>
        </pc:spChg>
        <pc:picChg chg="add del mod">
          <ac:chgData name="Brandon Stanyer" userId="S::bstanyer@syr.edu::4db52b1d-c66e-4ce4-a96d-2b2bce3be498" providerId="AD" clId="Web-{74FB0C4C-03C2-4393-9385-47187E6140D8}" dt="2024-09-16T15:51:50.178" v="837"/>
          <ac:picMkLst>
            <pc:docMk/>
            <pc:sldMk cId="3636985763" sldId="326"/>
            <ac:picMk id="8" creationId="{A179E4CF-55ED-E73F-0E3A-04A0284E95F5}"/>
          </ac:picMkLst>
        </pc:picChg>
        <pc:picChg chg="add del mod">
          <ac:chgData name="Brandon Stanyer" userId="S::bstanyer@syr.edu::4db52b1d-c66e-4ce4-a96d-2b2bce3be498" providerId="AD" clId="Web-{74FB0C4C-03C2-4393-9385-47187E6140D8}" dt="2024-09-16T15:52:46.964" v="839"/>
          <ac:picMkLst>
            <pc:docMk/>
            <pc:sldMk cId="3636985763" sldId="326"/>
            <ac:picMk id="9" creationId="{73ABBE0B-E3BB-9777-B53C-8AEFB81880FF}"/>
          </ac:picMkLst>
        </pc:picChg>
        <pc:picChg chg="add del mod">
          <ac:chgData name="Brandon Stanyer" userId="S::bstanyer@syr.edu::4db52b1d-c66e-4ce4-a96d-2b2bce3be498" providerId="AD" clId="Web-{74FB0C4C-03C2-4393-9385-47187E6140D8}" dt="2024-09-16T15:53:06.966" v="841"/>
          <ac:picMkLst>
            <pc:docMk/>
            <pc:sldMk cId="3636985763" sldId="326"/>
            <ac:picMk id="10" creationId="{442FE4DE-9B39-E75D-5B88-C6977353155E}"/>
          </ac:picMkLst>
        </pc:picChg>
        <pc:picChg chg="add mod ord">
          <ac:chgData name="Brandon Stanyer" userId="S::bstanyer@syr.edu::4db52b1d-c66e-4ce4-a96d-2b2bce3be498" providerId="AD" clId="Web-{74FB0C4C-03C2-4393-9385-47187E6140D8}" dt="2024-09-16T15:55:06.225" v="856" actId="1076"/>
          <ac:picMkLst>
            <pc:docMk/>
            <pc:sldMk cId="3636985763" sldId="326"/>
            <ac:picMk id="11" creationId="{D5B82BFA-BE98-69DB-EF17-35BFB5BB9493}"/>
          </ac:picMkLst>
        </pc:picChg>
      </pc:sldChg>
      <pc:sldChg chg="addSp modSp add replId">
        <pc:chgData name="Brandon Stanyer" userId="S::bstanyer@syr.edu::4db52b1d-c66e-4ce4-a96d-2b2bce3be498" providerId="AD" clId="Web-{74FB0C4C-03C2-4393-9385-47187E6140D8}" dt="2024-09-16T15:48:56.024" v="830" actId="1076"/>
        <pc:sldMkLst>
          <pc:docMk/>
          <pc:sldMk cId="319172642" sldId="327"/>
        </pc:sldMkLst>
        <pc:spChg chg="mod">
          <ac:chgData name="Brandon Stanyer" userId="S::bstanyer@syr.edu::4db52b1d-c66e-4ce4-a96d-2b2bce3be498" providerId="AD" clId="Web-{74FB0C4C-03C2-4393-9385-47187E6140D8}" dt="2024-09-16T15:47:43.878" v="823" actId="14100"/>
          <ac:spMkLst>
            <pc:docMk/>
            <pc:sldMk cId="319172642" sldId="327"/>
            <ac:spMk id="3" creationId="{2EF8AE45-4EBF-2B64-5B7E-C38402BFF95C}"/>
          </ac:spMkLst>
        </pc:spChg>
        <pc:spChg chg="add mod">
          <ac:chgData name="Brandon Stanyer" userId="S::bstanyer@syr.edu::4db52b1d-c66e-4ce4-a96d-2b2bce3be498" providerId="AD" clId="Web-{74FB0C4C-03C2-4393-9385-47187E6140D8}" dt="2024-09-16T15:48:47.273" v="828" actId="1076"/>
          <ac:spMkLst>
            <pc:docMk/>
            <pc:sldMk cId="319172642" sldId="327"/>
            <ac:spMk id="83" creationId="{A0EE9D70-6A19-40D9-F082-8026900A55ED}"/>
          </ac:spMkLst>
        </pc:spChg>
        <pc:grpChg chg="add mod">
          <ac:chgData name="Brandon Stanyer" userId="S::bstanyer@syr.edu::4db52b1d-c66e-4ce4-a96d-2b2bce3be498" providerId="AD" clId="Web-{74FB0C4C-03C2-4393-9385-47187E6140D8}" dt="2024-09-16T15:48:56.024" v="830" actId="1076"/>
          <ac:grpSpMkLst>
            <pc:docMk/>
            <pc:sldMk cId="319172642" sldId="327"/>
            <ac:grpSpMk id="81" creationId="{6ADDE89C-94CB-0350-88BE-2332B08623AD}"/>
          </ac:grpSpMkLst>
        </pc:grpChg>
        <pc:grpChg chg="add mod">
          <ac:chgData name="Brandon Stanyer" userId="S::bstanyer@syr.edu::4db52b1d-c66e-4ce4-a96d-2b2bce3be498" providerId="AD" clId="Web-{74FB0C4C-03C2-4393-9385-47187E6140D8}" dt="2024-09-16T15:48:47.445" v="829" actId="1076"/>
          <ac:grpSpMkLst>
            <pc:docMk/>
            <pc:sldMk cId="319172642" sldId="327"/>
            <ac:grpSpMk id="139" creationId="{0506A519-78D7-A833-31FA-8DA35BE52E1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d8803e383e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d8803e383e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76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d8803e383e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d8803e383e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305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d8803e383e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d8803e383e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788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d8803e383e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d8803e383e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78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3ded9116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3ded9116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3ded9113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3ded9113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92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d3ded9116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d3ded9116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47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d3ded91161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d3ded91161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27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d8803e383e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d8803e383e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92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d8803e383e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d8803e383e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4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d3ded9116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d3ded9116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2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d3ded9116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d3ded9116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01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1288925"/>
            <a:ext cx="4975200" cy="1557600"/>
          </a:xfrm>
          <a:prstGeom prst="rect">
            <a:avLst/>
          </a:prstGeom>
        </p:spPr>
        <p:txBody>
          <a:bodyPr spcFirstLastPara="1" wrap="square" lIns="91425" tIns="91425" rIns="91425" bIns="91425" anchor="t" anchorCtr="0">
            <a:normAutofit/>
          </a:bodyPr>
          <a:lstStyle>
            <a:lvl1pPr lvl="0" rtl="0">
              <a:spcBef>
                <a:spcPts val="0"/>
              </a:spcBef>
              <a:spcAft>
                <a:spcPts val="0"/>
              </a:spcAft>
              <a:buSzPts val="5200"/>
              <a:buNone/>
              <a:defRPr sz="4600">
                <a:solidFill>
                  <a:schemeClr val="accent2"/>
                </a:solidFill>
                <a:latin typeface="Kanit ExtraBold"/>
                <a:ea typeface="Kanit ExtraBold"/>
                <a:cs typeface="Kanit ExtraBold"/>
                <a:sym typeface="Kani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45075"/>
            <a:ext cx="3382500" cy="787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1800">
                <a:solidFill>
                  <a:srgbClr val="0258A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p:nvPr/>
        </p:nvSpPr>
        <p:spPr>
          <a:xfrm rot="-5400000" flipH="1">
            <a:off x="1961793" y="1844534"/>
            <a:ext cx="1256625" cy="5332111"/>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4694575" y="-303200"/>
            <a:ext cx="4507269" cy="2043538"/>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5429250" y="-163275"/>
            <a:ext cx="3898500" cy="888000"/>
          </a:xfrm>
          <a:prstGeom prst="curvedConnector3">
            <a:avLst>
              <a:gd name="adj1" fmla="val 68062"/>
            </a:avLst>
          </a:prstGeom>
          <a:noFill/>
          <a:ln w="19050" cap="flat" cmpd="sng">
            <a:solidFill>
              <a:srgbClr val="0258A1"/>
            </a:solidFill>
            <a:prstDash val="solid"/>
            <a:round/>
            <a:headEnd type="none" w="med" len="med"/>
            <a:tailEnd type="none" w="med" len="med"/>
          </a:ln>
        </p:spPr>
      </p:cxnSp>
      <p:cxnSp>
        <p:nvCxnSpPr>
          <p:cNvPr id="15" name="Google Shape;15;p2"/>
          <p:cNvCxnSpPr/>
          <p:nvPr/>
        </p:nvCxnSpPr>
        <p:spPr>
          <a:xfrm rot="-5400000" flipH="1">
            <a:off x="-418475" y="3806650"/>
            <a:ext cx="1632900" cy="1245000"/>
          </a:xfrm>
          <a:prstGeom prst="curvedConnector3">
            <a:avLst>
              <a:gd name="adj1" fmla="val 50000"/>
            </a:avLst>
          </a:prstGeom>
          <a:noFill/>
          <a:ln w="19050" cap="flat" cmpd="sng">
            <a:solidFill>
              <a:srgbClr val="E94A4E"/>
            </a:solidFill>
            <a:prstDash val="solid"/>
            <a:round/>
            <a:headEnd type="none" w="med" len="med"/>
            <a:tailEnd type="none" w="med" len="med"/>
          </a:ln>
        </p:spPr>
      </p:cxnSp>
      <p:cxnSp>
        <p:nvCxnSpPr>
          <p:cNvPr id="16" name="Google Shape;16;p2"/>
          <p:cNvCxnSpPr/>
          <p:nvPr/>
        </p:nvCxnSpPr>
        <p:spPr>
          <a:xfrm rot="10800000" flipH="1">
            <a:off x="8220425" y="-428525"/>
            <a:ext cx="1454400" cy="7806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17" name="Google Shape;17;p2"/>
          <p:cNvCxnSpPr/>
          <p:nvPr/>
        </p:nvCxnSpPr>
        <p:spPr>
          <a:xfrm>
            <a:off x="224525" y="4306650"/>
            <a:ext cx="2837100" cy="1118400"/>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p:nvPr/>
        </p:nvSpPr>
        <p:spPr>
          <a:xfrm rot="10800000">
            <a:off x="-217283" y="-110994"/>
            <a:ext cx="6577183" cy="2039719"/>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rot="-9649850">
            <a:off x="4560017" y="2309706"/>
            <a:ext cx="5621838" cy="422400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10800000">
            <a:off x="-1238325" y="4026000"/>
            <a:ext cx="9482950" cy="1551625"/>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88" name="Google Shape;88;p11"/>
          <p:cNvSpPr/>
          <p:nvPr/>
        </p:nvSpPr>
        <p:spPr>
          <a:xfrm rot="10800000">
            <a:off x="471925" y="4492750"/>
            <a:ext cx="1991050" cy="1403950"/>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89" name="Google Shape;89;p11"/>
          <p:cNvSpPr/>
          <p:nvPr/>
        </p:nvSpPr>
        <p:spPr>
          <a:xfrm rot="10800000">
            <a:off x="5179600" y="-573026"/>
            <a:ext cx="4492575" cy="1500500"/>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90" name="Google Shape;90;p11"/>
          <p:cNvSpPr/>
          <p:nvPr/>
        </p:nvSpPr>
        <p:spPr>
          <a:xfrm rot="10800000">
            <a:off x="8370350" y="-576975"/>
            <a:ext cx="704775" cy="1369600"/>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91" name="Google Shape;91;p11"/>
          <p:cNvSpPr txBox="1">
            <a:spLocks noGrp="1"/>
          </p:cNvSpPr>
          <p:nvPr>
            <p:ph type="title" hasCustomPrompt="1"/>
          </p:nvPr>
        </p:nvSpPr>
        <p:spPr>
          <a:xfrm>
            <a:off x="713225" y="1106125"/>
            <a:ext cx="77175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b="1">
                <a:solidFill>
                  <a:srgbClr val="E94A4E"/>
                </a:solidFill>
                <a:latin typeface="Kanit"/>
                <a:ea typeface="Kanit"/>
                <a:cs typeface="Kanit"/>
                <a:sym typeface="Kani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 name="Google Shape;92;p11"/>
          <p:cNvSpPr txBox="1">
            <a:spLocks noGrp="1"/>
          </p:cNvSpPr>
          <p:nvPr>
            <p:ph type="subTitle" idx="1"/>
          </p:nvPr>
        </p:nvSpPr>
        <p:spPr>
          <a:xfrm>
            <a:off x="713225" y="3069625"/>
            <a:ext cx="7717500" cy="719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rgbClr val="E3F1FE"/>
        </a:solidFill>
        <a:effectLst/>
      </p:bgPr>
    </p:bg>
    <p:spTree>
      <p:nvGrpSpPr>
        <p:cNvPr id="1" name="Shape 95"/>
        <p:cNvGrpSpPr/>
        <p:nvPr/>
      </p:nvGrpSpPr>
      <p:grpSpPr>
        <a:xfrm>
          <a:off x="0" y="0"/>
          <a:ext cx="0" cy="0"/>
          <a:chOff x="0" y="0"/>
          <a:chExt cx="0" cy="0"/>
        </a:xfrm>
      </p:grpSpPr>
      <p:sp>
        <p:nvSpPr>
          <p:cNvPr id="96" name="Google Shape;96;p13"/>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9899973">
            <a:off x="6134302" y="-1126313"/>
            <a:ext cx="3753091" cy="2252624"/>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3"/>
          <p:cNvCxnSpPr/>
          <p:nvPr/>
        </p:nvCxnSpPr>
        <p:spPr>
          <a:xfrm rot="5400000" flipH="1">
            <a:off x="7176775" y="-120300"/>
            <a:ext cx="1735500" cy="909600"/>
          </a:xfrm>
          <a:prstGeom prst="curvedConnector3">
            <a:avLst>
              <a:gd name="adj1" fmla="val 50000"/>
            </a:avLst>
          </a:prstGeom>
          <a:noFill/>
          <a:ln w="19050" cap="flat" cmpd="sng">
            <a:solidFill>
              <a:srgbClr val="E94A4E"/>
            </a:solidFill>
            <a:prstDash val="solid"/>
            <a:round/>
            <a:headEnd type="none" w="med" len="med"/>
            <a:tailEnd type="none" w="med" len="med"/>
          </a:ln>
        </p:spPr>
      </p:cxnSp>
      <p:sp>
        <p:nvSpPr>
          <p:cNvPr id="100" name="Google Shape;100;p13"/>
          <p:cNvSpPr txBox="1">
            <a:spLocks noGrp="1"/>
          </p:cNvSpPr>
          <p:nvPr>
            <p:ph type="title"/>
          </p:nvPr>
        </p:nvSpPr>
        <p:spPr>
          <a:xfrm>
            <a:off x="713225" y="539500"/>
            <a:ext cx="7717500" cy="6111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24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endParaRPr/>
          </a:p>
        </p:txBody>
      </p:sp>
      <p:sp>
        <p:nvSpPr>
          <p:cNvPr id="101" name="Google Shape;101;p13"/>
          <p:cNvSpPr txBox="1">
            <a:spLocks noGrp="1"/>
          </p:cNvSpPr>
          <p:nvPr>
            <p:ph type="subTitle" idx="1"/>
          </p:nvPr>
        </p:nvSpPr>
        <p:spPr>
          <a:xfrm>
            <a:off x="715906" y="1386225"/>
            <a:ext cx="2728800" cy="3969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2" name="Google Shape;102;p13"/>
          <p:cNvSpPr txBox="1">
            <a:spLocks noGrp="1"/>
          </p:cNvSpPr>
          <p:nvPr>
            <p:ph type="subTitle" idx="2"/>
          </p:nvPr>
        </p:nvSpPr>
        <p:spPr>
          <a:xfrm>
            <a:off x="715097" y="1698840"/>
            <a:ext cx="2730000" cy="569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3" name="Google Shape;103;p13"/>
          <p:cNvSpPr txBox="1">
            <a:spLocks noGrp="1"/>
          </p:cNvSpPr>
          <p:nvPr>
            <p:ph type="title" idx="3" hasCustomPrompt="1"/>
          </p:nvPr>
        </p:nvSpPr>
        <p:spPr>
          <a:xfrm>
            <a:off x="3780390" y="1659072"/>
            <a:ext cx="632700" cy="422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04" name="Google Shape;104;p13"/>
          <p:cNvSpPr txBox="1">
            <a:spLocks noGrp="1"/>
          </p:cNvSpPr>
          <p:nvPr>
            <p:ph type="subTitle" idx="4"/>
          </p:nvPr>
        </p:nvSpPr>
        <p:spPr>
          <a:xfrm>
            <a:off x="718301" y="2555497"/>
            <a:ext cx="2736900" cy="3933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5" name="Google Shape;105;p13"/>
          <p:cNvSpPr txBox="1">
            <a:spLocks noGrp="1"/>
          </p:cNvSpPr>
          <p:nvPr>
            <p:ph type="subTitle" idx="5"/>
          </p:nvPr>
        </p:nvSpPr>
        <p:spPr>
          <a:xfrm>
            <a:off x="713212" y="2870188"/>
            <a:ext cx="27339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6" name="Google Shape;106;p13"/>
          <p:cNvSpPr txBox="1">
            <a:spLocks noGrp="1"/>
          </p:cNvSpPr>
          <p:nvPr>
            <p:ph type="title" idx="6" hasCustomPrompt="1"/>
          </p:nvPr>
        </p:nvSpPr>
        <p:spPr>
          <a:xfrm>
            <a:off x="3780840" y="282963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07" name="Google Shape;107;p13"/>
          <p:cNvSpPr txBox="1">
            <a:spLocks noGrp="1"/>
          </p:cNvSpPr>
          <p:nvPr>
            <p:ph type="subTitle" idx="7"/>
          </p:nvPr>
        </p:nvSpPr>
        <p:spPr>
          <a:xfrm>
            <a:off x="5688746" y="1388025"/>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08" name="Google Shape;108;p13"/>
          <p:cNvSpPr txBox="1">
            <a:spLocks noGrp="1"/>
          </p:cNvSpPr>
          <p:nvPr>
            <p:ph type="subTitle" idx="8"/>
          </p:nvPr>
        </p:nvSpPr>
        <p:spPr>
          <a:xfrm>
            <a:off x="5681997" y="1697190"/>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09" name="Google Shape;109;p13"/>
          <p:cNvSpPr txBox="1">
            <a:spLocks noGrp="1"/>
          </p:cNvSpPr>
          <p:nvPr>
            <p:ph type="title" idx="9" hasCustomPrompt="1"/>
          </p:nvPr>
        </p:nvSpPr>
        <p:spPr>
          <a:xfrm>
            <a:off x="4732667" y="1659972"/>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0" name="Google Shape;110;p13"/>
          <p:cNvSpPr txBox="1">
            <a:spLocks noGrp="1"/>
          </p:cNvSpPr>
          <p:nvPr>
            <p:ph type="subTitle" idx="13"/>
          </p:nvPr>
        </p:nvSpPr>
        <p:spPr>
          <a:xfrm>
            <a:off x="5688283" y="2555497"/>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1" name="Google Shape;111;p13"/>
          <p:cNvSpPr txBox="1">
            <a:spLocks noGrp="1"/>
          </p:cNvSpPr>
          <p:nvPr>
            <p:ph type="subTitle" idx="14"/>
          </p:nvPr>
        </p:nvSpPr>
        <p:spPr>
          <a:xfrm>
            <a:off x="5681538" y="2870188"/>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2" name="Google Shape;112;p13"/>
          <p:cNvSpPr txBox="1">
            <a:spLocks noGrp="1"/>
          </p:cNvSpPr>
          <p:nvPr>
            <p:ph type="title" idx="15" hasCustomPrompt="1"/>
          </p:nvPr>
        </p:nvSpPr>
        <p:spPr>
          <a:xfrm>
            <a:off x="4732205" y="282963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3" name="Google Shape;113;p13"/>
          <p:cNvSpPr txBox="1">
            <a:spLocks noGrp="1"/>
          </p:cNvSpPr>
          <p:nvPr>
            <p:ph type="subTitle" idx="16"/>
          </p:nvPr>
        </p:nvSpPr>
        <p:spPr>
          <a:xfrm>
            <a:off x="718301" y="3721172"/>
            <a:ext cx="2736900" cy="3933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4" name="Google Shape;114;p13"/>
          <p:cNvSpPr txBox="1">
            <a:spLocks noGrp="1"/>
          </p:cNvSpPr>
          <p:nvPr>
            <p:ph type="subTitle" idx="17"/>
          </p:nvPr>
        </p:nvSpPr>
        <p:spPr>
          <a:xfrm>
            <a:off x="713212" y="4035863"/>
            <a:ext cx="2733900" cy="572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5" name="Google Shape;115;p13"/>
          <p:cNvSpPr txBox="1">
            <a:spLocks noGrp="1"/>
          </p:cNvSpPr>
          <p:nvPr>
            <p:ph type="title" idx="18" hasCustomPrompt="1"/>
          </p:nvPr>
        </p:nvSpPr>
        <p:spPr>
          <a:xfrm>
            <a:off x="3780840" y="399838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
        <p:nvSpPr>
          <p:cNvPr id="116" name="Google Shape;116;p13"/>
          <p:cNvSpPr txBox="1">
            <a:spLocks noGrp="1"/>
          </p:cNvSpPr>
          <p:nvPr>
            <p:ph type="subTitle" idx="19"/>
          </p:nvPr>
        </p:nvSpPr>
        <p:spPr>
          <a:xfrm>
            <a:off x="5688283" y="3721172"/>
            <a:ext cx="2742000" cy="3933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17" name="Google Shape;117;p13"/>
          <p:cNvSpPr txBox="1">
            <a:spLocks noGrp="1"/>
          </p:cNvSpPr>
          <p:nvPr>
            <p:ph type="subTitle" idx="20"/>
          </p:nvPr>
        </p:nvSpPr>
        <p:spPr>
          <a:xfrm>
            <a:off x="5681538" y="4035863"/>
            <a:ext cx="2742000" cy="57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18" name="Google Shape;118;p13"/>
          <p:cNvSpPr txBox="1">
            <a:spLocks noGrp="1"/>
          </p:cNvSpPr>
          <p:nvPr>
            <p:ph type="title" idx="21" hasCustomPrompt="1"/>
          </p:nvPr>
        </p:nvSpPr>
        <p:spPr>
          <a:xfrm>
            <a:off x="4732205" y="3998383"/>
            <a:ext cx="630900" cy="42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24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bg>
      <p:bgPr>
        <a:solidFill>
          <a:srgbClr val="E3F1FE"/>
        </a:solidFill>
        <a:effectLst/>
      </p:bgPr>
    </p:bg>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713225" y="2944650"/>
            <a:ext cx="4646100" cy="851400"/>
          </a:xfrm>
          <a:prstGeom prst="rect">
            <a:avLst/>
          </a:prstGeom>
        </p:spPr>
        <p:txBody>
          <a:bodyPr spcFirstLastPara="1" wrap="square" lIns="91425" tIns="91425" rIns="91425" bIns="91425" anchor="t" anchorCtr="0">
            <a:normAutofit/>
          </a:bodyPr>
          <a:lstStyle>
            <a:lvl1pPr lvl="0" algn="r">
              <a:spcBef>
                <a:spcPts val="0"/>
              </a:spcBef>
              <a:spcAft>
                <a:spcPts val="0"/>
              </a:spcAft>
              <a:buClr>
                <a:srgbClr val="E94A4E"/>
              </a:buClr>
              <a:buSzPts val="3000"/>
              <a:buFont typeface="Kanit"/>
              <a:buNone/>
              <a:defRPr sz="1800" b="1">
                <a:solidFill>
                  <a:srgbClr val="E94A4E"/>
                </a:solidFill>
                <a:latin typeface="Kanit"/>
                <a:ea typeface="Kanit"/>
                <a:cs typeface="Kanit"/>
                <a:sym typeface="Kanit"/>
              </a:defRPr>
            </a:lvl1pPr>
            <a:lvl2pPr lvl="1"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lgn="ctr">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21" name="Google Shape;121;p14"/>
          <p:cNvSpPr txBox="1">
            <a:spLocks noGrp="1"/>
          </p:cNvSpPr>
          <p:nvPr>
            <p:ph type="subTitle" idx="1"/>
          </p:nvPr>
        </p:nvSpPr>
        <p:spPr>
          <a:xfrm>
            <a:off x="713225" y="1347450"/>
            <a:ext cx="4646100" cy="10719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2100">
                <a:solidFill>
                  <a:srgbClr val="0258A1"/>
                </a:solidFill>
                <a:latin typeface="Montserrat"/>
                <a:ea typeface="Montserrat"/>
                <a:cs typeface="Montserrat"/>
                <a:sym typeface="Montserrat"/>
              </a:defRPr>
            </a:lvl1pPr>
            <a:lvl2pPr lvl="1"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endParaRPr/>
          </a:p>
        </p:txBody>
      </p:sp>
      <p:sp>
        <p:nvSpPr>
          <p:cNvPr id="122" name="Google Shape;122;p14"/>
          <p:cNvSpPr/>
          <p:nvPr/>
        </p:nvSpPr>
        <p:spPr>
          <a:xfrm>
            <a:off x="7665925" y="-70475"/>
            <a:ext cx="1478095" cy="3973925"/>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rot="6299997">
            <a:off x="-2243070" y="1602356"/>
            <a:ext cx="4486139" cy="4066195"/>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742250" y="2676300"/>
            <a:ext cx="4777600" cy="2843550"/>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125" name="Google Shape;125;p14"/>
          <p:cNvSpPr/>
          <p:nvPr/>
        </p:nvSpPr>
        <p:spPr>
          <a:xfrm>
            <a:off x="-261350" y="4181700"/>
            <a:ext cx="961775" cy="1735425"/>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126" name="Google Shape;126;p14"/>
          <p:cNvSpPr/>
          <p:nvPr/>
        </p:nvSpPr>
        <p:spPr>
          <a:xfrm>
            <a:off x="1024525" y="-444900"/>
            <a:ext cx="3794876" cy="889800"/>
          </a:xfrm>
          <a:custGeom>
            <a:avLst/>
            <a:gdLst/>
            <a:ahLst/>
            <a:cxnLst/>
            <a:rect l="l" t="t" r="r" b="b"/>
            <a:pathLst>
              <a:path w="195285" h="35592" extrusionOk="0">
                <a:moveTo>
                  <a:pt x="0" y="0"/>
                </a:moveTo>
                <a:cubicBezTo>
                  <a:pt x="6099" y="18303"/>
                  <a:pt x="26900" y="32393"/>
                  <a:pt x="45998" y="35127"/>
                </a:cubicBezTo>
                <a:cubicBezTo>
                  <a:pt x="62653" y="37511"/>
                  <a:pt x="79354" y="29690"/>
                  <a:pt x="96179" y="29690"/>
                </a:cubicBezTo>
                <a:cubicBezTo>
                  <a:pt x="110479" y="29690"/>
                  <a:pt x="124676" y="36312"/>
                  <a:pt x="138832" y="34290"/>
                </a:cubicBezTo>
                <a:cubicBezTo>
                  <a:pt x="160076" y="31256"/>
                  <a:pt x="185688" y="22540"/>
                  <a:pt x="195285" y="3346"/>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
    <p:bg>
      <p:bgPr>
        <a:solidFill>
          <a:srgbClr val="E3F1FE"/>
        </a:solidFill>
        <a:effectLst/>
      </p:bgPr>
    </p:bg>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29" name="Google Shape;129;p15"/>
          <p:cNvSpPr txBox="1">
            <a:spLocks noGrp="1"/>
          </p:cNvSpPr>
          <p:nvPr>
            <p:ph type="subTitle" idx="1"/>
          </p:nvPr>
        </p:nvSpPr>
        <p:spPr>
          <a:xfrm>
            <a:off x="1072729" y="1387400"/>
            <a:ext cx="2263800" cy="5646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0" name="Google Shape;130;p15"/>
          <p:cNvSpPr txBox="1">
            <a:spLocks noGrp="1"/>
          </p:cNvSpPr>
          <p:nvPr>
            <p:ph type="subTitle" idx="2"/>
          </p:nvPr>
        </p:nvSpPr>
        <p:spPr>
          <a:xfrm>
            <a:off x="1072075" y="1791437"/>
            <a:ext cx="2264700" cy="1012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1" name="Google Shape;131;p15"/>
          <p:cNvSpPr txBox="1">
            <a:spLocks noGrp="1"/>
          </p:cNvSpPr>
          <p:nvPr>
            <p:ph type="subTitle" idx="3"/>
          </p:nvPr>
        </p:nvSpPr>
        <p:spPr>
          <a:xfrm>
            <a:off x="1074723" y="3097397"/>
            <a:ext cx="2270400" cy="559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2" name="Google Shape;132;p15"/>
          <p:cNvSpPr txBox="1">
            <a:spLocks noGrp="1"/>
          </p:cNvSpPr>
          <p:nvPr>
            <p:ph type="subTitle" idx="4"/>
          </p:nvPr>
        </p:nvSpPr>
        <p:spPr>
          <a:xfrm>
            <a:off x="1070500" y="3502100"/>
            <a:ext cx="2268000" cy="1014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3" name="Google Shape;133;p15"/>
          <p:cNvSpPr txBox="1">
            <a:spLocks noGrp="1"/>
          </p:cNvSpPr>
          <p:nvPr>
            <p:ph type="subTitle" idx="5"/>
          </p:nvPr>
        </p:nvSpPr>
        <p:spPr>
          <a:xfrm>
            <a:off x="5798852" y="1389961"/>
            <a:ext cx="2274600" cy="559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4" name="Google Shape;134;p15"/>
          <p:cNvSpPr txBox="1">
            <a:spLocks noGrp="1"/>
          </p:cNvSpPr>
          <p:nvPr>
            <p:ph type="subTitle" idx="6"/>
          </p:nvPr>
        </p:nvSpPr>
        <p:spPr>
          <a:xfrm>
            <a:off x="5793251" y="1789901"/>
            <a:ext cx="2274600" cy="1012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5" name="Google Shape;135;p15"/>
          <p:cNvSpPr txBox="1">
            <a:spLocks noGrp="1"/>
          </p:cNvSpPr>
          <p:nvPr>
            <p:ph type="subTitle" idx="7"/>
          </p:nvPr>
        </p:nvSpPr>
        <p:spPr>
          <a:xfrm>
            <a:off x="5798476" y="3097397"/>
            <a:ext cx="2274600" cy="559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rgbClr val="E94A4E"/>
                </a:solidFill>
                <a:latin typeface="Kanit"/>
                <a:ea typeface="Kanit"/>
                <a:cs typeface="Kanit"/>
                <a:sym typeface="Kanit"/>
              </a:defRPr>
            </a:lvl1pPr>
            <a:lvl2pPr lvl="1" rtl="0">
              <a:spcBef>
                <a:spcPts val="1200"/>
              </a:spcBef>
              <a:spcAft>
                <a:spcPts val="0"/>
              </a:spcAft>
              <a:buNone/>
              <a:defRPr sz="1800" b="1">
                <a:solidFill>
                  <a:srgbClr val="E94A4E"/>
                </a:solidFill>
                <a:latin typeface="Kanit"/>
                <a:ea typeface="Kanit"/>
                <a:cs typeface="Kanit"/>
                <a:sym typeface="Kanit"/>
              </a:defRPr>
            </a:lvl2pPr>
            <a:lvl3pPr lvl="2" rtl="0">
              <a:spcBef>
                <a:spcPts val="1200"/>
              </a:spcBef>
              <a:spcAft>
                <a:spcPts val="0"/>
              </a:spcAft>
              <a:buNone/>
              <a:defRPr sz="1800" b="1">
                <a:solidFill>
                  <a:srgbClr val="E94A4E"/>
                </a:solidFill>
                <a:latin typeface="Kanit"/>
                <a:ea typeface="Kanit"/>
                <a:cs typeface="Kanit"/>
                <a:sym typeface="Kanit"/>
              </a:defRPr>
            </a:lvl3pPr>
            <a:lvl4pPr lvl="3" rtl="0">
              <a:spcBef>
                <a:spcPts val="1200"/>
              </a:spcBef>
              <a:spcAft>
                <a:spcPts val="0"/>
              </a:spcAft>
              <a:buNone/>
              <a:defRPr sz="1800" b="1">
                <a:solidFill>
                  <a:srgbClr val="E94A4E"/>
                </a:solidFill>
                <a:latin typeface="Kanit"/>
                <a:ea typeface="Kanit"/>
                <a:cs typeface="Kanit"/>
                <a:sym typeface="Kanit"/>
              </a:defRPr>
            </a:lvl4pPr>
            <a:lvl5pPr lvl="4" rtl="0">
              <a:spcBef>
                <a:spcPts val="1200"/>
              </a:spcBef>
              <a:spcAft>
                <a:spcPts val="0"/>
              </a:spcAft>
              <a:buNone/>
              <a:defRPr sz="1800" b="1">
                <a:solidFill>
                  <a:srgbClr val="E94A4E"/>
                </a:solidFill>
                <a:latin typeface="Kanit"/>
                <a:ea typeface="Kanit"/>
                <a:cs typeface="Kanit"/>
                <a:sym typeface="Kanit"/>
              </a:defRPr>
            </a:lvl5pPr>
            <a:lvl6pPr lvl="5" rtl="0">
              <a:spcBef>
                <a:spcPts val="1200"/>
              </a:spcBef>
              <a:spcAft>
                <a:spcPts val="0"/>
              </a:spcAft>
              <a:buNone/>
              <a:defRPr sz="1800" b="1">
                <a:solidFill>
                  <a:srgbClr val="E94A4E"/>
                </a:solidFill>
                <a:latin typeface="Kanit"/>
                <a:ea typeface="Kanit"/>
                <a:cs typeface="Kanit"/>
                <a:sym typeface="Kanit"/>
              </a:defRPr>
            </a:lvl6pPr>
            <a:lvl7pPr lvl="6" rtl="0">
              <a:spcBef>
                <a:spcPts val="1200"/>
              </a:spcBef>
              <a:spcAft>
                <a:spcPts val="0"/>
              </a:spcAft>
              <a:buNone/>
              <a:defRPr sz="1800" b="1">
                <a:solidFill>
                  <a:srgbClr val="E94A4E"/>
                </a:solidFill>
                <a:latin typeface="Kanit"/>
                <a:ea typeface="Kanit"/>
                <a:cs typeface="Kanit"/>
                <a:sym typeface="Kanit"/>
              </a:defRPr>
            </a:lvl7pPr>
            <a:lvl8pPr lvl="7" rtl="0">
              <a:spcBef>
                <a:spcPts val="1200"/>
              </a:spcBef>
              <a:spcAft>
                <a:spcPts val="0"/>
              </a:spcAft>
              <a:buNone/>
              <a:defRPr sz="1800" b="1">
                <a:solidFill>
                  <a:srgbClr val="E94A4E"/>
                </a:solidFill>
                <a:latin typeface="Kanit"/>
                <a:ea typeface="Kanit"/>
                <a:cs typeface="Kanit"/>
                <a:sym typeface="Kanit"/>
              </a:defRPr>
            </a:lvl8pPr>
            <a:lvl9pPr lvl="8"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36" name="Google Shape;136;p15"/>
          <p:cNvSpPr txBox="1">
            <a:spLocks noGrp="1"/>
          </p:cNvSpPr>
          <p:nvPr>
            <p:ph type="subTitle" idx="8"/>
          </p:nvPr>
        </p:nvSpPr>
        <p:spPr>
          <a:xfrm>
            <a:off x="5792875" y="3502100"/>
            <a:ext cx="2274600" cy="1014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37" name="Google Shape;137;p15"/>
          <p:cNvSpPr/>
          <p:nvPr/>
        </p:nvSpPr>
        <p:spPr>
          <a:xfrm>
            <a:off x="7235075" y="-1364775"/>
            <a:ext cx="2874161" cy="2605113"/>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219664" y="4636725"/>
            <a:ext cx="5185414" cy="50677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458600" y="4307153"/>
            <a:ext cx="2477675" cy="1254524"/>
          </a:xfrm>
          <a:custGeom>
            <a:avLst/>
            <a:gdLst/>
            <a:ahLst/>
            <a:cxnLst/>
            <a:rect l="l" t="t" r="r" b="b"/>
            <a:pathLst>
              <a:path w="99107" h="66132" extrusionOk="0">
                <a:moveTo>
                  <a:pt x="0" y="1316"/>
                </a:moveTo>
                <a:cubicBezTo>
                  <a:pt x="18742" y="-1806"/>
                  <a:pt x="40835" y="370"/>
                  <a:pt x="56035" y="11770"/>
                </a:cubicBezTo>
                <a:cubicBezTo>
                  <a:pt x="74530" y="25641"/>
                  <a:pt x="88768" y="45454"/>
                  <a:pt x="99107" y="66132"/>
                </a:cubicBezTo>
              </a:path>
            </a:pathLst>
          </a:custGeom>
          <a:noFill/>
          <a:ln w="19050" cap="flat" cmpd="sng">
            <a:solidFill>
              <a:srgbClr val="0258A1"/>
            </a:solidFill>
            <a:prstDash val="solid"/>
            <a:round/>
            <a:headEnd type="none" w="med" len="med"/>
            <a:tailEnd type="none" w="med" len="med"/>
          </a:ln>
        </p:spPr>
      </p:sp>
      <p:sp>
        <p:nvSpPr>
          <p:cNvPr id="140" name="Google Shape;140;p15"/>
          <p:cNvSpPr/>
          <p:nvPr/>
        </p:nvSpPr>
        <p:spPr>
          <a:xfrm>
            <a:off x="-103150" y="4585946"/>
            <a:ext cx="1129050" cy="975722"/>
          </a:xfrm>
          <a:custGeom>
            <a:avLst/>
            <a:gdLst/>
            <a:ahLst/>
            <a:cxnLst/>
            <a:rect l="l" t="t" r="r" b="b"/>
            <a:pathLst>
              <a:path w="45162" h="51435" extrusionOk="0">
                <a:moveTo>
                  <a:pt x="45162" y="0"/>
                </a:moveTo>
                <a:cubicBezTo>
                  <a:pt x="35020" y="3381"/>
                  <a:pt x="24463" y="10565"/>
                  <a:pt x="20490" y="20490"/>
                </a:cubicBezTo>
                <a:cubicBezTo>
                  <a:pt x="16711" y="29930"/>
                  <a:pt x="13045" y="40065"/>
                  <a:pt x="5854" y="47253"/>
                </a:cubicBezTo>
                <a:cubicBezTo>
                  <a:pt x="4158" y="48948"/>
                  <a:pt x="2398" y="51435"/>
                  <a:pt x="0" y="51435"/>
                </a:cubicBezTo>
              </a:path>
            </a:pathLst>
          </a:custGeom>
          <a:noFill/>
          <a:ln w="19050" cap="flat" cmpd="sng">
            <a:solidFill>
              <a:srgbClr val="0258A1"/>
            </a:solidFill>
            <a:prstDash val="solid"/>
            <a:round/>
            <a:headEnd type="none" w="med" len="med"/>
            <a:tailEnd type="none" w="med" len="med"/>
          </a:ln>
        </p:spPr>
      </p:sp>
      <p:sp>
        <p:nvSpPr>
          <p:cNvPr id="141" name="Google Shape;141;p15"/>
          <p:cNvSpPr/>
          <p:nvPr/>
        </p:nvSpPr>
        <p:spPr>
          <a:xfrm>
            <a:off x="5554000" y="-830525"/>
            <a:ext cx="3762189" cy="1484500"/>
          </a:xfrm>
          <a:custGeom>
            <a:avLst/>
            <a:gdLst/>
            <a:ahLst/>
            <a:cxnLst/>
            <a:rect l="l" t="t" r="r" b="b"/>
            <a:pathLst>
              <a:path w="161832" h="59380" extrusionOk="0">
                <a:moveTo>
                  <a:pt x="0" y="0"/>
                </a:moveTo>
                <a:cubicBezTo>
                  <a:pt x="0" y="16337"/>
                  <a:pt x="7839" y="34525"/>
                  <a:pt x="20909" y="44326"/>
                </a:cubicBezTo>
                <a:cubicBezTo>
                  <a:pt x="30219" y="51307"/>
                  <a:pt x="42465" y="53704"/>
                  <a:pt x="53944" y="55616"/>
                </a:cubicBezTo>
                <a:cubicBezTo>
                  <a:pt x="63355" y="57184"/>
                  <a:pt x="74022" y="55053"/>
                  <a:pt x="81962" y="49762"/>
                </a:cubicBezTo>
                <a:cubicBezTo>
                  <a:pt x="87888" y="45813"/>
                  <a:pt x="90726" y="38488"/>
                  <a:pt x="95761" y="33453"/>
                </a:cubicBezTo>
                <a:cubicBezTo>
                  <a:pt x="99995" y="29219"/>
                  <a:pt x="106129" y="26668"/>
                  <a:pt x="112070" y="25926"/>
                </a:cubicBezTo>
                <a:cubicBezTo>
                  <a:pt x="131903" y="23448"/>
                  <a:pt x="152893" y="41503"/>
                  <a:pt x="161832" y="59380"/>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CUSTOM_2_1">
    <p:bg>
      <p:bgPr>
        <a:solidFill>
          <a:srgbClr val="E3F1FE"/>
        </a:solidFill>
        <a:effectLst/>
      </p:bgPr>
    </p:bg>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44" name="Google Shape;144;p16"/>
          <p:cNvSpPr txBox="1">
            <a:spLocks noGrp="1"/>
          </p:cNvSpPr>
          <p:nvPr>
            <p:ph type="subTitle" idx="1"/>
          </p:nvPr>
        </p:nvSpPr>
        <p:spPr>
          <a:xfrm>
            <a:off x="1487210" y="2012700"/>
            <a:ext cx="2795100" cy="3969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5" name="Google Shape;145;p16"/>
          <p:cNvSpPr txBox="1">
            <a:spLocks noGrp="1"/>
          </p:cNvSpPr>
          <p:nvPr>
            <p:ph type="subTitle" idx="2"/>
          </p:nvPr>
        </p:nvSpPr>
        <p:spPr>
          <a:xfrm>
            <a:off x="1486381" y="2325317"/>
            <a:ext cx="2796000" cy="569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46" name="Google Shape;146;p16"/>
          <p:cNvSpPr txBox="1">
            <a:spLocks noGrp="1"/>
          </p:cNvSpPr>
          <p:nvPr>
            <p:ph type="subTitle" idx="3"/>
          </p:nvPr>
        </p:nvSpPr>
        <p:spPr>
          <a:xfrm>
            <a:off x="1489663" y="3721181"/>
            <a:ext cx="28032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7" name="Google Shape;147;p16"/>
          <p:cNvSpPr txBox="1">
            <a:spLocks noGrp="1"/>
          </p:cNvSpPr>
          <p:nvPr>
            <p:ph type="subTitle" idx="4"/>
          </p:nvPr>
        </p:nvSpPr>
        <p:spPr>
          <a:xfrm>
            <a:off x="1484450" y="4035875"/>
            <a:ext cx="2800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48" name="Google Shape;148;p16"/>
          <p:cNvSpPr txBox="1">
            <a:spLocks noGrp="1"/>
          </p:cNvSpPr>
          <p:nvPr>
            <p:ph type="subTitle" idx="5"/>
          </p:nvPr>
        </p:nvSpPr>
        <p:spPr>
          <a:xfrm>
            <a:off x="4850923" y="2014500"/>
            <a:ext cx="28086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49" name="Google Shape;149;p16"/>
          <p:cNvSpPr txBox="1">
            <a:spLocks noGrp="1"/>
          </p:cNvSpPr>
          <p:nvPr>
            <p:ph type="subTitle" idx="6"/>
          </p:nvPr>
        </p:nvSpPr>
        <p:spPr>
          <a:xfrm>
            <a:off x="4844011" y="2323667"/>
            <a:ext cx="28086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50" name="Google Shape;150;p16"/>
          <p:cNvSpPr txBox="1">
            <a:spLocks noGrp="1"/>
          </p:cNvSpPr>
          <p:nvPr>
            <p:ph type="subTitle" idx="7"/>
          </p:nvPr>
        </p:nvSpPr>
        <p:spPr>
          <a:xfrm>
            <a:off x="4850450" y="3721181"/>
            <a:ext cx="28086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51" name="Google Shape;151;p16"/>
          <p:cNvSpPr txBox="1">
            <a:spLocks noGrp="1"/>
          </p:cNvSpPr>
          <p:nvPr>
            <p:ph type="subTitle" idx="8"/>
          </p:nvPr>
        </p:nvSpPr>
        <p:spPr>
          <a:xfrm>
            <a:off x="4843541" y="4035875"/>
            <a:ext cx="28086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52" name="Google Shape;152;p16"/>
          <p:cNvSpPr/>
          <p:nvPr/>
        </p:nvSpPr>
        <p:spPr>
          <a:xfrm rot="10800000">
            <a:off x="-1244197" y="4049059"/>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2700000">
            <a:off x="7063842" y="-1401044"/>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rot="900027">
            <a:off x="-1915904" y="4171731"/>
            <a:ext cx="3753091" cy="2252624"/>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6"/>
          <p:cNvCxnSpPr/>
          <p:nvPr/>
        </p:nvCxnSpPr>
        <p:spPr>
          <a:xfrm rot="-5400000" flipH="1">
            <a:off x="-940786" y="4508742"/>
            <a:ext cx="1735500" cy="909600"/>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_1_1">
    <p:bg>
      <p:bgPr>
        <a:solidFill>
          <a:srgbClr val="E3F1FE"/>
        </a:solidFill>
        <a:effectLst/>
      </p:bgPr>
    </p:bg>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713225" y="539500"/>
            <a:ext cx="7717500" cy="63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58" name="Google Shape;158;p17"/>
          <p:cNvSpPr txBox="1">
            <a:spLocks noGrp="1"/>
          </p:cNvSpPr>
          <p:nvPr>
            <p:ph type="subTitle" idx="1"/>
          </p:nvPr>
        </p:nvSpPr>
        <p:spPr>
          <a:xfrm>
            <a:off x="932366" y="3584974"/>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59" name="Google Shape;159;p17"/>
          <p:cNvSpPr txBox="1">
            <a:spLocks noGrp="1"/>
          </p:cNvSpPr>
          <p:nvPr>
            <p:ph type="subTitle" idx="2"/>
          </p:nvPr>
        </p:nvSpPr>
        <p:spPr>
          <a:xfrm>
            <a:off x="928225" y="3956375"/>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0" name="Google Shape;160;p17"/>
          <p:cNvSpPr txBox="1">
            <a:spLocks noGrp="1"/>
          </p:cNvSpPr>
          <p:nvPr>
            <p:ph type="subTitle" idx="3"/>
          </p:nvPr>
        </p:nvSpPr>
        <p:spPr>
          <a:xfrm>
            <a:off x="3462700" y="3584974"/>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1" name="Google Shape;161;p17"/>
          <p:cNvSpPr txBox="1">
            <a:spLocks noGrp="1"/>
          </p:cNvSpPr>
          <p:nvPr>
            <p:ph type="subTitle" idx="4"/>
          </p:nvPr>
        </p:nvSpPr>
        <p:spPr>
          <a:xfrm>
            <a:off x="3458559" y="3956375"/>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2" name="Google Shape;162;p17"/>
          <p:cNvSpPr txBox="1">
            <a:spLocks noGrp="1"/>
          </p:cNvSpPr>
          <p:nvPr>
            <p:ph type="subTitle" idx="5"/>
          </p:nvPr>
        </p:nvSpPr>
        <p:spPr>
          <a:xfrm>
            <a:off x="5986409" y="3584974"/>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3" name="Google Shape;163;p17"/>
          <p:cNvSpPr txBox="1">
            <a:spLocks noGrp="1"/>
          </p:cNvSpPr>
          <p:nvPr>
            <p:ph type="subTitle" idx="6"/>
          </p:nvPr>
        </p:nvSpPr>
        <p:spPr>
          <a:xfrm>
            <a:off x="5982269" y="3956375"/>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4" name="Google Shape;164;p17"/>
          <p:cNvSpPr txBox="1">
            <a:spLocks noGrp="1"/>
          </p:cNvSpPr>
          <p:nvPr>
            <p:ph type="subTitle" idx="7"/>
          </p:nvPr>
        </p:nvSpPr>
        <p:spPr>
          <a:xfrm>
            <a:off x="935678" y="1802475"/>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5" name="Google Shape;165;p17"/>
          <p:cNvSpPr txBox="1">
            <a:spLocks noGrp="1"/>
          </p:cNvSpPr>
          <p:nvPr>
            <p:ph type="subTitle" idx="8"/>
          </p:nvPr>
        </p:nvSpPr>
        <p:spPr>
          <a:xfrm>
            <a:off x="931538" y="2173951"/>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6" name="Google Shape;166;p17"/>
          <p:cNvSpPr txBox="1">
            <a:spLocks noGrp="1"/>
          </p:cNvSpPr>
          <p:nvPr>
            <p:ph type="subTitle" idx="9"/>
          </p:nvPr>
        </p:nvSpPr>
        <p:spPr>
          <a:xfrm>
            <a:off x="3466012" y="1802475"/>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7" name="Google Shape;167;p17"/>
          <p:cNvSpPr txBox="1">
            <a:spLocks noGrp="1"/>
          </p:cNvSpPr>
          <p:nvPr>
            <p:ph type="subTitle" idx="13"/>
          </p:nvPr>
        </p:nvSpPr>
        <p:spPr>
          <a:xfrm>
            <a:off x="3461872" y="2173951"/>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68" name="Google Shape;168;p17"/>
          <p:cNvSpPr txBox="1">
            <a:spLocks noGrp="1"/>
          </p:cNvSpPr>
          <p:nvPr>
            <p:ph type="subTitle" idx="14"/>
          </p:nvPr>
        </p:nvSpPr>
        <p:spPr>
          <a:xfrm>
            <a:off x="5989722" y="1802475"/>
            <a:ext cx="2226000" cy="492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00" b="1">
                <a:solidFill>
                  <a:srgbClr val="E94A4E"/>
                </a:solidFill>
                <a:latin typeface="Kanit"/>
                <a:ea typeface="Kanit"/>
                <a:cs typeface="Kanit"/>
                <a:sym typeface="Kanit"/>
              </a:defRPr>
            </a:lvl1pPr>
            <a:lvl2pPr lvl="1" algn="ctr" rtl="0">
              <a:lnSpc>
                <a:spcPct val="100000"/>
              </a:lnSpc>
              <a:spcBef>
                <a:spcPts val="0"/>
              </a:spcBef>
              <a:spcAft>
                <a:spcPts val="0"/>
              </a:spcAft>
              <a:buNone/>
              <a:defRPr sz="1800" b="1">
                <a:solidFill>
                  <a:srgbClr val="E94A4E"/>
                </a:solidFill>
                <a:latin typeface="Kanit"/>
                <a:ea typeface="Kanit"/>
                <a:cs typeface="Kanit"/>
                <a:sym typeface="Kanit"/>
              </a:defRPr>
            </a:lvl2pPr>
            <a:lvl3pPr lvl="2" algn="ctr" rtl="0">
              <a:lnSpc>
                <a:spcPct val="100000"/>
              </a:lnSpc>
              <a:spcBef>
                <a:spcPts val="0"/>
              </a:spcBef>
              <a:spcAft>
                <a:spcPts val="0"/>
              </a:spcAft>
              <a:buNone/>
              <a:defRPr sz="1800" b="1">
                <a:solidFill>
                  <a:srgbClr val="E94A4E"/>
                </a:solidFill>
                <a:latin typeface="Kanit"/>
                <a:ea typeface="Kanit"/>
                <a:cs typeface="Kanit"/>
                <a:sym typeface="Kanit"/>
              </a:defRPr>
            </a:lvl3pPr>
            <a:lvl4pPr lvl="3" algn="ctr" rtl="0">
              <a:lnSpc>
                <a:spcPct val="100000"/>
              </a:lnSpc>
              <a:spcBef>
                <a:spcPts val="0"/>
              </a:spcBef>
              <a:spcAft>
                <a:spcPts val="0"/>
              </a:spcAft>
              <a:buNone/>
              <a:defRPr sz="1800" b="1">
                <a:solidFill>
                  <a:srgbClr val="E94A4E"/>
                </a:solidFill>
                <a:latin typeface="Kanit"/>
                <a:ea typeface="Kanit"/>
                <a:cs typeface="Kanit"/>
                <a:sym typeface="Kanit"/>
              </a:defRPr>
            </a:lvl4pPr>
            <a:lvl5pPr lvl="4" algn="ctr" rtl="0">
              <a:lnSpc>
                <a:spcPct val="100000"/>
              </a:lnSpc>
              <a:spcBef>
                <a:spcPts val="0"/>
              </a:spcBef>
              <a:spcAft>
                <a:spcPts val="0"/>
              </a:spcAft>
              <a:buNone/>
              <a:defRPr sz="1800" b="1">
                <a:solidFill>
                  <a:srgbClr val="E94A4E"/>
                </a:solidFill>
                <a:latin typeface="Kanit"/>
                <a:ea typeface="Kanit"/>
                <a:cs typeface="Kanit"/>
                <a:sym typeface="Kanit"/>
              </a:defRPr>
            </a:lvl5pPr>
            <a:lvl6pPr lvl="5" algn="ctr" rtl="0">
              <a:lnSpc>
                <a:spcPct val="100000"/>
              </a:lnSpc>
              <a:spcBef>
                <a:spcPts val="0"/>
              </a:spcBef>
              <a:spcAft>
                <a:spcPts val="0"/>
              </a:spcAft>
              <a:buNone/>
              <a:defRPr sz="1800" b="1">
                <a:solidFill>
                  <a:srgbClr val="E94A4E"/>
                </a:solidFill>
                <a:latin typeface="Kanit"/>
                <a:ea typeface="Kanit"/>
                <a:cs typeface="Kanit"/>
                <a:sym typeface="Kanit"/>
              </a:defRPr>
            </a:lvl6pPr>
            <a:lvl7pPr lvl="6" algn="ctr" rtl="0">
              <a:lnSpc>
                <a:spcPct val="100000"/>
              </a:lnSpc>
              <a:spcBef>
                <a:spcPts val="0"/>
              </a:spcBef>
              <a:spcAft>
                <a:spcPts val="0"/>
              </a:spcAft>
              <a:buNone/>
              <a:defRPr sz="1800" b="1">
                <a:solidFill>
                  <a:srgbClr val="E94A4E"/>
                </a:solidFill>
                <a:latin typeface="Kanit"/>
                <a:ea typeface="Kanit"/>
                <a:cs typeface="Kanit"/>
                <a:sym typeface="Kanit"/>
              </a:defRPr>
            </a:lvl7pPr>
            <a:lvl8pPr lvl="7" algn="ctr" rtl="0">
              <a:lnSpc>
                <a:spcPct val="100000"/>
              </a:lnSpc>
              <a:spcBef>
                <a:spcPts val="0"/>
              </a:spcBef>
              <a:spcAft>
                <a:spcPts val="0"/>
              </a:spcAft>
              <a:buNone/>
              <a:defRPr sz="1800" b="1">
                <a:solidFill>
                  <a:srgbClr val="E94A4E"/>
                </a:solidFill>
                <a:latin typeface="Kanit"/>
                <a:ea typeface="Kanit"/>
                <a:cs typeface="Kanit"/>
                <a:sym typeface="Kanit"/>
              </a:defRPr>
            </a:lvl8pPr>
            <a:lvl9pPr lvl="8" algn="ctr" rtl="0">
              <a:lnSpc>
                <a:spcPct val="100000"/>
              </a:lnSpc>
              <a:spcBef>
                <a:spcPts val="0"/>
              </a:spcBef>
              <a:spcAft>
                <a:spcPts val="0"/>
              </a:spcAft>
              <a:buNone/>
              <a:defRPr sz="1800" b="1">
                <a:solidFill>
                  <a:srgbClr val="E94A4E"/>
                </a:solidFill>
                <a:latin typeface="Kanit"/>
                <a:ea typeface="Kanit"/>
                <a:cs typeface="Kanit"/>
                <a:sym typeface="Kanit"/>
              </a:defRPr>
            </a:lvl9pPr>
          </a:lstStyle>
          <a:p>
            <a:endParaRPr/>
          </a:p>
        </p:txBody>
      </p:sp>
      <p:sp>
        <p:nvSpPr>
          <p:cNvPr id="169" name="Google Shape;169;p17"/>
          <p:cNvSpPr txBox="1">
            <a:spLocks noGrp="1"/>
          </p:cNvSpPr>
          <p:nvPr>
            <p:ph type="subTitle" idx="15"/>
          </p:nvPr>
        </p:nvSpPr>
        <p:spPr>
          <a:xfrm>
            <a:off x="5985581" y="2173951"/>
            <a:ext cx="22239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70" name="Google Shape;170;p17"/>
          <p:cNvSpPr/>
          <p:nvPr/>
        </p:nvSpPr>
        <p:spPr>
          <a:xfrm rot="10800000">
            <a:off x="-11800" y="2677000"/>
            <a:ext cx="940025" cy="2497125"/>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rot="2700000">
            <a:off x="6301881" y="-999577"/>
            <a:ext cx="3846984" cy="2163754"/>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40400" y="3178000"/>
            <a:ext cx="1429475" cy="2118650"/>
          </a:xfrm>
          <a:custGeom>
            <a:avLst/>
            <a:gdLst/>
            <a:ahLst/>
            <a:cxnLst/>
            <a:rect l="l" t="t" r="r" b="b"/>
            <a:pathLst>
              <a:path w="57179" h="84746" extrusionOk="0">
                <a:moveTo>
                  <a:pt x="0" y="0"/>
                </a:moveTo>
                <a:cubicBezTo>
                  <a:pt x="7825" y="1303"/>
                  <a:pt x="17478" y="6088"/>
                  <a:pt x="19400" y="13784"/>
                </a:cubicBezTo>
                <a:cubicBezTo>
                  <a:pt x="22458" y="26029"/>
                  <a:pt x="18895" y="39317"/>
                  <a:pt x="21953" y="51562"/>
                </a:cubicBezTo>
                <a:cubicBezTo>
                  <a:pt x="24932" y="63491"/>
                  <a:pt x="36623" y="71752"/>
                  <a:pt x="46458" y="79131"/>
                </a:cubicBezTo>
                <a:cubicBezTo>
                  <a:pt x="49685" y="81552"/>
                  <a:pt x="53145" y="84746"/>
                  <a:pt x="57179" y="84746"/>
                </a:cubicBezTo>
              </a:path>
            </a:pathLst>
          </a:custGeom>
          <a:noFill/>
          <a:ln w="19050" cap="flat" cmpd="sng">
            <a:solidFill>
              <a:srgbClr val="0258A1"/>
            </a:solidFill>
            <a:prstDash val="solid"/>
            <a:round/>
            <a:headEnd type="none" w="med" len="med"/>
            <a:tailEnd type="none" w="med" len="med"/>
          </a:ln>
        </p:spPr>
      </p:sp>
      <p:sp>
        <p:nvSpPr>
          <p:cNvPr id="173" name="Google Shape;173;p17"/>
          <p:cNvSpPr/>
          <p:nvPr/>
        </p:nvSpPr>
        <p:spPr>
          <a:xfrm>
            <a:off x="102621" y="4211800"/>
            <a:ext cx="264325" cy="1646425"/>
          </a:xfrm>
          <a:custGeom>
            <a:avLst/>
            <a:gdLst/>
            <a:ahLst/>
            <a:cxnLst/>
            <a:rect l="l" t="t" r="r" b="b"/>
            <a:pathLst>
              <a:path w="10573" h="65857" extrusionOk="0">
                <a:moveTo>
                  <a:pt x="10573" y="0"/>
                </a:moveTo>
                <a:cubicBezTo>
                  <a:pt x="4578" y="0"/>
                  <a:pt x="-1090" y="8989"/>
                  <a:pt x="363" y="14805"/>
                </a:cubicBezTo>
                <a:cubicBezTo>
                  <a:pt x="1913" y="21011"/>
                  <a:pt x="8298" y="25379"/>
                  <a:pt x="9552" y="31652"/>
                </a:cubicBezTo>
                <a:cubicBezTo>
                  <a:pt x="11828" y="43041"/>
                  <a:pt x="8113" y="55471"/>
                  <a:pt x="2915" y="65857"/>
                </a:cubicBezTo>
              </a:path>
            </a:pathLst>
          </a:custGeom>
          <a:noFill/>
          <a:ln w="19050" cap="flat" cmpd="sng">
            <a:solidFill>
              <a:srgbClr val="0258A1"/>
            </a:solidFill>
            <a:prstDash val="solid"/>
            <a:round/>
            <a:headEnd type="none" w="med" len="med"/>
            <a:tailEnd type="none" w="med" len="med"/>
          </a:ln>
        </p:spPr>
      </p:sp>
      <p:sp>
        <p:nvSpPr>
          <p:cNvPr id="174" name="Google Shape;174;p17"/>
          <p:cNvSpPr/>
          <p:nvPr/>
        </p:nvSpPr>
        <p:spPr>
          <a:xfrm>
            <a:off x="6970333" y="-446700"/>
            <a:ext cx="1665125" cy="1252825"/>
          </a:xfrm>
          <a:custGeom>
            <a:avLst/>
            <a:gdLst/>
            <a:ahLst/>
            <a:cxnLst/>
            <a:rect l="l" t="t" r="r" b="b"/>
            <a:pathLst>
              <a:path w="66605" h="50113" extrusionOk="0">
                <a:moveTo>
                  <a:pt x="1463" y="2042"/>
                </a:moveTo>
                <a:cubicBezTo>
                  <a:pt x="-4446" y="16811"/>
                  <a:pt x="9775" y="36230"/>
                  <a:pt x="23415" y="44415"/>
                </a:cubicBezTo>
                <a:cubicBezTo>
                  <a:pt x="33406" y="50410"/>
                  <a:pt x="46826" y="51322"/>
                  <a:pt x="58131" y="48499"/>
                </a:cubicBezTo>
                <a:cubicBezTo>
                  <a:pt x="63031" y="47275"/>
                  <a:pt x="67523" y="40636"/>
                  <a:pt x="66299" y="35736"/>
                </a:cubicBezTo>
                <a:cubicBezTo>
                  <a:pt x="64695" y="29314"/>
                  <a:pt x="53609" y="28374"/>
                  <a:pt x="52005" y="21952"/>
                </a:cubicBezTo>
                <a:cubicBezTo>
                  <a:pt x="50215" y="14784"/>
                  <a:pt x="52729" y="7008"/>
                  <a:pt x="55068" y="0"/>
                </a:cubicBezTo>
              </a:path>
            </a:pathLst>
          </a:custGeom>
          <a:noFill/>
          <a:ln w="19050" cap="flat" cmpd="sng">
            <a:solidFill>
              <a:srgbClr val="E94A4E"/>
            </a:solidFill>
            <a:prstDash val="solid"/>
            <a:round/>
            <a:headEnd type="none" w="med" len="med"/>
            <a:tailEnd type="none" w="med" len="med"/>
          </a:ln>
        </p:spPr>
      </p:sp>
      <p:sp>
        <p:nvSpPr>
          <p:cNvPr id="175" name="Google Shape;175;p17"/>
          <p:cNvSpPr/>
          <p:nvPr/>
        </p:nvSpPr>
        <p:spPr>
          <a:xfrm>
            <a:off x="8461346" y="753025"/>
            <a:ext cx="1276850" cy="1199725"/>
          </a:xfrm>
          <a:custGeom>
            <a:avLst/>
            <a:gdLst/>
            <a:ahLst/>
            <a:cxnLst/>
            <a:rect l="l" t="t" r="r" b="b"/>
            <a:pathLst>
              <a:path w="51074" h="47989" extrusionOk="0">
                <a:moveTo>
                  <a:pt x="1043" y="0"/>
                </a:moveTo>
                <a:cubicBezTo>
                  <a:pt x="-6273" y="21920"/>
                  <a:pt x="27965" y="47989"/>
                  <a:pt x="51074" y="47989"/>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rgbClr val="E3F1FE"/>
        </a:solidFill>
        <a:effectLst/>
      </p:bgPr>
    </p:bg>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78" name="Google Shape;178;p18"/>
          <p:cNvSpPr txBox="1">
            <a:spLocks noGrp="1"/>
          </p:cNvSpPr>
          <p:nvPr>
            <p:ph type="subTitle" idx="1"/>
          </p:nvPr>
        </p:nvSpPr>
        <p:spPr>
          <a:xfrm>
            <a:off x="862925"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79" name="Google Shape;179;p18"/>
          <p:cNvSpPr txBox="1">
            <a:spLocks noGrp="1"/>
          </p:cNvSpPr>
          <p:nvPr>
            <p:ph type="subTitle" idx="2"/>
          </p:nvPr>
        </p:nvSpPr>
        <p:spPr>
          <a:xfrm>
            <a:off x="858425"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0" name="Google Shape;180;p18"/>
          <p:cNvSpPr txBox="1">
            <a:spLocks noGrp="1"/>
          </p:cNvSpPr>
          <p:nvPr>
            <p:ph type="subTitle" idx="3"/>
          </p:nvPr>
        </p:nvSpPr>
        <p:spPr>
          <a:xfrm>
            <a:off x="3364500"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81" name="Google Shape;181;p18"/>
          <p:cNvSpPr txBox="1">
            <a:spLocks noGrp="1"/>
          </p:cNvSpPr>
          <p:nvPr>
            <p:ph type="subTitle" idx="4"/>
          </p:nvPr>
        </p:nvSpPr>
        <p:spPr>
          <a:xfrm>
            <a:off x="3360000"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2" name="Google Shape;182;p18"/>
          <p:cNvSpPr txBox="1">
            <a:spLocks noGrp="1"/>
          </p:cNvSpPr>
          <p:nvPr>
            <p:ph type="subTitle" idx="5"/>
          </p:nvPr>
        </p:nvSpPr>
        <p:spPr>
          <a:xfrm>
            <a:off x="5858875" y="3187406"/>
            <a:ext cx="2419500" cy="393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83" name="Google Shape;183;p18"/>
          <p:cNvSpPr txBox="1">
            <a:spLocks noGrp="1"/>
          </p:cNvSpPr>
          <p:nvPr>
            <p:ph type="subTitle" idx="6"/>
          </p:nvPr>
        </p:nvSpPr>
        <p:spPr>
          <a:xfrm>
            <a:off x="5854375" y="3578300"/>
            <a:ext cx="2416800" cy="65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184" name="Google Shape;184;p18"/>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rot="-8426936">
            <a:off x="6591529" y="-1126291"/>
            <a:ext cx="3753028" cy="225264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8"/>
          <p:cNvCxnSpPr/>
          <p:nvPr/>
        </p:nvCxnSpPr>
        <p:spPr>
          <a:xfrm rot="6873227" flipH="1">
            <a:off x="7491938" y="-136608"/>
            <a:ext cx="1735542" cy="909656"/>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bg>
      <p:bgPr>
        <a:solidFill>
          <a:srgbClr val="E3F1FE"/>
        </a:solidFill>
        <a:effectLst/>
      </p:bgPr>
    </p:bg>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190" name="Google Shape;190;p19"/>
          <p:cNvSpPr txBox="1">
            <a:spLocks noGrp="1"/>
          </p:cNvSpPr>
          <p:nvPr>
            <p:ph type="subTitle" idx="1"/>
          </p:nvPr>
        </p:nvSpPr>
        <p:spPr>
          <a:xfrm>
            <a:off x="1218119" y="1307963"/>
            <a:ext cx="18117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91" name="Google Shape;191;p19"/>
          <p:cNvSpPr txBox="1">
            <a:spLocks noGrp="1"/>
          </p:cNvSpPr>
          <p:nvPr>
            <p:ph type="subTitle" idx="2"/>
          </p:nvPr>
        </p:nvSpPr>
        <p:spPr>
          <a:xfrm>
            <a:off x="1214749" y="1675770"/>
            <a:ext cx="18099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192" name="Google Shape;192;p19"/>
          <p:cNvSpPr txBox="1">
            <a:spLocks noGrp="1"/>
          </p:cNvSpPr>
          <p:nvPr>
            <p:ph type="subTitle" idx="3"/>
          </p:nvPr>
        </p:nvSpPr>
        <p:spPr>
          <a:xfrm>
            <a:off x="1218119" y="2467540"/>
            <a:ext cx="18117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93" name="Google Shape;193;p19"/>
          <p:cNvSpPr txBox="1">
            <a:spLocks noGrp="1"/>
          </p:cNvSpPr>
          <p:nvPr>
            <p:ph type="subTitle" idx="4"/>
          </p:nvPr>
        </p:nvSpPr>
        <p:spPr>
          <a:xfrm>
            <a:off x="1214749" y="2835341"/>
            <a:ext cx="18099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194" name="Google Shape;194;p19"/>
          <p:cNvSpPr txBox="1">
            <a:spLocks noGrp="1"/>
          </p:cNvSpPr>
          <p:nvPr>
            <p:ph type="subTitle" idx="5"/>
          </p:nvPr>
        </p:nvSpPr>
        <p:spPr>
          <a:xfrm>
            <a:off x="1219804" y="3627106"/>
            <a:ext cx="18117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195" name="Google Shape;195;p19"/>
          <p:cNvSpPr txBox="1">
            <a:spLocks noGrp="1"/>
          </p:cNvSpPr>
          <p:nvPr>
            <p:ph type="subTitle" idx="6"/>
          </p:nvPr>
        </p:nvSpPr>
        <p:spPr>
          <a:xfrm>
            <a:off x="1216434" y="3994900"/>
            <a:ext cx="18099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196" name="Google Shape;196;p19"/>
          <p:cNvSpPr txBox="1">
            <a:spLocks noGrp="1"/>
          </p:cNvSpPr>
          <p:nvPr>
            <p:ph type="title" idx="7" hasCustomPrompt="1"/>
          </p:nvPr>
        </p:nvSpPr>
        <p:spPr>
          <a:xfrm>
            <a:off x="3480925" y="1607436"/>
            <a:ext cx="627000" cy="4761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24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1800" b="1">
                <a:latin typeface="Kanit"/>
                <a:ea typeface="Kanit"/>
                <a:cs typeface="Kanit"/>
                <a:sym typeface="Kanit"/>
              </a:defRPr>
            </a:lvl2pPr>
            <a:lvl3pPr lvl="2" algn="ctr" rtl="0">
              <a:spcBef>
                <a:spcPts val="0"/>
              </a:spcBef>
              <a:spcAft>
                <a:spcPts val="0"/>
              </a:spcAft>
              <a:buSzPts val="1800"/>
              <a:buFont typeface="Kanit"/>
              <a:buNone/>
              <a:defRPr sz="1800" b="1">
                <a:latin typeface="Kanit"/>
                <a:ea typeface="Kanit"/>
                <a:cs typeface="Kanit"/>
                <a:sym typeface="Kanit"/>
              </a:defRPr>
            </a:lvl3pPr>
            <a:lvl4pPr lvl="3" algn="ctr" rtl="0">
              <a:spcBef>
                <a:spcPts val="0"/>
              </a:spcBef>
              <a:spcAft>
                <a:spcPts val="0"/>
              </a:spcAft>
              <a:buSzPts val="1800"/>
              <a:buFont typeface="Kanit"/>
              <a:buNone/>
              <a:defRPr sz="1800" b="1">
                <a:latin typeface="Kanit"/>
                <a:ea typeface="Kanit"/>
                <a:cs typeface="Kanit"/>
                <a:sym typeface="Kanit"/>
              </a:defRPr>
            </a:lvl4pPr>
            <a:lvl5pPr lvl="4" algn="ctr" rtl="0">
              <a:spcBef>
                <a:spcPts val="0"/>
              </a:spcBef>
              <a:spcAft>
                <a:spcPts val="0"/>
              </a:spcAft>
              <a:buSzPts val="1800"/>
              <a:buFont typeface="Kanit"/>
              <a:buNone/>
              <a:defRPr sz="1800" b="1">
                <a:latin typeface="Kanit"/>
                <a:ea typeface="Kanit"/>
                <a:cs typeface="Kanit"/>
                <a:sym typeface="Kanit"/>
              </a:defRPr>
            </a:lvl5pPr>
            <a:lvl6pPr lvl="5" algn="ctr" rtl="0">
              <a:spcBef>
                <a:spcPts val="0"/>
              </a:spcBef>
              <a:spcAft>
                <a:spcPts val="0"/>
              </a:spcAft>
              <a:buSzPts val="1800"/>
              <a:buFont typeface="Kanit"/>
              <a:buNone/>
              <a:defRPr sz="1800" b="1">
                <a:latin typeface="Kanit"/>
                <a:ea typeface="Kanit"/>
                <a:cs typeface="Kanit"/>
                <a:sym typeface="Kanit"/>
              </a:defRPr>
            </a:lvl6pPr>
            <a:lvl7pPr lvl="6" algn="ctr" rtl="0">
              <a:spcBef>
                <a:spcPts val="0"/>
              </a:spcBef>
              <a:spcAft>
                <a:spcPts val="0"/>
              </a:spcAft>
              <a:buSzPts val="1800"/>
              <a:buFont typeface="Kanit"/>
              <a:buNone/>
              <a:defRPr sz="1800" b="1">
                <a:latin typeface="Kanit"/>
                <a:ea typeface="Kanit"/>
                <a:cs typeface="Kanit"/>
                <a:sym typeface="Kanit"/>
              </a:defRPr>
            </a:lvl7pPr>
            <a:lvl8pPr lvl="7" algn="ctr" rtl="0">
              <a:spcBef>
                <a:spcPts val="0"/>
              </a:spcBef>
              <a:spcAft>
                <a:spcPts val="0"/>
              </a:spcAft>
              <a:buSzPts val="1800"/>
              <a:buFont typeface="Kanit"/>
              <a:buNone/>
              <a:defRPr sz="1800" b="1">
                <a:latin typeface="Kanit"/>
                <a:ea typeface="Kanit"/>
                <a:cs typeface="Kanit"/>
                <a:sym typeface="Kanit"/>
              </a:defRPr>
            </a:lvl8pPr>
            <a:lvl9pPr lvl="8" algn="ctr" rtl="0">
              <a:spcBef>
                <a:spcPts val="0"/>
              </a:spcBef>
              <a:spcAft>
                <a:spcPts val="0"/>
              </a:spcAft>
              <a:buSzPts val="1800"/>
              <a:buFont typeface="Kanit"/>
              <a:buNone/>
              <a:defRPr sz="1800" b="1">
                <a:latin typeface="Kanit"/>
                <a:ea typeface="Kanit"/>
                <a:cs typeface="Kanit"/>
                <a:sym typeface="Kanit"/>
              </a:defRPr>
            </a:lvl9pPr>
          </a:lstStyle>
          <a:p>
            <a:r>
              <a:t>xx%</a:t>
            </a:r>
          </a:p>
        </p:txBody>
      </p:sp>
      <p:sp>
        <p:nvSpPr>
          <p:cNvPr id="197" name="Google Shape;197;p19"/>
          <p:cNvSpPr txBox="1">
            <a:spLocks noGrp="1"/>
          </p:cNvSpPr>
          <p:nvPr>
            <p:ph type="title" idx="8" hasCustomPrompt="1"/>
          </p:nvPr>
        </p:nvSpPr>
        <p:spPr>
          <a:xfrm>
            <a:off x="3480925" y="2753724"/>
            <a:ext cx="627000" cy="4761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24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1800" b="1">
                <a:latin typeface="Kanit"/>
                <a:ea typeface="Kanit"/>
                <a:cs typeface="Kanit"/>
                <a:sym typeface="Kanit"/>
              </a:defRPr>
            </a:lvl2pPr>
            <a:lvl3pPr lvl="2" algn="ctr" rtl="0">
              <a:spcBef>
                <a:spcPts val="0"/>
              </a:spcBef>
              <a:spcAft>
                <a:spcPts val="0"/>
              </a:spcAft>
              <a:buSzPts val="1800"/>
              <a:buFont typeface="Kanit"/>
              <a:buNone/>
              <a:defRPr sz="1800" b="1">
                <a:latin typeface="Kanit"/>
                <a:ea typeface="Kanit"/>
                <a:cs typeface="Kanit"/>
                <a:sym typeface="Kanit"/>
              </a:defRPr>
            </a:lvl3pPr>
            <a:lvl4pPr lvl="3" algn="ctr" rtl="0">
              <a:spcBef>
                <a:spcPts val="0"/>
              </a:spcBef>
              <a:spcAft>
                <a:spcPts val="0"/>
              </a:spcAft>
              <a:buSzPts val="1800"/>
              <a:buFont typeface="Kanit"/>
              <a:buNone/>
              <a:defRPr sz="1800" b="1">
                <a:latin typeface="Kanit"/>
                <a:ea typeface="Kanit"/>
                <a:cs typeface="Kanit"/>
                <a:sym typeface="Kanit"/>
              </a:defRPr>
            </a:lvl4pPr>
            <a:lvl5pPr lvl="4" algn="ctr" rtl="0">
              <a:spcBef>
                <a:spcPts val="0"/>
              </a:spcBef>
              <a:spcAft>
                <a:spcPts val="0"/>
              </a:spcAft>
              <a:buSzPts val="1800"/>
              <a:buFont typeface="Kanit"/>
              <a:buNone/>
              <a:defRPr sz="1800" b="1">
                <a:latin typeface="Kanit"/>
                <a:ea typeface="Kanit"/>
                <a:cs typeface="Kanit"/>
                <a:sym typeface="Kanit"/>
              </a:defRPr>
            </a:lvl5pPr>
            <a:lvl6pPr lvl="5" algn="ctr" rtl="0">
              <a:spcBef>
                <a:spcPts val="0"/>
              </a:spcBef>
              <a:spcAft>
                <a:spcPts val="0"/>
              </a:spcAft>
              <a:buSzPts val="1800"/>
              <a:buFont typeface="Kanit"/>
              <a:buNone/>
              <a:defRPr sz="1800" b="1">
                <a:latin typeface="Kanit"/>
                <a:ea typeface="Kanit"/>
                <a:cs typeface="Kanit"/>
                <a:sym typeface="Kanit"/>
              </a:defRPr>
            </a:lvl6pPr>
            <a:lvl7pPr lvl="6" algn="ctr" rtl="0">
              <a:spcBef>
                <a:spcPts val="0"/>
              </a:spcBef>
              <a:spcAft>
                <a:spcPts val="0"/>
              </a:spcAft>
              <a:buSzPts val="1800"/>
              <a:buFont typeface="Kanit"/>
              <a:buNone/>
              <a:defRPr sz="1800" b="1">
                <a:latin typeface="Kanit"/>
                <a:ea typeface="Kanit"/>
                <a:cs typeface="Kanit"/>
                <a:sym typeface="Kanit"/>
              </a:defRPr>
            </a:lvl7pPr>
            <a:lvl8pPr lvl="7" algn="ctr" rtl="0">
              <a:spcBef>
                <a:spcPts val="0"/>
              </a:spcBef>
              <a:spcAft>
                <a:spcPts val="0"/>
              </a:spcAft>
              <a:buSzPts val="1800"/>
              <a:buFont typeface="Kanit"/>
              <a:buNone/>
              <a:defRPr sz="1800" b="1">
                <a:latin typeface="Kanit"/>
                <a:ea typeface="Kanit"/>
                <a:cs typeface="Kanit"/>
                <a:sym typeface="Kanit"/>
              </a:defRPr>
            </a:lvl8pPr>
            <a:lvl9pPr lvl="8" algn="ctr" rtl="0">
              <a:spcBef>
                <a:spcPts val="0"/>
              </a:spcBef>
              <a:spcAft>
                <a:spcPts val="0"/>
              </a:spcAft>
              <a:buSzPts val="1800"/>
              <a:buFont typeface="Kanit"/>
              <a:buNone/>
              <a:defRPr sz="1800" b="1">
                <a:latin typeface="Kanit"/>
                <a:ea typeface="Kanit"/>
                <a:cs typeface="Kanit"/>
                <a:sym typeface="Kanit"/>
              </a:defRPr>
            </a:lvl9pPr>
          </a:lstStyle>
          <a:p>
            <a:r>
              <a:t>xx%</a:t>
            </a:r>
          </a:p>
        </p:txBody>
      </p:sp>
      <p:sp>
        <p:nvSpPr>
          <p:cNvPr id="198" name="Google Shape;198;p19"/>
          <p:cNvSpPr txBox="1">
            <a:spLocks noGrp="1"/>
          </p:cNvSpPr>
          <p:nvPr>
            <p:ph type="title" idx="9" hasCustomPrompt="1"/>
          </p:nvPr>
        </p:nvSpPr>
        <p:spPr>
          <a:xfrm>
            <a:off x="3515575" y="3950375"/>
            <a:ext cx="557700" cy="4044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24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1800" b="1">
                <a:latin typeface="Kanit"/>
                <a:ea typeface="Kanit"/>
                <a:cs typeface="Kanit"/>
                <a:sym typeface="Kanit"/>
              </a:defRPr>
            </a:lvl2pPr>
            <a:lvl3pPr lvl="2" algn="ctr" rtl="0">
              <a:spcBef>
                <a:spcPts val="0"/>
              </a:spcBef>
              <a:spcAft>
                <a:spcPts val="0"/>
              </a:spcAft>
              <a:buSzPts val="1800"/>
              <a:buFont typeface="Kanit"/>
              <a:buNone/>
              <a:defRPr sz="1800" b="1">
                <a:latin typeface="Kanit"/>
                <a:ea typeface="Kanit"/>
                <a:cs typeface="Kanit"/>
                <a:sym typeface="Kanit"/>
              </a:defRPr>
            </a:lvl3pPr>
            <a:lvl4pPr lvl="3" algn="ctr" rtl="0">
              <a:spcBef>
                <a:spcPts val="0"/>
              </a:spcBef>
              <a:spcAft>
                <a:spcPts val="0"/>
              </a:spcAft>
              <a:buSzPts val="1800"/>
              <a:buFont typeface="Kanit"/>
              <a:buNone/>
              <a:defRPr sz="1800" b="1">
                <a:latin typeface="Kanit"/>
                <a:ea typeface="Kanit"/>
                <a:cs typeface="Kanit"/>
                <a:sym typeface="Kanit"/>
              </a:defRPr>
            </a:lvl4pPr>
            <a:lvl5pPr lvl="4" algn="ctr" rtl="0">
              <a:spcBef>
                <a:spcPts val="0"/>
              </a:spcBef>
              <a:spcAft>
                <a:spcPts val="0"/>
              </a:spcAft>
              <a:buSzPts val="1800"/>
              <a:buFont typeface="Kanit"/>
              <a:buNone/>
              <a:defRPr sz="1800" b="1">
                <a:latin typeface="Kanit"/>
                <a:ea typeface="Kanit"/>
                <a:cs typeface="Kanit"/>
                <a:sym typeface="Kanit"/>
              </a:defRPr>
            </a:lvl5pPr>
            <a:lvl6pPr lvl="5" algn="ctr" rtl="0">
              <a:spcBef>
                <a:spcPts val="0"/>
              </a:spcBef>
              <a:spcAft>
                <a:spcPts val="0"/>
              </a:spcAft>
              <a:buSzPts val="1800"/>
              <a:buFont typeface="Kanit"/>
              <a:buNone/>
              <a:defRPr sz="1800" b="1">
                <a:latin typeface="Kanit"/>
                <a:ea typeface="Kanit"/>
                <a:cs typeface="Kanit"/>
                <a:sym typeface="Kanit"/>
              </a:defRPr>
            </a:lvl6pPr>
            <a:lvl7pPr lvl="6" algn="ctr" rtl="0">
              <a:spcBef>
                <a:spcPts val="0"/>
              </a:spcBef>
              <a:spcAft>
                <a:spcPts val="0"/>
              </a:spcAft>
              <a:buSzPts val="1800"/>
              <a:buFont typeface="Kanit"/>
              <a:buNone/>
              <a:defRPr sz="1800" b="1">
                <a:latin typeface="Kanit"/>
                <a:ea typeface="Kanit"/>
                <a:cs typeface="Kanit"/>
                <a:sym typeface="Kanit"/>
              </a:defRPr>
            </a:lvl7pPr>
            <a:lvl8pPr lvl="7" algn="ctr" rtl="0">
              <a:spcBef>
                <a:spcPts val="0"/>
              </a:spcBef>
              <a:spcAft>
                <a:spcPts val="0"/>
              </a:spcAft>
              <a:buSzPts val="1800"/>
              <a:buFont typeface="Kanit"/>
              <a:buNone/>
              <a:defRPr sz="1800" b="1">
                <a:latin typeface="Kanit"/>
                <a:ea typeface="Kanit"/>
                <a:cs typeface="Kanit"/>
                <a:sym typeface="Kanit"/>
              </a:defRPr>
            </a:lvl8pPr>
            <a:lvl9pPr lvl="8" algn="ctr" rtl="0">
              <a:spcBef>
                <a:spcPts val="0"/>
              </a:spcBef>
              <a:spcAft>
                <a:spcPts val="0"/>
              </a:spcAft>
              <a:buSzPts val="1800"/>
              <a:buFont typeface="Kanit"/>
              <a:buNone/>
              <a:defRPr sz="1800" b="1">
                <a:latin typeface="Kanit"/>
                <a:ea typeface="Kanit"/>
                <a:cs typeface="Kanit"/>
                <a:sym typeface="Kanit"/>
              </a:defRPr>
            </a:lvl9pPr>
          </a:lstStyle>
          <a:p>
            <a:r>
              <a:t>xx%</a:t>
            </a:r>
          </a:p>
        </p:txBody>
      </p:sp>
      <p:sp>
        <p:nvSpPr>
          <p:cNvPr id="199" name="Google Shape;199;p19"/>
          <p:cNvSpPr/>
          <p:nvPr/>
        </p:nvSpPr>
        <p:spPr>
          <a:xfrm rot="-7816457">
            <a:off x="7146108" y="-778955"/>
            <a:ext cx="2073450" cy="15579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rot="-7816457">
            <a:off x="-613817" y="4037370"/>
            <a:ext cx="2073450" cy="15579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37575" y="3777850"/>
            <a:ext cx="1416700" cy="1799600"/>
          </a:xfrm>
          <a:custGeom>
            <a:avLst/>
            <a:gdLst/>
            <a:ahLst/>
            <a:cxnLst/>
            <a:rect l="l" t="t" r="r" b="b"/>
            <a:pathLst>
              <a:path w="56668" h="71984" extrusionOk="0">
                <a:moveTo>
                  <a:pt x="0" y="0"/>
                </a:moveTo>
                <a:cubicBezTo>
                  <a:pt x="10280" y="0"/>
                  <a:pt x="26604" y="239"/>
                  <a:pt x="29100" y="10211"/>
                </a:cubicBezTo>
                <a:cubicBezTo>
                  <a:pt x="31349" y="19200"/>
                  <a:pt x="18974" y="31227"/>
                  <a:pt x="25526" y="37779"/>
                </a:cubicBezTo>
                <a:cubicBezTo>
                  <a:pt x="32708" y="44961"/>
                  <a:pt x="45061" y="45802"/>
                  <a:pt x="51563" y="53605"/>
                </a:cubicBezTo>
                <a:cubicBezTo>
                  <a:pt x="55633" y="58490"/>
                  <a:pt x="53827" y="66296"/>
                  <a:pt x="56668" y="71984"/>
                </a:cubicBezTo>
              </a:path>
            </a:pathLst>
          </a:custGeom>
          <a:noFill/>
          <a:ln w="19050" cap="flat" cmpd="sng">
            <a:solidFill>
              <a:srgbClr val="E94A4E"/>
            </a:solidFill>
            <a:prstDash val="solid"/>
            <a:round/>
            <a:headEnd type="none" w="med" len="med"/>
            <a:tailEnd type="none" w="med" len="med"/>
          </a:ln>
        </p:spPr>
      </p:sp>
      <p:sp>
        <p:nvSpPr>
          <p:cNvPr id="202" name="Google Shape;202;p19"/>
          <p:cNvSpPr/>
          <p:nvPr/>
        </p:nvSpPr>
        <p:spPr>
          <a:xfrm>
            <a:off x="-344600" y="4339425"/>
            <a:ext cx="880650" cy="446700"/>
          </a:xfrm>
          <a:custGeom>
            <a:avLst/>
            <a:gdLst/>
            <a:ahLst/>
            <a:cxnLst/>
            <a:rect l="l" t="t" r="r" b="b"/>
            <a:pathLst>
              <a:path w="35226" h="17868" extrusionOk="0">
                <a:moveTo>
                  <a:pt x="35226" y="0"/>
                </a:moveTo>
                <a:cubicBezTo>
                  <a:pt x="28997" y="1039"/>
                  <a:pt x="21898" y="805"/>
                  <a:pt x="16847" y="4595"/>
                </a:cubicBezTo>
                <a:cubicBezTo>
                  <a:pt x="11128" y="8885"/>
                  <a:pt x="7149" y="17868"/>
                  <a:pt x="0" y="17868"/>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3_1_1">
    <p:bg>
      <p:bgPr>
        <a:solidFill>
          <a:srgbClr val="E3F1FE"/>
        </a:solidFill>
        <a:effectLst/>
      </p:bgPr>
    </p:bg>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713225" y="539500"/>
            <a:ext cx="7717500" cy="652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05" name="Google Shape;205;p20"/>
          <p:cNvSpPr txBox="1">
            <a:spLocks noGrp="1"/>
          </p:cNvSpPr>
          <p:nvPr>
            <p:ph type="subTitle" idx="1"/>
          </p:nvPr>
        </p:nvSpPr>
        <p:spPr>
          <a:xfrm>
            <a:off x="1020445" y="1603650"/>
            <a:ext cx="21201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06" name="Google Shape;206;p20"/>
          <p:cNvSpPr txBox="1">
            <a:spLocks noGrp="1"/>
          </p:cNvSpPr>
          <p:nvPr>
            <p:ph type="subTitle" idx="2"/>
          </p:nvPr>
        </p:nvSpPr>
        <p:spPr>
          <a:xfrm>
            <a:off x="1022545" y="1971458"/>
            <a:ext cx="21180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207" name="Google Shape;207;p20"/>
          <p:cNvSpPr txBox="1">
            <a:spLocks noGrp="1"/>
          </p:cNvSpPr>
          <p:nvPr>
            <p:ph type="subTitle" idx="3"/>
          </p:nvPr>
        </p:nvSpPr>
        <p:spPr>
          <a:xfrm flipH="1">
            <a:off x="6111743" y="2608038"/>
            <a:ext cx="2126100" cy="475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800" b="1">
                <a:solidFill>
                  <a:schemeClr val="accent2"/>
                </a:solidFill>
                <a:latin typeface="Kanit"/>
                <a:ea typeface="Kanit"/>
                <a:cs typeface="Kanit"/>
                <a:sym typeface="Kanit"/>
              </a:defRPr>
            </a:lvl1pPr>
            <a:lvl2pPr lvl="1" rtl="0">
              <a:spcBef>
                <a:spcPts val="1200"/>
              </a:spcBef>
              <a:spcAft>
                <a:spcPts val="0"/>
              </a:spcAft>
              <a:buNone/>
              <a:defRPr sz="1800" b="1">
                <a:solidFill>
                  <a:schemeClr val="accent2"/>
                </a:solidFill>
                <a:latin typeface="Kanit"/>
                <a:ea typeface="Kanit"/>
                <a:cs typeface="Kanit"/>
                <a:sym typeface="Kanit"/>
              </a:defRPr>
            </a:lvl2pPr>
            <a:lvl3pPr lvl="2" rtl="0">
              <a:spcBef>
                <a:spcPts val="1200"/>
              </a:spcBef>
              <a:spcAft>
                <a:spcPts val="0"/>
              </a:spcAft>
              <a:buNone/>
              <a:defRPr sz="1800" b="1">
                <a:solidFill>
                  <a:schemeClr val="accent2"/>
                </a:solidFill>
                <a:latin typeface="Kanit"/>
                <a:ea typeface="Kanit"/>
                <a:cs typeface="Kanit"/>
                <a:sym typeface="Kanit"/>
              </a:defRPr>
            </a:lvl3pPr>
            <a:lvl4pPr lvl="3" rtl="0">
              <a:spcBef>
                <a:spcPts val="1200"/>
              </a:spcBef>
              <a:spcAft>
                <a:spcPts val="0"/>
              </a:spcAft>
              <a:buNone/>
              <a:defRPr sz="1800" b="1">
                <a:solidFill>
                  <a:schemeClr val="accent2"/>
                </a:solidFill>
                <a:latin typeface="Kanit"/>
                <a:ea typeface="Kanit"/>
                <a:cs typeface="Kanit"/>
                <a:sym typeface="Kanit"/>
              </a:defRPr>
            </a:lvl4pPr>
            <a:lvl5pPr lvl="4" rtl="0">
              <a:spcBef>
                <a:spcPts val="1200"/>
              </a:spcBef>
              <a:spcAft>
                <a:spcPts val="0"/>
              </a:spcAft>
              <a:buNone/>
              <a:defRPr sz="1800" b="1">
                <a:solidFill>
                  <a:schemeClr val="accent2"/>
                </a:solidFill>
                <a:latin typeface="Kanit"/>
                <a:ea typeface="Kanit"/>
                <a:cs typeface="Kanit"/>
                <a:sym typeface="Kanit"/>
              </a:defRPr>
            </a:lvl5pPr>
            <a:lvl6pPr lvl="5" rtl="0">
              <a:spcBef>
                <a:spcPts val="1200"/>
              </a:spcBef>
              <a:spcAft>
                <a:spcPts val="0"/>
              </a:spcAft>
              <a:buNone/>
              <a:defRPr sz="1800" b="1">
                <a:solidFill>
                  <a:schemeClr val="accent2"/>
                </a:solidFill>
                <a:latin typeface="Kanit"/>
                <a:ea typeface="Kanit"/>
                <a:cs typeface="Kanit"/>
                <a:sym typeface="Kanit"/>
              </a:defRPr>
            </a:lvl6pPr>
            <a:lvl7pPr lvl="6" rtl="0">
              <a:spcBef>
                <a:spcPts val="1200"/>
              </a:spcBef>
              <a:spcAft>
                <a:spcPts val="0"/>
              </a:spcAft>
              <a:buNone/>
              <a:defRPr sz="1800" b="1">
                <a:solidFill>
                  <a:schemeClr val="accent2"/>
                </a:solidFill>
                <a:latin typeface="Kanit"/>
                <a:ea typeface="Kanit"/>
                <a:cs typeface="Kanit"/>
                <a:sym typeface="Kanit"/>
              </a:defRPr>
            </a:lvl7pPr>
            <a:lvl8pPr lvl="7" rtl="0">
              <a:spcBef>
                <a:spcPts val="1200"/>
              </a:spcBef>
              <a:spcAft>
                <a:spcPts val="0"/>
              </a:spcAft>
              <a:buNone/>
              <a:defRPr sz="1800" b="1">
                <a:solidFill>
                  <a:schemeClr val="accent2"/>
                </a:solidFill>
                <a:latin typeface="Kanit"/>
                <a:ea typeface="Kanit"/>
                <a:cs typeface="Kanit"/>
                <a:sym typeface="Kanit"/>
              </a:defRPr>
            </a:lvl8pPr>
            <a:lvl9pPr lvl="8" rtl="0">
              <a:spcBef>
                <a:spcPts val="1200"/>
              </a:spcBef>
              <a:spcAft>
                <a:spcPts val="1200"/>
              </a:spcAft>
              <a:buNone/>
              <a:defRPr sz="1800" b="1">
                <a:solidFill>
                  <a:schemeClr val="accent2"/>
                </a:solidFill>
                <a:latin typeface="Kanit"/>
                <a:ea typeface="Kanit"/>
                <a:cs typeface="Kanit"/>
                <a:sym typeface="Kanit"/>
              </a:defRPr>
            </a:lvl9pPr>
          </a:lstStyle>
          <a:p>
            <a:endParaRPr/>
          </a:p>
        </p:txBody>
      </p:sp>
      <p:sp>
        <p:nvSpPr>
          <p:cNvPr id="208" name="Google Shape;208;p20"/>
          <p:cNvSpPr txBox="1">
            <a:spLocks noGrp="1"/>
          </p:cNvSpPr>
          <p:nvPr>
            <p:ph type="subTitle" idx="4"/>
          </p:nvPr>
        </p:nvSpPr>
        <p:spPr>
          <a:xfrm flipH="1">
            <a:off x="6111743" y="2975838"/>
            <a:ext cx="2124000" cy="613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defRPr>
            </a:lvl1pPr>
            <a:lvl2pPr lvl="1" rtl="0">
              <a:lnSpc>
                <a:spcPct val="100000"/>
              </a:lnSpc>
              <a:spcBef>
                <a:spcPts val="0"/>
              </a:spcBef>
              <a:spcAft>
                <a:spcPts val="0"/>
              </a:spcAft>
              <a:buNone/>
              <a:defRPr sz="1400">
                <a:solidFill>
                  <a:srgbClr val="0258A1"/>
                </a:solidFill>
              </a:defRPr>
            </a:lvl2pPr>
            <a:lvl3pPr lvl="2" rtl="0">
              <a:lnSpc>
                <a:spcPct val="100000"/>
              </a:lnSpc>
              <a:spcBef>
                <a:spcPts val="0"/>
              </a:spcBef>
              <a:spcAft>
                <a:spcPts val="0"/>
              </a:spcAft>
              <a:buNone/>
              <a:defRPr sz="1400">
                <a:solidFill>
                  <a:srgbClr val="0258A1"/>
                </a:solidFill>
              </a:defRPr>
            </a:lvl3pPr>
            <a:lvl4pPr lvl="3" rtl="0">
              <a:lnSpc>
                <a:spcPct val="100000"/>
              </a:lnSpc>
              <a:spcBef>
                <a:spcPts val="0"/>
              </a:spcBef>
              <a:spcAft>
                <a:spcPts val="0"/>
              </a:spcAft>
              <a:buNone/>
              <a:defRPr sz="1400">
                <a:solidFill>
                  <a:srgbClr val="0258A1"/>
                </a:solidFill>
              </a:defRPr>
            </a:lvl4pPr>
            <a:lvl5pPr lvl="4" rtl="0">
              <a:lnSpc>
                <a:spcPct val="100000"/>
              </a:lnSpc>
              <a:spcBef>
                <a:spcPts val="0"/>
              </a:spcBef>
              <a:spcAft>
                <a:spcPts val="0"/>
              </a:spcAft>
              <a:buNone/>
              <a:defRPr sz="1400">
                <a:solidFill>
                  <a:srgbClr val="0258A1"/>
                </a:solidFill>
              </a:defRPr>
            </a:lvl5pPr>
            <a:lvl6pPr lvl="5" rtl="0">
              <a:lnSpc>
                <a:spcPct val="100000"/>
              </a:lnSpc>
              <a:spcBef>
                <a:spcPts val="0"/>
              </a:spcBef>
              <a:spcAft>
                <a:spcPts val="0"/>
              </a:spcAft>
              <a:buNone/>
              <a:defRPr sz="1400">
                <a:solidFill>
                  <a:srgbClr val="0258A1"/>
                </a:solidFill>
              </a:defRPr>
            </a:lvl6pPr>
            <a:lvl7pPr lvl="6" rtl="0">
              <a:lnSpc>
                <a:spcPct val="100000"/>
              </a:lnSpc>
              <a:spcBef>
                <a:spcPts val="0"/>
              </a:spcBef>
              <a:spcAft>
                <a:spcPts val="0"/>
              </a:spcAft>
              <a:buNone/>
              <a:defRPr sz="1400">
                <a:solidFill>
                  <a:srgbClr val="0258A1"/>
                </a:solidFill>
              </a:defRPr>
            </a:lvl7pPr>
            <a:lvl8pPr lvl="7" rtl="0">
              <a:lnSpc>
                <a:spcPct val="100000"/>
              </a:lnSpc>
              <a:spcBef>
                <a:spcPts val="0"/>
              </a:spcBef>
              <a:spcAft>
                <a:spcPts val="0"/>
              </a:spcAft>
              <a:buNone/>
              <a:defRPr sz="1400">
                <a:solidFill>
                  <a:srgbClr val="0258A1"/>
                </a:solidFill>
              </a:defRPr>
            </a:lvl8pPr>
            <a:lvl9pPr lvl="8" rtl="0">
              <a:lnSpc>
                <a:spcPct val="100000"/>
              </a:lnSpc>
              <a:spcBef>
                <a:spcPts val="0"/>
              </a:spcBef>
              <a:spcAft>
                <a:spcPts val="0"/>
              </a:spcAft>
              <a:buNone/>
              <a:defRPr sz="1400">
                <a:solidFill>
                  <a:srgbClr val="0258A1"/>
                </a:solidFill>
              </a:defRPr>
            </a:lvl9pPr>
          </a:lstStyle>
          <a:p>
            <a:endParaRPr/>
          </a:p>
        </p:txBody>
      </p:sp>
      <p:sp>
        <p:nvSpPr>
          <p:cNvPr id="209" name="Google Shape;209;p20"/>
          <p:cNvSpPr txBox="1">
            <a:spLocks noGrp="1"/>
          </p:cNvSpPr>
          <p:nvPr>
            <p:ph type="subTitle" idx="5"/>
          </p:nvPr>
        </p:nvSpPr>
        <p:spPr>
          <a:xfrm>
            <a:off x="1025442" y="3627106"/>
            <a:ext cx="2120100" cy="4755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1800" b="1">
                <a:solidFill>
                  <a:srgbClr val="E94A4E"/>
                </a:solidFill>
                <a:latin typeface="Kanit"/>
                <a:ea typeface="Kanit"/>
                <a:cs typeface="Kanit"/>
                <a:sym typeface="Kanit"/>
              </a:defRPr>
            </a:lvl1pPr>
            <a:lvl2pPr lvl="1" algn="r" rtl="0">
              <a:spcBef>
                <a:spcPts val="1200"/>
              </a:spcBef>
              <a:spcAft>
                <a:spcPts val="0"/>
              </a:spcAft>
              <a:buNone/>
              <a:defRPr sz="1800" b="1">
                <a:solidFill>
                  <a:srgbClr val="E94A4E"/>
                </a:solidFill>
                <a:latin typeface="Kanit"/>
                <a:ea typeface="Kanit"/>
                <a:cs typeface="Kanit"/>
                <a:sym typeface="Kanit"/>
              </a:defRPr>
            </a:lvl2pPr>
            <a:lvl3pPr lvl="2" algn="r" rtl="0">
              <a:spcBef>
                <a:spcPts val="1200"/>
              </a:spcBef>
              <a:spcAft>
                <a:spcPts val="0"/>
              </a:spcAft>
              <a:buNone/>
              <a:defRPr sz="1800" b="1">
                <a:solidFill>
                  <a:srgbClr val="E94A4E"/>
                </a:solidFill>
                <a:latin typeface="Kanit"/>
                <a:ea typeface="Kanit"/>
                <a:cs typeface="Kanit"/>
                <a:sym typeface="Kanit"/>
              </a:defRPr>
            </a:lvl3pPr>
            <a:lvl4pPr lvl="3" algn="r" rtl="0">
              <a:spcBef>
                <a:spcPts val="1200"/>
              </a:spcBef>
              <a:spcAft>
                <a:spcPts val="0"/>
              </a:spcAft>
              <a:buNone/>
              <a:defRPr sz="1800" b="1">
                <a:solidFill>
                  <a:srgbClr val="E94A4E"/>
                </a:solidFill>
                <a:latin typeface="Kanit"/>
                <a:ea typeface="Kanit"/>
                <a:cs typeface="Kanit"/>
                <a:sym typeface="Kanit"/>
              </a:defRPr>
            </a:lvl4pPr>
            <a:lvl5pPr lvl="4" algn="r" rtl="0">
              <a:spcBef>
                <a:spcPts val="1200"/>
              </a:spcBef>
              <a:spcAft>
                <a:spcPts val="0"/>
              </a:spcAft>
              <a:buNone/>
              <a:defRPr sz="1800" b="1">
                <a:solidFill>
                  <a:srgbClr val="E94A4E"/>
                </a:solidFill>
                <a:latin typeface="Kanit"/>
                <a:ea typeface="Kanit"/>
                <a:cs typeface="Kanit"/>
                <a:sym typeface="Kanit"/>
              </a:defRPr>
            </a:lvl5pPr>
            <a:lvl6pPr lvl="5" algn="r" rtl="0">
              <a:spcBef>
                <a:spcPts val="1200"/>
              </a:spcBef>
              <a:spcAft>
                <a:spcPts val="0"/>
              </a:spcAft>
              <a:buNone/>
              <a:defRPr sz="1800" b="1">
                <a:solidFill>
                  <a:srgbClr val="E94A4E"/>
                </a:solidFill>
                <a:latin typeface="Kanit"/>
                <a:ea typeface="Kanit"/>
                <a:cs typeface="Kanit"/>
                <a:sym typeface="Kanit"/>
              </a:defRPr>
            </a:lvl6pPr>
            <a:lvl7pPr lvl="6" algn="r" rtl="0">
              <a:spcBef>
                <a:spcPts val="1200"/>
              </a:spcBef>
              <a:spcAft>
                <a:spcPts val="0"/>
              </a:spcAft>
              <a:buNone/>
              <a:defRPr sz="1800" b="1">
                <a:solidFill>
                  <a:srgbClr val="E94A4E"/>
                </a:solidFill>
                <a:latin typeface="Kanit"/>
                <a:ea typeface="Kanit"/>
                <a:cs typeface="Kanit"/>
                <a:sym typeface="Kanit"/>
              </a:defRPr>
            </a:lvl7pPr>
            <a:lvl8pPr lvl="7" algn="r" rtl="0">
              <a:spcBef>
                <a:spcPts val="1200"/>
              </a:spcBef>
              <a:spcAft>
                <a:spcPts val="0"/>
              </a:spcAft>
              <a:buNone/>
              <a:defRPr sz="1800" b="1">
                <a:solidFill>
                  <a:srgbClr val="E94A4E"/>
                </a:solidFill>
                <a:latin typeface="Kanit"/>
                <a:ea typeface="Kanit"/>
                <a:cs typeface="Kanit"/>
                <a:sym typeface="Kanit"/>
              </a:defRPr>
            </a:lvl8pPr>
            <a:lvl9pPr lvl="8" algn="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10" name="Google Shape;210;p20"/>
          <p:cNvSpPr txBox="1">
            <a:spLocks noGrp="1"/>
          </p:cNvSpPr>
          <p:nvPr>
            <p:ph type="subTitle" idx="6"/>
          </p:nvPr>
        </p:nvSpPr>
        <p:spPr>
          <a:xfrm>
            <a:off x="1027542" y="3994900"/>
            <a:ext cx="2118000" cy="613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400">
                <a:solidFill>
                  <a:srgbClr val="0258A1"/>
                </a:solidFill>
              </a:defRPr>
            </a:lvl1pPr>
            <a:lvl2pPr lvl="1" algn="r" rtl="0">
              <a:lnSpc>
                <a:spcPct val="100000"/>
              </a:lnSpc>
              <a:spcBef>
                <a:spcPts val="0"/>
              </a:spcBef>
              <a:spcAft>
                <a:spcPts val="0"/>
              </a:spcAft>
              <a:buNone/>
              <a:defRPr sz="1400">
                <a:solidFill>
                  <a:srgbClr val="0258A1"/>
                </a:solidFill>
              </a:defRPr>
            </a:lvl2pPr>
            <a:lvl3pPr lvl="2" algn="r" rtl="0">
              <a:lnSpc>
                <a:spcPct val="100000"/>
              </a:lnSpc>
              <a:spcBef>
                <a:spcPts val="0"/>
              </a:spcBef>
              <a:spcAft>
                <a:spcPts val="0"/>
              </a:spcAft>
              <a:buNone/>
              <a:defRPr sz="1400">
                <a:solidFill>
                  <a:srgbClr val="0258A1"/>
                </a:solidFill>
              </a:defRPr>
            </a:lvl3pPr>
            <a:lvl4pPr lvl="3" algn="r" rtl="0">
              <a:lnSpc>
                <a:spcPct val="100000"/>
              </a:lnSpc>
              <a:spcBef>
                <a:spcPts val="0"/>
              </a:spcBef>
              <a:spcAft>
                <a:spcPts val="0"/>
              </a:spcAft>
              <a:buNone/>
              <a:defRPr sz="1400">
                <a:solidFill>
                  <a:srgbClr val="0258A1"/>
                </a:solidFill>
              </a:defRPr>
            </a:lvl4pPr>
            <a:lvl5pPr lvl="4" algn="r" rtl="0">
              <a:lnSpc>
                <a:spcPct val="100000"/>
              </a:lnSpc>
              <a:spcBef>
                <a:spcPts val="0"/>
              </a:spcBef>
              <a:spcAft>
                <a:spcPts val="0"/>
              </a:spcAft>
              <a:buNone/>
              <a:defRPr sz="1400">
                <a:solidFill>
                  <a:srgbClr val="0258A1"/>
                </a:solidFill>
              </a:defRPr>
            </a:lvl5pPr>
            <a:lvl6pPr lvl="5" algn="r" rtl="0">
              <a:lnSpc>
                <a:spcPct val="100000"/>
              </a:lnSpc>
              <a:spcBef>
                <a:spcPts val="0"/>
              </a:spcBef>
              <a:spcAft>
                <a:spcPts val="0"/>
              </a:spcAft>
              <a:buNone/>
              <a:defRPr sz="1400">
                <a:solidFill>
                  <a:srgbClr val="0258A1"/>
                </a:solidFill>
              </a:defRPr>
            </a:lvl6pPr>
            <a:lvl7pPr lvl="6" algn="r" rtl="0">
              <a:lnSpc>
                <a:spcPct val="100000"/>
              </a:lnSpc>
              <a:spcBef>
                <a:spcPts val="0"/>
              </a:spcBef>
              <a:spcAft>
                <a:spcPts val="0"/>
              </a:spcAft>
              <a:buNone/>
              <a:defRPr sz="1400">
                <a:solidFill>
                  <a:srgbClr val="0258A1"/>
                </a:solidFill>
              </a:defRPr>
            </a:lvl7pPr>
            <a:lvl8pPr lvl="7" algn="r" rtl="0">
              <a:lnSpc>
                <a:spcPct val="100000"/>
              </a:lnSpc>
              <a:spcBef>
                <a:spcPts val="0"/>
              </a:spcBef>
              <a:spcAft>
                <a:spcPts val="0"/>
              </a:spcAft>
              <a:buNone/>
              <a:defRPr sz="1400">
                <a:solidFill>
                  <a:srgbClr val="0258A1"/>
                </a:solidFill>
              </a:defRPr>
            </a:lvl8pPr>
            <a:lvl9pPr lvl="8" algn="r" rtl="0">
              <a:lnSpc>
                <a:spcPct val="100000"/>
              </a:lnSpc>
              <a:spcBef>
                <a:spcPts val="0"/>
              </a:spcBef>
              <a:spcAft>
                <a:spcPts val="0"/>
              </a:spcAft>
              <a:buNone/>
              <a:defRPr sz="1400">
                <a:solidFill>
                  <a:srgbClr val="0258A1"/>
                </a:solidFill>
              </a:defRPr>
            </a:lvl9pPr>
          </a:lstStyle>
          <a:p>
            <a:endParaRPr/>
          </a:p>
        </p:txBody>
      </p:sp>
      <p:sp>
        <p:nvSpPr>
          <p:cNvPr id="211" name="Google Shape;211;p20"/>
          <p:cNvSpPr/>
          <p:nvPr/>
        </p:nvSpPr>
        <p:spPr>
          <a:xfrm rot="10224549">
            <a:off x="6537309" y="3773653"/>
            <a:ext cx="3300268" cy="247967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rot="1917792">
            <a:off x="7083006" y="-1583046"/>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rot="-4175609">
            <a:off x="6426512" y="2820396"/>
            <a:ext cx="3366482" cy="2833274"/>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14" name="Google Shape;214;p20"/>
          <p:cNvSpPr/>
          <p:nvPr/>
        </p:nvSpPr>
        <p:spPr>
          <a:xfrm rot="-4175609">
            <a:off x="7748489" y="3385514"/>
            <a:ext cx="2090979" cy="985386"/>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15" name="Google Shape;215;p20"/>
          <p:cNvSpPr/>
          <p:nvPr/>
        </p:nvSpPr>
        <p:spPr>
          <a:xfrm>
            <a:off x="6732550" y="-345000"/>
            <a:ext cx="3052650" cy="878175"/>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151134" y="3222325"/>
            <a:ext cx="3713947" cy="1916607"/>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916371">
            <a:off x="6504795" y="-907599"/>
            <a:ext cx="3851968" cy="289420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990050" y="-563675"/>
            <a:ext cx="3367925" cy="2508350"/>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2" name="Google Shape;22;p3"/>
          <p:cNvSpPr/>
          <p:nvPr/>
        </p:nvSpPr>
        <p:spPr>
          <a:xfrm>
            <a:off x="-338200" y="3452475"/>
            <a:ext cx="2395600" cy="1789675"/>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 name="Google Shape;23;p3"/>
          <p:cNvSpPr/>
          <p:nvPr/>
        </p:nvSpPr>
        <p:spPr>
          <a:xfrm>
            <a:off x="648293" y="4037275"/>
            <a:ext cx="422600" cy="146555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4" name="Google Shape;24;p3"/>
          <p:cNvSpPr txBox="1">
            <a:spLocks noGrp="1"/>
          </p:cNvSpPr>
          <p:nvPr>
            <p:ph type="title"/>
          </p:nvPr>
        </p:nvSpPr>
        <p:spPr>
          <a:xfrm>
            <a:off x="1094225" y="2074650"/>
            <a:ext cx="3477900" cy="1160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E94A4E"/>
              </a:buClr>
              <a:buSzPts val="3600"/>
              <a:buFont typeface="Kanit"/>
              <a:buNone/>
              <a:defRPr sz="5000" b="1">
                <a:solidFill>
                  <a:srgbClr val="E94A4E"/>
                </a:solidFill>
                <a:latin typeface="Kanit"/>
                <a:ea typeface="Kanit"/>
                <a:cs typeface="Kanit"/>
                <a:sym typeface="Kanit"/>
              </a:defRPr>
            </a:lvl1pPr>
            <a:lvl2pPr lvl="1"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2pPr>
            <a:lvl3pPr lvl="2"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3pPr>
            <a:lvl4pPr lvl="3"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4pPr>
            <a:lvl5pPr lvl="4"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5pPr>
            <a:lvl6pPr lvl="5"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6pPr>
            <a:lvl7pPr lvl="6"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7pPr>
            <a:lvl8pPr lvl="7"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8pPr>
            <a:lvl9pPr lvl="8" algn="ct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9pPr>
          </a:lstStyle>
          <a:p>
            <a:endParaRPr/>
          </a:p>
        </p:txBody>
      </p:sp>
      <p:sp>
        <p:nvSpPr>
          <p:cNvPr id="25" name="Google Shape;25;p3"/>
          <p:cNvSpPr txBox="1">
            <a:spLocks noGrp="1"/>
          </p:cNvSpPr>
          <p:nvPr>
            <p:ph type="title" idx="2" hasCustomPrompt="1"/>
          </p:nvPr>
        </p:nvSpPr>
        <p:spPr>
          <a:xfrm>
            <a:off x="1458575" y="1019175"/>
            <a:ext cx="839400" cy="7335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48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6" name="Google Shape;26;p3"/>
          <p:cNvSpPr txBox="1">
            <a:spLocks noGrp="1"/>
          </p:cNvSpPr>
          <p:nvPr>
            <p:ph type="subTitle" idx="1"/>
          </p:nvPr>
        </p:nvSpPr>
        <p:spPr>
          <a:xfrm>
            <a:off x="1094225" y="3438250"/>
            <a:ext cx="2993100" cy="609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216"/>
        <p:cNvGrpSpPr/>
        <p:nvPr/>
      </p:nvGrpSpPr>
      <p:grpSpPr>
        <a:xfrm>
          <a:off x="0" y="0"/>
          <a:ext cx="0" cy="0"/>
          <a:chOff x="0" y="0"/>
          <a:chExt cx="0" cy="0"/>
        </a:xfrm>
      </p:grpSpPr>
      <p:sp>
        <p:nvSpPr>
          <p:cNvPr id="217" name="Google Shape;217;p21"/>
          <p:cNvSpPr/>
          <p:nvPr/>
        </p:nvSpPr>
        <p:spPr>
          <a:xfrm rot="4468851">
            <a:off x="-1696618" y="2947357"/>
            <a:ext cx="4486184" cy="4066236"/>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rot="1178721">
            <a:off x="-783946" y="3319730"/>
            <a:ext cx="4777642" cy="2843575"/>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219" name="Google Shape;219;p21"/>
          <p:cNvSpPr/>
          <p:nvPr/>
        </p:nvSpPr>
        <p:spPr>
          <a:xfrm rot="1178721">
            <a:off x="-539751" y="4289993"/>
            <a:ext cx="961784" cy="1735440"/>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220" name="Google Shape;220;p21"/>
          <p:cNvSpPr/>
          <p:nvPr/>
        </p:nvSpPr>
        <p:spPr>
          <a:xfrm rot="1917792">
            <a:off x="7125281" y="-1273021"/>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txBox="1">
            <a:spLocks noGrp="1"/>
          </p:cNvSpPr>
          <p:nvPr>
            <p:ph type="title"/>
          </p:nvPr>
        </p:nvSpPr>
        <p:spPr>
          <a:xfrm>
            <a:off x="713225" y="539500"/>
            <a:ext cx="7717500" cy="6864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22" name="Google Shape;222;p21"/>
          <p:cNvSpPr txBox="1">
            <a:spLocks noGrp="1"/>
          </p:cNvSpPr>
          <p:nvPr>
            <p:ph type="subTitle" idx="1"/>
          </p:nvPr>
        </p:nvSpPr>
        <p:spPr>
          <a:xfrm>
            <a:off x="4911550" y="2185174"/>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3" name="Google Shape;223;p21"/>
          <p:cNvSpPr txBox="1">
            <a:spLocks noGrp="1"/>
          </p:cNvSpPr>
          <p:nvPr>
            <p:ph type="title" idx="2" hasCustomPrompt="1"/>
          </p:nvPr>
        </p:nvSpPr>
        <p:spPr>
          <a:xfrm>
            <a:off x="4911525" y="1232700"/>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24" name="Google Shape;224;p21"/>
          <p:cNvSpPr txBox="1">
            <a:spLocks noGrp="1"/>
          </p:cNvSpPr>
          <p:nvPr>
            <p:ph type="subTitle" idx="3"/>
          </p:nvPr>
        </p:nvSpPr>
        <p:spPr>
          <a:xfrm>
            <a:off x="985825" y="3048774"/>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5" name="Google Shape;225;p21"/>
          <p:cNvSpPr txBox="1">
            <a:spLocks noGrp="1"/>
          </p:cNvSpPr>
          <p:nvPr>
            <p:ph type="title" idx="4" hasCustomPrompt="1"/>
          </p:nvPr>
        </p:nvSpPr>
        <p:spPr>
          <a:xfrm>
            <a:off x="985800" y="2106400"/>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26" name="Google Shape;226;p21"/>
          <p:cNvSpPr txBox="1">
            <a:spLocks noGrp="1"/>
          </p:cNvSpPr>
          <p:nvPr>
            <p:ph type="subTitle" idx="5"/>
          </p:nvPr>
        </p:nvSpPr>
        <p:spPr>
          <a:xfrm>
            <a:off x="4911538" y="3926849"/>
            <a:ext cx="3246600" cy="478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rgbClr val="0258A1"/>
                </a:solidFill>
                <a:latin typeface="Montserrat"/>
                <a:ea typeface="Montserrat"/>
                <a:cs typeface="Montserrat"/>
                <a:sym typeface="Montserrat"/>
              </a:defRPr>
            </a:lvl1pPr>
            <a:lvl2pPr lvl="1" algn="ctr" rtl="0">
              <a:spcBef>
                <a:spcPts val="1200"/>
              </a:spcBef>
              <a:spcAft>
                <a:spcPts val="0"/>
              </a:spcAft>
              <a:buNone/>
              <a:defRPr sz="1400">
                <a:solidFill>
                  <a:srgbClr val="0258A1"/>
                </a:solidFill>
                <a:latin typeface="Montserrat"/>
                <a:ea typeface="Montserrat"/>
                <a:cs typeface="Montserrat"/>
                <a:sym typeface="Montserrat"/>
              </a:defRPr>
            </a:lvl2pPr>
            <a:lvl3pPr lvl="2" algn="ctr" rtl="0">
              <a:spcBef>
                <a:spcPts val="1200"/>
              </a:spcBef>
              <a:spcAft>
                <a:spcPts val="0"/>
              </a:spcAft>
              <a:buNone/>
              <a:defRPr sz="1400">
                <a:solidFill>
                  <a:srgbClr val="0258A1"/>
                </a:solidFill>
                <a:latin typeface="Montserrat"/>
                <a:ea typeface="Montserrat"/>
                <a:cs typeface="Montserrat"/>
                <a:sym typeface="Montserrat"/>
              </a:defRPr>
            </a:lvl3pPr>
            <a:lvl4pPr lvl="3" algn="ctr" rtl="0">
              <a:spcBef>
                <a:spcPts val="1200"/>
              </a:spcBef>
              <a:spcAft>
                <a:spcPts val="0"/>
              </a:spcAft>
              <a:buNone/>
              <a:defRPr sz="1400">
                <a:solidFill>
                  <a:srgbClr val="0258A1"/>
                </a:solidFill>
                <a:latin typeface="Montserrat"/>
                <a:ea typeface="Montserrat"/>
                <a:cs typeface="Montserrat"/>
                <a:sym typeface="Montserrat"/>
              </a:defRPr>
            </a:lvl4pPr>
            <a:lvl5pPr lvl="4" algn="ctr" rtl="0">
              <a:spcBef>
                <a:spcPts val="1200"/>
              </a:spcBef>
              <a:spcAft>
                <a:spcPts val="0"/>
              </a:spcAft>
              <a:buNone/>
              <a:defRPr sz="1400">
                <a:solidFill>
                  <a:srgbClr val="0258A1"/>
                </a:solidFill>
                <a:latin typeface="Montserrat"/>
                <a:ea typeface="Montserrat"/>
                <a:cs typeface="Montserrat"/>
                <a:sym typeface="Montserrat"/>
              </a:defRPr>
            </a:lvl5pPr>
            <a:lvl6pPr lvl="5" algn="ctr" rtl="0">
              <a:spcBef>
                <a:spcPts val="1200"/>
              </a:spcBef>
              <a:spcAft>
                <a:spcPts val="0"/>
              </a:spcAft>
              <a:buNone/>
              <a:defRPr sz="1400">
                <a:solidFill>
                  <a:srgbClr val="0258A1"/>
                </a:solidFill>
                <a:latin typeface="Montserrat"/>
                <a:ea typeface="Montserrat"/>
                <a:cs typeface="Montserrat"/>
                <a:sym typeface="Montserrat"/>
              </a:defRPr>
            </a:lvl6pPr>
            <a:lvl7pPr lvl="6" algn="ctr" rtl="0">
              <a:spcBef>
                <a:spcPts val="1200"/>
              </a:spcBef>
              <a:spcAft>
                <a:spcPts val="0"/>
              </a:spcAft>
              <a:buNone/>
              <a:defRPr sz="1400">
                <a:solidFill>
                  <a:srgbClr val="0258A1"/>
                </a:solidFill>
                <a:latin typeface="Montserrat"/>
                <a:ea typeface="Montserrat"/>
                <a:cs typeface="Montserrat"/>
                <a:sym typeface="Montserrat"/>
              </a:defRPr>
            </a:lvl7pPr>
            <a:lvl8pPr lvl="7" algn="ctr" rtl="0">
              <a:spcBef>
                <a:spcPts val="1200"/>
              </a:spcBef>
              <a:spcAft>
                <a:spcPts val="0"/>
              </a:spcAft>
              <a:buNone/>
              <a:defRPr sz="1400">
                <a:solidFill>
                  <a:srgbClr val="0258A1"/>
                </a:solidFill>
                <a:latin typeface="Montserrat"/>
                <a:ea typeface="Montserrat"/>
                <a:cs typeface="Montserrat"/>
                <a:sym typeface="Montserrat"/>
              </a:defRPr>
            </a:lvl8pPr>
            <a:lvl9pPr lvl="8" algn="ctr" rtl="0">
              <a:spcBef>
                <a:spcPts val="1200"/>
              </a:spcBef>
              <a:spcAft>
                <a:spcPts val="1200"/>
              </a:spcAft>
              <a:buNone/>
              <a:defRPr sz="1400">
                <a:solidFill>
                  <a:srgbClr val="0258A1"/>
                </a:solidFill>
                <a:latin typeface="Montserrat"/>
                <a:ea typeface="Montserrat"/>
                <a:cs typeface="Montserrat"/>
                <a:sym typeface="Montserrat"/>
              </a:defRPr>
            </a:lvl9pPr>
          </a:lstStyle>
          <a:p>
            <a:endParaRPr/>
          </a:p>
        </p:txBody>
      </p:sp>
      <p:sp>
        <p:nvSpPr>
          <p:cNvPr id="227" name="Google Shape;227;p21"/>
          <p:cNvSpPr txBox="1">
            <a:spLocks noGrp="1"/>
          </p:cNvSpPr>
          <p:nvPr>
            <p:ph type="title" idx="6" hasCustomPrompt="1"/>
          </p:nvPr>
        </p:nvSpPr>
        <p:spPr>
          <a:xfrm>
            <a:off x="4911513" y="2974375"/>
            <a:ext cx="3246600" cy="686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28"/>
        <p:cNvGrpSpPr/>
        <p:nvPr/>
      </p:nvGrpSpPr>
      <p:grpSpPr>
        <a:xfrm>
          <a:off x="0" y="0"/>
          <a:ext cx="0" cy="0"/>
          <a:chOff x="0" y="0"/>
          <a:chExt cx="0" cy="0"/>
        </a:xfrm>
      </p:grpSpPr>
      <p:sp>
        <p:nvSpPr>
          <p:cNvPr id="229" name="Google Shape;229;p22"/>
          <p:cNvSpPr/>
          <p:nvPr/>
        </p:nvSpPr>
        <p:spPr>
          <a:xfrm flipH="1">
            <a:off x="5456711" y="3891514"/>
            <a:ext cx="3713947" cy="1887670"/>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7883629">
            <a:off x="-1594413" y="3466279"/>
            <a:ext cx="3851968" cy="289420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10800000">
            <a:off x="-2090800" y="3030994"/>
            <a:ext cx="3367925" cy="2508350"/>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32" name="Google Shape;232;p22"/>
          <p:cNvSpPr/>
          <p:nvPr/>
        </p:nvSpPr>
        <p:spPr>
          <a:xfrm flipH="1">
            <a:off x="6962125" y="4118192"/>
            <a:ext cx="2395600" cy="1762651"/>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3" name="Google Shape;233;p22"/>
          <p:cNvSpPr/>
          <p:nvPr/>
        </p:nvSpPr>
        <p:spPr>
          <a:xfrm rot="10800000" flipH="1">
            <a:off x="8183115" y="4638094"/>
            <a:ext cx="422600" cy="144342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34" name="Google Shape;234;p22"/>
          <p:cNvSpPr txBox="1">
            <a:spLocks noGrp="1"/>
          </p:cNvSpPr>
          <p:nvPr>
            <p:ph type="title"/>
          </p:nvPr>
        </p:nvSpPr>
        <p:spPr>
          <a:xfrm>
            <a:off x="5105400" y="2074650"/>
            <a:ext cx="3318600" cy="11607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E94A4E"/>
              </a:buClr>
              <a:buSzPts val="3600"/>
              <a:buFont typeface="Kanit"/>
              <a:buNone/>
              <a:defRPr sz="5000" b="1">
                <a:solidFill>
                  <a:srgbClr val="E94A4E"/>
                </a:solidFill>
                <a:latin typeface="Kanit"/>
                <a:ea typeface="Kanit"/>
                <a:cs typeface="Kanit"/>
                <a:sym typeface="Kanit"/>
              </a:defRPr>
            </a:lvl1pPr>
            <a:lvl2pPr lvl="1"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2pPr>
            <a:lvl3pPr lvl="2"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3pPr>
            <a:lvl4pPr lvl="3"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4pPr>
            <a:lvl5pPr lvl="4"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5pPr>
            <a:lvl6pPr lvl="5"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6pPr>
            <a:lvl7pPr lvl="6"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7pPr>
            <a:lvl8pPr lvl="7"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8pPr>
            <a:lvl9pPr lvl="8" algn="r" rtl="0">
              <a:spcBef>
                <a:spcPts val="0"/>
              </a:spcBef>
              <a:spcAft>
                <a:spcPts val="0"/>
              </a:spcAft>
              <a:buClr>
                <a:srgbClr val="E94A4E"/>
              </a:buClr>
              <a:buSzPts val="3600"/>
              <a:buFont typeface="Kanit"/>
              <a:buNone/>
              <a:defRPr sz="3600" b="1">
                <a:solidFill>
                  <a:srgbClr val="E94A4E"/>
                </a:solidFill>
                <a:latin typeface="Kanit"/>
                <a:ea typeface="Kanit"/>
                <a:cs typeface="Kanit"/>
                <a:sym typeface="Kanit"/>
              </a:defRPr>
            </a:lvl9pPr>
          </a:lstStyle>
          <a:p>
            <a:endParaRPr/>
          </a:p>
        </p:txBody>
      </p:sp>
      <p:sp>
        <p:nvSpPr>
          <p:cNvPr id="235" name="Google Shape;235;p22"/>
          <p:cNvSpPr txBox="1">
            <a:spLocks noGrp="1"/>
          </p:cNvSpPr>
          <p:nvPr>
            <p:ph type="title" idx="2" hasCustomPrompt="1"/>
          </p:nvPr>
        </p:nvSpPr>
        <p:spPr>
          <a:xfrm>
            <a:off x="7166925" y="1019175"/>
            <a:ext cx="839400" cy="7335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48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4800" b="1">
                <a:solidFill>
                  <a:srgbClr val="E94A4E"/>
                </a:solidFill>
                <a:latin typeface="Kanit"/>
                <a:ea typeface="Kanit"/>
                <a:cs typeface="Kanit"/>
                <a:sym typeface="Kanit"/>
              </a:defRPr>
            </a:lvl9pPr>
          </a:lstStyle>
          <a:p>
            <a:r>
              <a:t>xx%</a:t>
            </a:r>
          </a:p>
        </p:txBody>
      </p:sp>
      <p:sp>
        <p:nvSpPr>
          <p:cNvPr id="236" name="Google Shape;236;p22"/>
          <p:cNvSpPr txBox="1">
            <a:spLocks noGrp="1"/>
          </p:cNvSpPr>
          <p:nvPr>
            <p:ph type="subTitle" idx="1"/>
          </p:nvPr>
        </p:nvSpPr>
        <p:spPr>
          <a:xfrm>
            <a:off x="5707825" y="3209650"/>
            <a:ext cx="2716200" cy="6576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4722325" y="960838"/>
            <a:ext cx="3573600" cy="7434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39" name="Google Shape;239;p23"/>
          <p:cNvSpPr txBox="1">
            <a:spLocks noGrp="1"/>
          </p:cNvSpPr>
          <p:nvPr>
            <p:ph type="subTitle" idx="1"/>
          </p:nvPr>
        </p:nvSpPr>
        <p:spPr>
          <a:xfrm>
            <a:off x="4722325" y="1586163"/>
            <a:ext cx="3573600" cy="2596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1400"/>
              <a:buFont typeface="Montserrat"/>
              <a:buChar char="●"/>
              <a:defRPr sz="1400">
                <a:solidFill>
                  <a:srgbClr val="0258A1"/>
                </a:solidFill>
                <a:latin typeface="Montserrat"/>
                <a:ea typeface="Montserrat"/>
                <a:cs typeface="Montserrat"/>
                <a:sym typeface="Montserrat"/>
              </a:defRPr>
            </a:lvl1pPr>
            <a:lvl2pPr lvl="1">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240" name="Google Shape;240;p23"/>
          <p:cNvSpPr/>
          <p:nvPr/>
        </p:nvSpPr>
        <p:spPr>
          <a:xfrm rot="5400000" flipH="1">
            <a:off x="-1325411" y="1159939"/>
            <a:ext cx="3391088" cy="740246"/>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rot="4955450">
            <a:off x="7700428" y="72859"/>
            <a:ext cx="2498845" cy="1405402"/>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0" y="-331850"/>
            <a:ext cx="937500" cy="1952750"/>
          </a:xfrm>
          <a:custGeom>
            <a:avLst/>
            <a:gdLst/>
            <a:ahLst/>
            <a:cxnLst/>
            <a:rect l="l" t="t" r="r" b="b"/>
            <a:pathLst>
              <a:path w="37500" h="78110" extrusionOk="0">
                <a:moveTo>
                  <a:pt x="13784" y="0"/>
                </a:moveTo>
                <a:cubicBezTo>
                  <a:pt x="9594" y="8385"/>
                  <a:pt x="9691" y="20581"/>
                  <a:pt x="15316" y="28079"/>
                </a:cubicBezTo>
                <a:cubicBezTo>
                  <a:pt x="21599" y="36454"/>
                  <a:pt x="35971" y="40153"/>
                  <a:pt x="37268" y="50542"/>
                </a:cubicBezTo>
                <a:cubicBezTo>
                  <a:pt x="38196" y="57974"/>
                  <a:pt x="35091" y="66978"/>
                  <a:pt x="29100" y="71473"/>
                </a:cubicBezTo>
                <a:cubicBezTo>
                  <a:pt x="21142" y="77444"/>
                  <a:pt x="9949" y="78110"/>
                  <a:pt x="0" y="78110"/>
                </a:cubicBezTo>
              </a:path>
            </a:pathLst>
          </a:custGeom>
          <a:noFill/>
          <a:ln w="19050" cap="flat" cmpd="sng">
            <a:solidFill>
              <a:srgbClr val="E94A4E"/>
            </a:solidFill>
            <a:prstDash val="solid"/>
            <a:round/>
            <a:headEnd type="none" w="med" len="med"/>
            <a:tailEnd type="none" w="med" len="med"/>
          </a:ln>
        </p:spPr>
      </p:sp>
      <p:sp>
        <p:nvSpPr>
          <p:cNvPr id="243" name="Google Shape;243;p23"/>
          <p:cNvSpPr/>
          <p:nvPr/>
        </p:nvSpPr>
        <p:spPr>
          <a:xfrm>
            <a:off x="852540" y="-255250"/>
            <a:ext cx="370125" cy="1097600"/>
          </a:xfrm>
          <a:custGeom>
            <a:avLst/>
            <a:gdLst/>
            <a:ahLst/>
            <a:cxnLst/>
            <a:rect l="l" t="t" r="r" b="b"/>
            <a:pathLst>
              <a:path w="14805" h="43904" extrusionOk="0">
                <a:moveTo>
                  <a:pt x="2656" y="43904"/>
                </a:moveTo>
                <a:cubicBezTo>
                  <a:pt x="9162" y="42279"/>
                  <a:pt x="16026" y="34073"/>
                  <a:pt x="14398" y="27568"/>
                </a:cubicBezTo>
                <a:cubicBezTo>
                  <a:pt x="13049" y="22178"/>
                  <a:pt x="4969" y="21292"/>
                  <a:pt x="1634" y="16847"/>
                </a:cubicBezTo>
                <a:cubicBezTo>
                  <a:pt x="-1761" y="12322"/>
                  <a:pt x="1145" y="5059"/>
                  <a:pt x="3677" y="0"/>
                </a:cubicBezTo>
              </a:path>
            </a:pathLst>
          </a:custGeom>
          <a:noFill/>
          <a:ln w="19050" cap="flat" cmpd="sng">
            <a:solidFill>
              <a:srgbClr val="E94A4E"/>
            </a:solidFill>
            <a:prstDash val="solid"/>
            <a:round/>
            <a:headEnd type="none" w="med" len="med"/>
            <a:tailEnd type="none" w="med" len="med"/>
          </a:ln>
        </p:spPr>
      </p:sp>
      <p:sp>
        <p:nvSpPr>
          <p:cNvPr id="244" name="Google Shape;244;p23"/>
          <p:cNvSpPr/>
          <p:nvPr/>
        </p:nvSpPr>
        <p:spPr>
          <a:xfrm>
            <a:off x="8383202" y="-497750"/>
            <a:ext cx="1316700" cy="2935500"/>
          </a:xfrm>
          <a:custGeom>
            <a:avLst/>
            <a:gdLst/>
            <a:ahLst/>
            <a:cxnLst/>
            <a:rect l="l" t="t" r="r" b="b"/>
            <a:pathLst>
              <a:path w="52668" h="117420" extrusionOk="0">
                <a:moveTo>
                  <a:pt x="17442" y="0"/>
                </a:moveTo>
                <a:cubicBezTo>
                  <a:pt x="12755" y="4687"/>
                  <a:pt x="6780" y="8713"/>
                  <a:pt x="4169" y="14805"/>
                </a:cubicBezTo>
                <a:cubicBezTo>
                  <a:pt x="-800" y="26396"/>
                  <a:pt x="-935" y="40349"/>
                  <a:pt x="2126" y="52583"/>
                </a:cubicBezTo>
                <a:cubicBezTo>
                  <a:pt x="5236" y="65013"/>
                  <a:pt x="12469" y="76704"/>
                  <a:pt x="21526" y="85767"/>
                </a:cubicBezTo>
                <a:cubicBezTo>
                  <a:pt x="26939" y="91184"/>
                  <a:pt x="35119" y="93573"/>
                  <a:pt x="39905" y="99551"/>
                </a:cubicBezTo>
                <a:cubicBezTo>
                  <a:pt x="44479" y="105265"/>
                  <a:pt x="46122" y="114144"/>
                  <a:pt x="52668" y="117420"/>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5_1">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713225" y="539500"/>
            <a:ext cx="7717500" cy="727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47" name="Google Shape;247;p24"/>
          <p:cNvSpPr txBox="1">
            <a:spLocks noGrp="1"/>
          </p:cNvSpPr>
          <p:nvPr>
            <p:ph type="subTitle" idx="1"/>
          </p:nvPr>
        </p:nvSpPr>
        <p:spPr>
          <a:xfrm>
            <a:off x="713225" y="1442200"/>
            <a:ext cx="3294300" cy="3166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1"/>
              </a:buClr>
              <a:buSzPts val="1400"/>
              <a:buFont typeface="Montserrat"/>
              <a:buChar char="●"/>
              <a:defRPr sz="1400">
                <a:solidFill>
                  <a:srgbClr val="0258A1"/>
                </a:solidFill>
                <a:latin typeface="Montserrat"/>
                <a:ea typeface="Montserrat"/>
                <a:cs typeface="Montserrat"/>
                <a:sym typeface="Montserrat"/>
              </a:defRPr>
            </a:lvl1pPr>
            <a:lvl2pPr lvl="1"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248" name="Google Shape;248;p24"/>
          <p:cNvSpPr/>
          <p:nvPr/>
        </p:nvSpPr>
        <p:spPr>
          <a:xfrm flipH="1">
            <a:off x="5364950" y="-590525"/>
            <a:ext cx="3875469" cy="1181055"/>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290925" y="4532375"/>
            <a:ext cx="1987475" cy="1478805"/>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6687825" y="-599850"/>
            <a:ext cx="3063125" cy="1212475"/>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1" name="Google Shape;251;p24"/>
          <p:cNvSpPr/>
          <p:nvPr/>
        </p:nvSpPr>
        <p:spPr>
          <a:xfrm>
            <a:off x="3114175" y="4869506"/>
            <a:ext cx="2769575" cy="907250"/>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5_1_1">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5066000" y="1758750"/>
            <a:ext cx="2986800" cy="798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54" name="Google Shape;254;p25"/>
          <p:cNvSpPr/>
          <p:nvPr/>
        </p:nvSpPr>
        <p:spPr>
          <a:xfrm flipH="1">
            <a:off x="5364950" y="-590525"/>
            <a:ext cx="3875469" cy="1181055"/>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3290925" y="4532375"/>
            <a:ext cx="1987475" cy="1478805"/>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6687825" y="-599850"/>
            <a:ext cx="3063125" cy="1212475"/>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7" name="Google Shape;257;p25"/>
          <p:cNvSpPr/>
          <p:nvPr/>
        </p:nvSpPr>
        <p:spPr>
          <a:xfrm>
            <a:off x="3114175" y="4869506"/>
            <a:ext cx="2769575" cy="907250"/>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
        <p:nvSpPr>
          <p:cNvPr id="258" name="Google Shape;258;p25"/>
          <p:cNvSpPr txBox="1">
            <a:spLocks noGrp="1"/>
          </p:cNvSpPr>
          <p:nvPr>
            <p:ph type="subTitle" idx="1"/>
          </p:nvPr>
        </p:nvSpPr>
        <p:spPr>
          <a:xfrm>
            <a:off x="5066000" y="2445600"/>
            <a:ext cx="2986800" cy="1271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5_1_1_1">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5066000" y="1758750"/>
            <a:ext cx="2986800" cy="798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61" name="Google Shape;261;p26"/>
          <p:cNvSpPr/>
          <p:nvPr/>
        </p:nvSpPr>
        <p:spPr>
          <a:xfrm rot="10800000">
            <a:off x="5291400" y="4177145"/>
            <a:ext cx="3875469" cy="1181055"/>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10800000" flipH="1">
            <a:off x="6614275" y="4155050"/>
            <a:ext cx="3063125" cy="1212475"/>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63" name="Google Shape;263;p26"/>
          <p:cNvSpPr txBox="1">
            <a:spLocks noGrp="1"/>
          </p:cNvSpPr>
          <p:nvPr>
            <p:ph type="subTitle" idx="1"/>
          </p:nvPr>
        </p:nvSpPr>
        <p:spPr>
          <a:xfrm>
            <a:off x="5066000" y="2445600"/>
            <a:ext cx="2986800" cy="1029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lumns 1">
  <p:cSld name="CUSTOM_6">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713225" y="539500"/>
            <a:ext cx="7717500" cy="8007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66" name="Google Shape;266;p27"/>
          <p:cNvSpPr txBox="1">
            <a:spLocks noGrp="1"/>
          </p:cNvSpPr>
          <p:nvPr>
            <p:ph type="subTitle" idx="1"/>
          </p:nvPr>
        </p:nvSpPr>
        <p:spPr>
          <a:xfrm>
            <a:off x="1610813" y="1544325"/>
            <a:ext cx="2550900" cy="680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67" name="Google Shape;267;p27"/>
          <p:cNvSpPr txBox="1">
            <a:spLocks noGrp="1"/>
          </p:cNvSpPr>
          <p:nvPr>
            <p:ph type="subTitle" idx="2"/>
          </p:nvPr>
        </p:nvSpPr>
        <p:spPr>
          <a:xfrm>
            <a:off x="4983288" y="2148875"/>
            <a:ext cx="2548800" cy="2459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268" name="Google Shape;268;p27"/>
          <p:cNvSpPr txBox="1">
            <a:spLocks noGrp="1"/>
          </p:cNvSpPr>
          <p:nvPr>
            <p:ph type="subTitle" idx="3"/>
          </p:nvPr>
        </p:nvSpPr>
        <p:spPr>
          <a:xfrm>
            <a:off x="4982240" y="1544325"/>
            <a:ext cx="2550900" cy="680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269" name="Google Shape;269;p27"/>
          <p:cNvSpPr txBox="1">
            <a:spLocks noGrp="1"/>
          </p:cNvSpPr>
          <p:nvPr>
            <p:ph type="subTitle" idx="4"/>
          </p:nvPr>
        </p:nvSpPr>
        <p:spPr>
          <a:xfrm>
            <a:off x="1611864" y="2148875"/>
            <a:ext cx="2548800" cy="2459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270" name="Google Shape;270;p27"/>
          <p:cNvSpPr/>
          <p:nvPr/>
        </p:nvSpPr>
        <p:spPr>
          <a:xfrm>
            <a:off x="6265100" y="-1229862"/>
            <a:ext cx="3305811" cy="245973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1545875" y="3747713"/>
            <a:ext cx="3305811" cy="245973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5130725" y="-560450"/>
            <a:ext cx="4543650" cy="2016575"/>
          </a:xfrm>
          <a:custGeom>
            <a:avLst/>
            <a:gdLst/>
            <a:ahLst/>
            <a:cxnLst/>
            <a:rect l="l" t="t" r="r" b="b"/>
            <a:pathLst>
              <a:path w="181746" h="80663" extrusionOk="0">
                <a:moveTo>
                  <a:pt x="0" y="0"/>
                </a:moveTo>
                <a:cubicBezTo>
                  <a:pt x="0" y="10602"/>
                  <a:pt x="2715" y="22625"/>
                  <a:pt x="10211" y="30121"/>
                </a:cubicBezTo>
                <a:cubicBezTo>
                  <a:pt x="14947" y="34857"/>
                  <a:pt x="21582" y="37685"/>
                  <a:pt x="28079" y="39311"/>
                </a:cubicBezTo>
                <a:cubicBezTo>
                  <a:pt x="39335" y="42128"/>
                  <a:pt x="52022" y="41068"/>
                  <a:pt x="62795" y="36758"/>
                </a:cubicBezTo>
                <a:cubicBezTo>
                  <a:pt x="67319" y="34948"/>
                  <a:pt x="71340" y="31813"/>
                  <a:pt x="76068" y="30632"/>
                </a:cubicBezTo>
                <a:cubicBezTo>
                  <a:pt x="87819" y="27697"/>
                  <a:pt x="100368" y="26086"/>
                  <a:pt x="112315" y="28079"/>
                </a:cubicBezTo>
                <a:cubicBezTo>
                  <a:pt x="140951" y="32856"/>
                  <a:pt x="155784" y="67669"/>
                  <a:pt x="181746" y="80663"/>
                </a:cubicBezTo>
              </a:path>
            </a:pathLst>
          </a:custGeom>
          <a:noFill/>
          <a:ln w="19050" cap="flat" cmpd="sng">
            <a:solidFill>
              <a:srgbClr val="E94A4E"/>
            </a:solidFill>
            <a:prstDash val="solid"/>
            <a:round/>
            <a:headEnd type="none" w="med" len="med"/>
            <a:tailEnd type="none" w="med" len="med"/>
          </a:ln>
        </p:spPr>
      </p:sp>
      <p:sp>
        <p:nvSpPr>
          <p:cNvPr id="273" name="Google Shape;273;p27"/>
          <p:cNvSpPr/>
          <p:nvPr/>
        </p:nvSpPr>
        <p:spPr>
          <a:xfrm>
            <a:off x="7361171" y="128775"/>
            <a:ext cx="2134525" cy="1480500"/>
          </a:xfrm>
          <a:custGeom>
            <a:avLst/>
            <a:gdLst/>
            <a:ahLst/>
            <a:cxnLst/>
            <a:rect l="l" t="t" r="r" b="b"/>
            <a:pathLst>
              <a:path w="85381" h="59220" extrusionOk="0">
                <a:moveTo>
                  <a:pt x="3187" y="0"/>
                </a:moveTo>
                <a:cubicBezTo>
                  <a:pt x="-5054" y="12357"/>
                  <a:pt x="4075" y="35005"/>
                  <a:pt x="16971" y="42373"/>
                </a:cubicBezTo>
                <a:cubicBezTo>
                  <a:pt x="37362" y="54023"/>
                  <a:pt x="64372" y="48726"/>
                  <a:pt x="85381" y="59220"/>
                </a:cubicBezTo>
              </a:path>
            </a:pathLst>
          </a:custGeom>
          <a:noFill/>
          <a:ln w="19050" cap="flat" cmpd="sng">
            <a:solidFill>
              <a:srgbClr val="E94A4E"/>
            </a:solidFill>
            <a:prstDash val="solid"/>
            <a:round/>
            <a:headEnd type="none" w="med" len="med"/>
            <a:tailEnd type="none" w="med" len="med"/>
          </a:ln>
        </p:spPr>
      </p:sp>
      <p:sp>
        <p:nvSpPr>
          <p:cNvPr id="274" name="Google Shape;274;p27"/>
          <p:cNvSpPr/>
          <p:nvPr/>
        </p:nvSpPr>
        <p:spPr>
          <a:xfrm>
            <a:off x="-574325" y="3599175"/>
            <a:ext cx="3446000" cy="1786825"/>
          </a:xfrm>
          <a:custGeom>
            <a:avLst/>
            <a:gdLst/>
            <a:ahLst/>
            <a:cxnLst/>
            <a:rect l="l" t="t" r="r" b="b"/>
            <a:pathLst>
              <a:path w="137840" h="71473" extrusionOk="0">
                <a:moveTo>
                  <a:pt x="0" y="0"/>
                </a:moveTo>
                <a:cubicBezTo>
                  <a:pt x="12385" y="0"/>
                  <a:pt x="26338" y="738"/>
                  <a:pt x="36247" y="8168"/>
                </a:cubicBezTo>
                <a:cubicBezTo>
                  <a:pt x="49539" y="18133"/>
                  <a:pt x="58701" y="32671"/>
                  <a:pt x="70451" y="44415"/>
                </a:cubicBezTo>
                <a:cubicBezTo>
                  <a:pt x="78636" y="52596"/>
                  <a:pt x="90105" y="57093"/>
                  <a:pt x="101083" y="60752"/>
                </a:cubicBezTo>
                <a:cubicBezTo>
                  <a:pt x="113191" y="64788"/>
                  <a:pt x="125077" y="71473"/>
                  <a:pt x="137840" y="71473"/>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713225" y="539500"/>
            <a:ext cx="7717500" cy="6828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77" name="Google Shape;277;p28"/>
          <p:cNvSpPr/>
          <p:nvPr/>
        </p:nvSpPr>
        <p:spPr>
          <a:xfrm rot="-3187226">
            <a:off x="7347657" y="-1550153"/>
            <a:ext cx="3300288" cy="2479694"/>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rot="-8882208">
            <a:off x="-1038781" y="4664779"/>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rot="556266">
            <a:off x="7675917" y="-1367998"/>
            <a:ext cx="3366148" cy="2832994"/>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80" name="Google Shape;280;p28"/>
          <p:cNvSpPr/>
          <p:nvPr/>
        </p:nvSpPr>
        <p:spPr>
          <a:xfrm rot="556266">
            <a:off x="8797816" y="158031"/>
            <a:ext cx="2090771" cy="985288"/>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81" name="Google Shape;281;p28"/>
          <p:cNvSpPr/>
          <p:nvPr/>
        </p:nvSpPr>
        <p:spPr>
          <a:xfrm rot="10800000">
            <a:off x="-888283" y="4671138"/>
            <a:ext cx="3052650" cy="878175"/>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8">
    <p:spTree>
      <p:nvGrpSpPr>
        <p:cNvPr id="1" name="Shape 282"/>
        <p:cNvGrpSpPr/>
        <p:nvPr/>
      </p:nvGrpSpPr>
      <p:grpSpPr>
        <a:xfrm>
          <a:off x="0" y="0"/>
          <a:ext cx="0" cy="0"/>
          <a:chOff x="0" y="0"/>
          <a:chExt cx="0" cy="0"/>
        </a:xfrm>
      </p:grpSpPr>
      <p:sp>
        <p:nvSpPr>
          <p:cNvPr id="283" name="Google Shape;283;p29"/>
          <p:cNvSpPr/>
          <p:nvPr/>
        </p:nvSpPr>
        <p:spPr>
          <a:xfrm rot="10800000">
            <a:off x="5522013" y="-76199"/>
            <a:ext cx="3698187" cy="1908474"/>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txBox="1">
            <a:spLocks noGrp="1"/>
          </p:cNvSpPr>
          <p:nvPr>
            <p:ph type="title"/>
          </p:nvPr>
        </p:nvSpPr>
        <p:spPr>
          <a:xfrm>
            <a:off x="713225" y="539500"/>
            <a:ext cx="7717500" cy="670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285" name="Google Shape;285;p29"/>
          <p:cNvSpPr txBox="1">
            <a:spLocks noGrp="1"/>
          </p:cNvSpPr>
          <p:nvPr>
            <p:ph type="subTitle" idx="1"/>
          </p:nvPr>
        </p:nvSpPr>
        <p:spPr>
          <a:xfrm>
            <a:off x="713225" y="1133475"/>
            <a:ext cx="7717500" cy="3475200"/>
          </a:xfrm>
          <a:prstGeom prst="rect">
            <a:avLst/>
          </a:prstGeom>
        </p:spPr>
        <p:txBody>
          <a:bodyPr spcFirstLastPara="1" wrap="square" lIns="91425" tIns="91425" rIns="91425" bIns="91425" anchor="t" anchorCtr="0">
            <a:normAutofit/>
          </a:bodyPr>
          <a:lstStyle>
            <a:lvl1pPr marR="50800" lvl="0" rtl="0">
              <a:lnSpc>
                <a:spcPct val="150000"/>
              </a:lnSpc>
              <a:spcBef>
                <a:spcPts val="0"/>
              </a:spcBef>
              <a:spcAft>
                <a:spcPts val="0"/>
              </a:spcAft>
              <a:buClr>
                <a:srgbClr val="0258A1"/>
              </a:buClr>
              <a:buSzPts val="1400"/>
              <a:buFont typeface="Montserrat Light"/>
              <a:buChar char="●"/>
              <a:defRPr sz="1400">
                <a:solidFill>
                  <a:schemeClr val="hlink"/>
                </a:solidFill>
              </a:defRPr>
            </a:lvl1pPr>
            <a:lvl2pPr lvl="1"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2pPr>
            <a:lvl3pPr lvl="2"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3pPr>
            <a:lvl4pPr lvl="3"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4pPr>
            <a:lvl5pPr lvl="4"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5pPr>
            <a:lvl6pPr lvl="5"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6pPr>
            <a:lvl7pPr lvl="6"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7pPr>
            <a:lvl8pPr lvl="7"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8pPr>
            <a:lvl9pPr lvl="8"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86"/>
        <p:cNvGrpSpPr/>
        <p:nvPr/>
      </p:nvGrpSpPr>
      <p:grpSpPr>
        <a:xfrm>
          <a:off x="0" y="0"/>
          <a:ext cx="0" cy="0"/>
          <a:chOff x="0" y="0"/>
          <a:chExt cx="0" cy="0"/>
        </a:xfrm>
      </p:grpSpPr>
      <p:sp>
        <p:nvSpPr>
          <p:cNvPr id="287" name="Google Shape;287;p30"/>
          <p:cNvSpPr/>
          <p:nvPr/>
        </p:nvSpPr>
        <p:spPr>
          <a:xfrm rot="-6300019">
            <a:off x="5215861" y="-846456"/>
            <a:ext cx="4973186" cy="4507650"/>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5771525" y="-496006"/>
            <a:ext cx="4172339" cy="2513391"/>
          </a:xfrm>
          <a:custGeom>
            <a:avLst/>
            <a:gdLst/>
            <a:ahLst/>
            <a:cxnLst/>
            <a:rect l="l" t="t" r="r" b="b"/>
            <a:pathLst>
              <a:path w="189738" h="114297" extrusionOk="0">
                <a:moveTo>
                  <a:pt x="0" y="201"/>
                </a:moveTo>
                <a:cubicBezTo>
                  <a:pt x="8032" y="-602"/>
                  <a:pt x="16171" y="2430"/>
                  <a:pt x="23622" y="5535"/>
                </a:cubicBezTo>
                <a:cubicBezTo>
                  <a:pt x="29719" y="8075"/>
                  <a:pt x="37154" y="11461"/>
                  <a:pt x="39243" y="17727"/>
                </a:cubicBezTo>
                <a:cubicBezTo>
                  <a:pt x="44143" y="32426"/>
                  <a:pt x="35251" y="49238"/>
                  <a:pt x="39243" y="64209"/>
                </a:cubicBezTo>
                <a:cubicBezTo>
                  <a:pt x="43037" y="78436"/>
                  <a:pt x="51856" y="92471"/>
                  <a:pt x="64008" y="100785"/>
                </a:cubicBezTo>
                <a:cubicBezTo>
                  <a:pt x="80247" y="111896"/>
                  <a:pt x="103001" y="117621"/>
                  <a:pt x="121920" y="112215"/>
                </a:cubicBezTo>
                <a:cubicBezTo>
                  <a:pt x="135435" y="108354"/>
                  <a:pt x="144781" y="95641"/>
                  <a:pt x="157353" y="89355"/>
                </a:cubicBezTo>
                <a:cubicBezTo>
                  <a:pt x="167089" y="84487"/>
                  <a:pt x="178853" y="85164"/>
                  <a:pt x="189738" y="85164"/>
                </a:cubicBezTo>
              </a:path>
            </a:pathLst>
          </a:custGeom>
          <a:noFill/>
          <a:ln w="19050" cap="flat" cmpd="sng">
            <a:solidFill>
              <a:srgbClr val="E94A4E"/>
            </a:solidFill>
            <a:prstDash val="solid"/>
            <a:round/>
            <a:headEnd type="none" w="med" len="med"/>
            <a:tailEnd type="none" w="med" len="med"/>
          </a:ln>
        </p:spPr>
      </p:sp>
      <p:sp>
        <p:nvSpPr>
          <p:cNvPr id="289" name="Google Shape;289;p30"/>
          <p:cNvSpPr/>
          <p:nvPr/>
        </p:nvSpPr>
        <p:spPr>
          <a:xfrm>
            <a:off x="6911023" y="-742950"/>
            <a:ext cx="2144817" cy="2211842"/>
          </a:xfrm>
          <a:custGeom>
            <a:avLst/>
            <a:gdLst/>
            <a:ahLst/>
            <a:cxnLst/>
            <a:rect l="l" t="t" r="r" b="b"/>
            <a:pathLst>
              <a:path w="97536" h="100584" extrusionOk="0">
                <a:moveTo>
                  <a:pt x="0" y="100584"/>
                </a:moveTo>
                <a:cubicBezTo>
                  <a:pt x="2451" y="98133"/>
                  <a:pt x="2873" y="94213"/>
                  <a:pt x="4953" y="91440"/>
                </a:cubicBezTo>
                <a:cubicBezTo>
                  <a:pt x="8838" y="86259"/>
                  <a:pt x="16129" y="84328"/>
                  <a:pt x="22479" y="83058"/>
                </a:cubicBezTo>
                <a:cubicBezTo>
                  <a:pt x="38387" y="79876"/>
                  <a:pt x="56574" y="83404"/>
                  <a:pt x="70485" y="75057"/>
                </a:cubicBezTo>
                <a:cubicBezTo>
                  <a:pt x="93289" y="61374"/>
                  <a:pt x="97536" y="26594"/>
                  <a:pt x="97536" y="0"/>
                </a:cubicBezTo>
              </a:path>
            </a:pathLst>
          </a:custGeom>
          <a:noFill/>
          <a:ln w="19050" cap="flat" cmpd="sng">
            <a:solidFill>
              <a:srgbClr val="E94A4E"/>
            </a:solidFill>
            <a:prstDash val="solid"/>
            <a:round/>
            <a:headEnd type="none" w="med" len="med"/>
            <a:tailEnd type="none" w="med" len="med"/>
          </a:ln>
        </p:spPr>
      </p:sp>
      <p:sp>
        <p:nvSpPr>
          <p:cNvPr id="290" name="Google Shape;290;p30"/>
          <p:cNvSpPr/>
          <p:nvPr/>
        </p:nvSpPr>
        <p:spPr>
          <a:xfrm>
            <a:off x="7544701" y="-742950"/>
            <a:ext cx="1340510" cy="1097543"/>
          </a:xfrm>
          <a:custGeom>
            <a:avLst/>
            <a:gdLst/>
            <a:ahLst/>
            <a:cxnLst/>
            <a:rect l="l" t="t" r="r" b="b"/>
            <a:pathLst>
              <a:path w="60960" h="49911" extrusionOk="0">
                <a:moveTo>
                  <a:pt x="60960" y="49911"/>
                </a:moveTo>
                <a:cubicBezTo>
                  <a:pt x="44194" y="46558"/>
                  <a:pt x="24565" y="47522"/>
                  <a:pt x="11430" y="36576"/>
                </a:cubicBezTo>
                <a:cubicBezTo>
                  <a:pt x="1617" y="28399"/>
                  <a:pt x="3098" y="12392"/>
                  <a:pt x="0" y="0"/>
                </a:cubicBezTo>
              </a:path>
            </a:pathLst>
          </a:custGeom>
          <a:noFill/>
          <a:ln w="19050" cap="flat" cmpd="sng">
            <a:solidFill>
              <a:srgbClr val="E94A4E"/>
            </a:solidFill>
            <a:prstDash val="solid"/>
            <a:round/>
            <a:headEnd type="none" w="med" len="med"/>
            <a:tailEnd type="none" w="med" len="med"/>
          </a:ln>
        </p:spPr>
      </p:sp>
      <p:sp>
        <p:nvSpPr>
          <p:cNvPr id="291" name="Google Shape;291;p30"/>
          <p:cNvSpPr txBox="1">
            <a:spLocks noGrp="1"/>
          </p:cNvSpPr>
          <p:nvPr>
            <p:ph type="title"/>
          </p:nvPr>
        </p:nvSpPr>
        <p:spPr>
          <a:xfrm>
            <a:off x="713225" y="539500"/>
            <a:ext cx="7668900" cy="13191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1pPr>
            <a:lvl2pPr lvl="1">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2pPr>
            <a:lvl3pPr lvl="2">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3pPr>
            <a:lvl4pPr lvl="3">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4pPr>
            <a:lvl5pPr lvl="4">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5pPr>
            <a:lvl6pPr lvl="5">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6pPr>
            <a:lvl7pPr lvl="6">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7pPr>
            <a:lvl8pPr lvl="7">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8pPr>
            <a:lvl9pPr lvl="8">
              <a:spcBef>
                <a:spcPts val="0"/>
              </a:spcBef>
              <a:spcAft>
                <a:spcPts val="0"/>
              </a:spcAft>
              <a:buClr>
                <a:srgbClr val="E94A4E"/>
              </a:buClr>
              <a:buSzPts val="7200"/>
              <a:buFont typeface="Kanit"/>
              <a:buNone/>
              <a:defRPr sz="7200" b="1">
                <a:solidFill>
                  <a:srgbClr val="E94A4E"/>
                </a:solidFill>
                <a:latin typeface="Kanit"/>
                <a:ea typeface="Kanit"/>
                <a:cs typeface="Kanit"/>
                <a:sym typeface="Kanit"/>
              </a:defRPr>
            </a:lvl9pPr>
          </a:lstStyle>
          <a:p>
            <a:endParaRPr/>
          </a:p>
        </p:txBody>
      </p:sp>
      <p:sp>
        <p:nvSpPr>
          <p:cNvPr id="292" name="Google Shape;292;p30"/>
          <p:cNvSpPr txBox="1"/>
          <p:nvPr/>
        </p:nvSpPr>
        <p:spPr>
          <a:xfrm>
            <a:off x="713225" y="3809100"/>
            <a:ext cx="62115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rgbClr val="0258A1"/>
                </a:solidFill>
                <a:latin typeface="Montserrat"/>
                <a:ea typeface="Montserrat"/>
                <a:cs typeface="Montserrat"/>
                <a:sym typeface="Montserrat"/>
              </a:rPr>
              <a:t>CREDITS: This presentation template was created by </a:t>
            </a:r>
            <a:r>
              <a:rPr lang="en" sz="1200" b="1">
                <a:solidFill>
                  <a:srgbClr val="0258A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0258A1"/>
                </a:solidFill>
                <a:latin typeface="Montserrat"/>
                <a:ea typeface="Montserrat"/>
                <a:cs typeface="Montserrat"/>
                <a:sym typeface="Montserrat"/>
              </a:rPr>
              <a:t>, including icons by </a:t>
            </a:r>
            <a:r>
              <a:rPr lang="en" sz="1200" b="1">
                <a:solidFill>
                  <a:srgbClr val="0258A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0258A1"/>
                </a:solidFill>
                <a:latin typeface="Montserrat"/>
                <a:ea typeface="Montserrat"/>
                <a:cs typeface="Montserrat"/>
                <a:sym typeface="Montserrat"/>
              </a:rPr>
              <a:t>, and infographics &amp; images by </a:t>
            </a:r>
            <a:r>
              <a:rPr lang="en" sz="1200" b="1">
                <a:solidFill>
                  <a:srgbClr val="0258A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rgbClr val="0258A1"/>
              </a:solidFill>
              <a:latin typeface="Montserrat"/>
              <a:ea typeface="Montserrat"/>
              <a:cs typeface="Montserrat"/>
              <a:sym typeface="Montserrat"/>
            </a:endParaRPr>
          </a:p>
        </p:txBody>
      </p:sp>
      <p:sp>
        <p:nvSpPr>
          <p:cNvPr id="293" name="Google Shape;293;p30"/>
          <p:cNvSpPr txBox="1">
            <a:spLocks noGrp="1"/>
          </p:cNvSpPr>
          <p:nvPr>
            <p:ph type="subTitle" idx="1"/>
          </p:nvPr>
        </p:nvSpPr>
        <p:spPr>
          <a:xfrm>
            <a:off x="713225" y="1858675"/>
            <a:ext cx="4115400" cy="14061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Clr>
                <a:srgbClr val="0258A1"/>
              </a:buClr>
              <a:buSzPts val="1400"/>
              <a:buFont typeface="Montserrat Light"/>
              <a:buNone/>
              <a:defRPr sz="1400">
                <a:solidFill>
                  <a:srgbClr val="0258A1"/>
                </a:solidFill>
              </a:defRPr>
            </a:lvl1pPr>
            <a:lvl2pPr lvl="1"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2pPr>
            <a:lvl3pPr lvl="2"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3pPr>
            <a:lvl4pPr lvl="3"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4pPr>
            <a:lvl5pPr lvl="4"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5pPr>
            <a:lvl6pPr lvl="5"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6pPr>
            <a:lvl7pPr lvl="6"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7pPr>
            <a:lvl8pPr lvl="7"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8pPr>
            <a:lvl9pPr lvl="8"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20"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13225" y="1169625"/>
            <a:ext cx="7717500" cy="3438900"/>
          </a:xfrm>
          <a:prstGeom prst="rect">
            <a:avLst/>
          </a:prstGeom>
        </p:spPr>
        <p:txBody>
          <a:bodyPr spcFirstLastPara="1" wrap="square" lIns="91425" tIns="91425" rIns="91425" bIns="91425" anchor="t" anchorCtr="0">
            <a:normAutofit/>
          </a:bodyPr>
          <a:lstStyle>
            <a:lvl1pPr marL="457200" lvl="0" indent="-300037" rtl="0">
              <a:lnSpc>
                <a:spcPct val="100000"/>
              </a:lnSpc>
              <a:spcBef>
                <a:spcPts val="0"/>
              </a:spcBef>
              <a:spcAft>
                <a:spcPts val="0"/>
              </a:spcAft>
              <a:buClr>
                <a:srgbClr val="434343"/>
              </a:buClr>
              <a:buSzPts val="1125"/>
              <a:buAutoNum type="arabicPeriod"/>
              <a:defRPr sz="1225">
                <a:latin typeface="Montserrat"/>
                <a:ea typeface="Montserrat"/>
                <a:cs typeface="Montserrat"/>
                <a:sym typeface="Montserrat"/>
              </a:defRPr>
            </a:lvl1pPr>
            <a:lvl2pPr marL="914400" lvl="1" indent="-284162" rtl="0">
              <a:spcBef>
                <a:spcPts val="0"/>
              </a:spcBef>
              <a:spcAft>
                <a:spcPts val="0"/>
              </a:spcAft>
              <a:buClr>
                <a:srgbClr val="434343"/>
              </a:buClr>
              <a:buSzPts val="875"/>
              <a:buFont typeface="Roboto Condensed Light"/>
              <a:buAutoNum type="alphaLcPeriod"/>
              <a:defRPr/>
            </a:lvl2pPr>
            <a:lvl3pPr marL="1371600" lvl="2" indent="-284162" rtl="0">
              <a:spcBef>
                <a:spcPts val="0"/>
              </a:spcBef>
              <a:spcAft>
                <a:spcPts val="0"/>
              </a:spcAft>
              <a:buClr>
                <a:srgbClr val="434343"/>
              </a:buClr>
              <a:buSzPts val="875"/>
              <a:buFont typeface="Roboto Condensed Light"/>
              <a:buAutoNum type="romanLcPeriod"/>
              <a:defRPr/>
            </a:lvl3pPr>
            <a:lvl4pPr marL="1828800" lvl="3" indent="-284162" rtl="0">
              <a:spcBef>
                <a:spcPts val="0"/>
              </a:spcBef>
              <a:spcAft>
                <a:spcPts val="0"/>
              </a:spcAft>
              <a:buClr>
                <a:srgbClr val="434343"/>
              </a:buClr>
              <a:buSzPts val="875"/>
              <a:buFont typeface="Roboto Condensed Light"/>
              <a:buAutoNum type="arabicPeriod"/>
              <a:defRPr/>
            </a:lvl4pPr>
            <a:lvl5pPr marL="2286000" lvl="4" indent="-284162" rtl="0">
              <a:spcBef>
                <a:spcPts val="0"/>
              </a:spcBef>
              <a:spcAft>
                <a:spcPts val="0"/>
              </a:spcAft>
              <a:buClr>
                <a:srgbClr val="434343"/>
              </a:buClr>
              <a:buSzPts val="875"/>
              <a:buFont typeface="Roboto Condensed Light"/>
              <a:buAutoNum type="alphaLcPeriod"/>
              <a:defRPr/>
            </a:lvl5pPr>
            <a:lvl6pPr marL="2743200" lvl="5" indent="-284162" rtl="0">
              <a:spcBef>
                <a:spcPts val="0"/>
              </a:spcBef>
              <a:spcAft>
                <a:spcPts val="0"/>
              </a:spcAft>
              <a:buClr>
                <a:srgbClr val="434343"/>
              </a:buClr>
              <a:buSzPts val="875"/>
              <a:buFont typeface="Roboto Condensed Light"/>
              <a:buAutoNum type="romanLcPeriod"/>
              <a:defRPr/>
            </a:lvl6pPr>
            <a:lvl7pPr marL="3200400" lvl="6" indent="-284162" rtl="0">
              <a:spcBef>
                <a:spcPts val="0"/>
              </a:spcBef>
              <a:spcAft>
                <a:spcPts val="0"/>
              </a:spcAft>
              <a:buClr>
                <a:srgbClr val="434343"/>
              </a:buClr>
              <a:buSzPts val="875"/>
              <a:buFont typeface="Roboto Condensed Light"/>
              <a:buAutoNum type="arabicPeriod"/>
              <a:defRPr/>
            </a:lvl7pPr>
            <a:lvl8pPr marL="3657600" lvl="7" indent="-284162" rtl="0">
              <a:spcBef>
                <a:spcPts val="0"/>
              </a:spcBef>
              <a:spcAft>
                <a:spcPts val="0"/>
              </a:spcAft>
              <a:buClr>
                <a:srgbClr val="434343"/>
              </a:buClr>
              <a:buSzPts val="875"/>
              <a:buFont typeface="Roboto Condensed Light"/>
              <a:buAutoNum type="alphaLcPeriod"/>
              <a:defRPr/>
            </a:lvl8pPr>
            <a:lvl9pPr marL="4114800" lvl="8" indent="-284162" rtl="0">
              <a:spcBef>
                <a:spcPts val="0"/>
              </a:spcBef>
              <a:spcAft>
                <a:spcPts val="0"/>
              </a:spcAft>
              <a:buClr>
                <a:srgbClr val="434343"/>
              </a:buClr>
              <a:buSzPts val="875"/>
              <a:buFont typeface="Roboto Condensed Light"/>
              <a:buAutoNum type="romanLcPeriod"/>
              <a:defRPr/>
            </a:lvl9pPr>
          </a:lstStyle>
          <a:p>
            <a:endParaRPr/>
          </a:p>
        </p:txBody>
      </p:sp>
      <p:sp>
        <p:nvSpPr>
          <p:cNvPr id="30" name="Google Shape;30;p4"/>
          <p:cNvSpPr/>
          <p:nvPr/>
        </p:nvSpPr>
        <p:spPr>
          <a:xfrm rot="10800000">
            <a:off x="6447058" y="37"/>
            <a:ext cx="2746267" cy="1254138"/>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4"/>
          <p:cNvCxnSpPr/>
          <p:nvPr/>
        </p:nvCxnSpPr>
        <p:spPr>
          <a:xfrm>
            <a:off x="5947000" y="-10200"/>
            <a:ext cx="3248100" cy="11124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32" name="Google Shape;32;p4"/>
          <p:cNvCxnSpPr/>
          <p:nvPr/>
        </p:nvCxnSpPr>
        <p:spPr>
          <a:xfrm rot="-5400000">
            <a:off x="7620200" y="-465300"/>
            <a:ext cx="1107900" cy="1038000"/>
          </a:xfrm>
          <a:prstGeom prst="curvedConnector3">
            <a:avLst>
              <a:gd name="adj1" fmla="val 50000"/>
            </a:avLst>
          </a:prstGeom>
          <a:noFill/>
          <a:ln w="19050" cap="flat" cmpd="sng">
            <a:solidFill>
              <a:srgbClr val="0258A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94"/>
        <p:cNvGrpSpPr/>
        <p:nvPr/>
      </p:nvGrpSpPr>
      <p:grpSpPr>
        <a:xfrm>
          <a:off x="0" y="0"/>
          <a:ext cx="0" cy="0"/>
          <a:chOff x="0" y="0"/>
          <a:chExt cx="0" cy="0"/>
        </a:xfrm>
      </p:grpSpPr>
      <p:sp>
        <p:nvSpPr>
          <p:cNvPr id="295" name="Google Shape;295;p31"/>
          <p:cNvSpPr/>
          <p:nvPr/>
        </p:nvSpPr>
        <p:spPr>
          <a:xfrm>
            <a:off x="5218925" y="-1989906"/>
            <a:ext cx="2733861" cy="2950939"/>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rot="8100000">
            <a:off x="-1500458" y="3802590"/>
            <a:ext cx="2733867" cy="295094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rot="-8426936">
            <a:off x="6591529" y="-1126291"/>
            <a:ext cx="3753028" cy="225264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31"/>
          <p:cNvCxnSpPr/>
          <p:nvPr/>
        </p:nvCxnSpPr>
        <p:spPr>
          <a:xfrm rot="6873227" flipH="1">
            <a:off x="7491938" y="-136608"/>
            <a:ext cx="1735542" cy="909656"/>
          </a:xfrm>
          <a:prstGeom prst="curvedConnector3">
            <a:avLst>
              <a:gd name="adj1" fmla="val 50000"/>
            </a:avLst>
          </a:prstGeom>
          <a:noFill/>
          <a:ln w="19050" cap="flat" cmpd="sng">
            <a:solidFill>
              <a:srgbClr val="E94A4E"/>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299"/>
        <p:cNvGrpSpPr/>
        <p:nvPr/>
      </p:nvGrpSpPr>
      <p:grpSpPr>
        <a:xfrm>
          <a:off x="0" y="0"/>
          <a:ext cx="0" cy="0"/>
          <a:chOff x="0" y="0"/>
          <a:chExt cx="0" cy="0"/>
        </a:xfrm>
      </p:grpSpPr>
      <p:sp>
        <p:nvSpPr>
          <p:cNvPr id="300" name="Google Shape;300;p32"/>
          <p:cNvSpPr/>
          <p:nvPr/>
        </p:nvSpPr>
        <p:spPr>
          <a:xfrm>
            <a:off x="-116243" y="3774500"/>
            <a:ext cx="2652701" cy="1369029"/>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rot="-5400000">
            <a:off x="6526658" y="1384714"/>
            <a:ext cx="4188076" cy="1046642"/>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397250" y="2969000"/>
            <a:ext cx="1603350" cy="3010850"/>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303" name="Google Shape;303;p32"/>
          <p:cNvSpPr/>
          <p:nvPr/>
        </p:nvSpPr>
        <p:spPr>
          <a:xfrm>
            <a:off x="7134027" y="-479137"/>
            <a:ext cx="4313400" cy="2737775"/>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304" name="Google Shape;304;p32"/>
          <p:cNvSpPr/>
          <p:nvPr/>
        </p:nvSpPr>
        <p:spPr>
          <a:xfrm>
            <a:off x="8405225" y="-250900"/>
            <a:ext cx="505950" cy="1264975"/>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305" name="Google Shape;305;p32"/>
          <p:cNvSpPr/>
          <p:nvPr/>
        </p:nvSpPr>
        <p:spPr>
          <a:xfrm>
            <a:off x="1149975" y="4641700"/>
            <a:ext cx="1202225" cy="899050"/>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E3F1FE"/>
        </a:soli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13225" y="539500"/>
            <a:ext cx="7717500" cy="700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35" name="Google Shape;35;p5"/>
          <p:cNvSpPr txBox="1">
            <a:spLocks noGrp="1"/>
          </p:cNvSpPr>
          <p:nvPr>
            <p:ph type="subTitle" idx="1"/>
          </p:nvPr>
        </p:nvSpPr>
        <p:spPr>
          <a:xfrm>
            <a:off x="1474375" y="2876550"/>
            <a:ext cx="2401500" cy="535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36" name="Google Shape;36;p5"/>
          <p:cNvSpPr txBox="1">
            <a:spLocks noGrp="1"/>
          </p:cNvSpPr>
          <p:nvPr>
            <p:ph type="subTitle" idx="2"/>
          </p:nvPr>
        </p:nvSpPr>
        <p:spPr>
          <a:xfrm>
            <a:off x="1475691" y="3335850"/>
            <a:ext cx="2399100" cy="99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37" name="Google Shape;37;p5"/>
          <p:cNvSpPr txBox="1">
            <a:spLocks noGrp="1"/>
          </p:cNvSpPr>
          <p:nvPr>
            <p:ph type="subTitle" idx="3"/>
          </p:nvPr>
        </p:nvSpPr>
        <p:spPr>
          <a:xfrm>
            <a:off x="5182635" y="2876550"/>
            <a:ext cx="2401500" cy="535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00" b="1">
                <a:solidFill>
                  <a:srgbClr val="E94A4E"/>
                </a:solidFill>
                <a:latin typeface="Kanit"/>
                <a:ea typeface="Kanit"/>
                <a:cs typeface="Kanit"/>
                <a:sym typeface="Kanit"/>
              </a:defRPr>
            </a:lvl1pPr>
            <a:lvl2pPr lvl="1" algn="ctr" rtl="0">
              <a:spcBef>
                <a:spcPts val="1200"/>
              </a:spcBef>
              <a:spcAft>
                <a:spcPts val="0"/>
              </a:spcAft>
              <a:buNone/>
              <a:defRPr sz="1800" b="1">
                <a:solidFill>
                  <a:srgbClr val="E94A4E"/>
                </a:solidFill>
                <a:latin typeface="Kanit"/>
                <a:ea typeface="Kanit"/>
                <a:cs typeface="Kanit"/>
                <a:sym typeface="Kanit"/>
              </a:defRPr>
            </a:lvl2pPr>
            <a:lvl3pPr lvl="2" algn="ctr" rtl="0">
              <a:spcBef>
                <a:spcPts val="1200"/>
              </a:spcBef>
              <a:spcAft>
                <a:spcPts val="0"/>
              </a:spcAft>
              <a:buNone/>
              <a:defRPr sz="1800" b="1">
                <a:solidFill>
                  <a:srgbClr val="E94A4E"/>
                </a:solidFill>
                <a:latin typeface="Kanit"/>
                <a:ea typeface="Kanit"/>
                <a:cs typeface="Kanit"/>
                <a:sym typeface="Kanit"/>
              </a:defRPr>
            </a:lvl3pPr>
            <a:lvl4pPr lvl="3" algn="ctr" rtl="0">
              <a:spcBef>
                <a:spcPts val="1200"/>
              </a:spcBef>
              <a:spcAft>
                <a:spcPts val="0"/>
              </a:spcAft>
              <a:buNone/>
              <a:defRPr sz="1800" b="1">
                <a:solidFill>
                  <a:srgbClr val="E94A4E"/>
                </a:solidFill>
                <a:latin typeface="Kanit"/>
                <a:ea typeface="Kanit"/>
                <a:cs typeface="Kanit"/>
                <a:sym typeface="Kanit"/>
              </a:defRPr>
            </a:lvl4pPr>
            <a:lvl5pPr lvl="4" algn="ctr" rtl="0">
              <a:spcBef>
                <a:spcPts val="1200"/>
              </a:spcBef>
              <a:spcAft>
                <a:spcPts val="0"/>
              </a:spcAft>
              <a:buNone/>
              <a:defRPr sz="1800" b="1">
                <a:solidFill>
                  <a:srgbClr val="E94A4E"/>
                </a:solidFill>
                <a:latin typeface="Kanit"/>
                <a:ea typeface="Kanit"/>
                <a:cs typeface="Kanit"/>
                <a:sym typeface="Kanit"/>
              </a:defRPr>
            </a:lvl5pPr>
            <a:lvl6pPr lvl="5" algn="ctr" rtl="0">
              <a:spcBef>
                <a:spcPts val="1200"/>
              </a:spcBef>
              <a:spcAft>
                <a:spcPts val="0"/>
              </a:spcAft>
              <a:buNone/>
              <a:defRPr sz="1800" b="1">
                <a:solidFill>
                  <a:srgbClr val="E94A4E"/>
                </a:solidFill>
                <a:latin typeface="Kanit"/>
                <a:ea typeface="Kanit"/>
                <a:cs typeface="Kanit"/>
                <a:sym typeface="Kanit"/>
              </a:defRPr>
            </a:lvl6pPr>
            <a:lvl7pPr lvl="6" algn="ctr" rtl="0">
              <a:spcBef>
                <a:spcPts val="1200"/>
              </a:spcBef>
              <a:spcAft>
                <a:spcPts val="0"/>
              </a:spcAft>
              <a:buNone/>
              <a:defRPr sz="1800" b="1">
                <a:solidFill>
                  <a:srgbClr val="E94A4E"/>
                </a:solidFill>
                <a:latin typeface="Kanit"/>
                <a:ea typeface="Kanit"/>
                <a:cs typeface="Kanit"/>
                <a:sym typeface="Kanit"/>
              </a:defRPr>
            </a:lvl7pPr>
            <a:lvl8pPr lvl="7" algn="ctr" rtl="0">
              <a:spcBef>
                <a:spcPts val="1200"/>
              </a:spcBef>
              <a:spcAft>
                <a:spcPts val="0"/>
              </a:spcAft>
              <a:buNone/>
              <a:defRPr sz="1800" b="1">
                <a:solidFill>
                  <a:srgbClr val="E94A4E"/>
                </a:solidFill>
                <a:latin typeface="Kanit"/>
                <a:ea typeface="Kanit"/>
                <a:cs typeface="Kanit"/>
                <a:sym typeface="Kanit"/>
              </a:defRPr>
            </a:lvl8pPr>
            <a:lvl9pPr lvl="8" algn="ctr" rtl="0">
              <a:spcBef>
                <a:spcPts val="1200"/>
              </a:spcBef>
              <a:spcAft>
                <a:spcPts val="1200"/>
              </a:spcAft>
              <a:buNone/>
              <a:defRPr sz="1800" b="1">
                <a:solidFill>
                  <a:srgbClr val="E94A4E"/>
                </a:solidFill>
                <a:latin typeface="Kanit"/>
                <a:ea typeface="Kanit"/>
                <a:cs typeface="Kanit"/>
                <a:sym typeface="Kanit"/>
              </a:defRPr>
            </a:lvl9pPr>
          </a:lstStyle>
          <a:p>
            <a:endParaRPr/>
          </a:p>
        </p:txBody>
      </p:sp>
      <p:sp>
        <p:nvSpPr>
          <p:cNvPr id="38" name="Google Shape;38;p5"/>
          <p:cNvSpPr txBox="1">
            <a:spLocks noGrp="1"/>
          </p:cNvSpPr>
          <p:nvPr>
            <p:ph type="subTitle" idx="4"/>
          </p:nvPr>
        </p:nvSpPr>
        <p:spPr>
          <a:xfrm>
            <a:off x="5183951" y="3335850"/>
            <a:ext cx="2399100" cy="994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400">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400">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400">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400">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400">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400">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400">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400">
                <a:solidFill>
                  <a:srgbClr val="0258A1"/>
                </a:solidFill>
                <a:latin typeface="Montserrat"/>
                <a:ea typeface="Montserrat"/>
                <a:cs typeface="Montserrat"/>
                <a:sym typeface="Montserrat"/>
              </a:defRPr>
            </a:lvl9pPr>
          </a:lstStyle>
          <a:p>
            <a:endParaRPr/>
          </a:p>
        </p:txBody>
      </p:sp>
      <p:sp>
        <p:nvSpPr>
          <p:cNvPr id="39" name="Google Shape;39;p5"/>
          <p:cNvSpPr/>
          <p:nvPr/>
        </p:nvSpPr>
        <p:spPr>
          <a:xfrm>
            <a:off x="-116243" y="3774500"/>
            <a:ext cx="2652701" cy="1369029"/>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5400000">
            <a:off x="6526658" y="1384714"/>
            <a:ext cx="4188076" cy="1046642"/>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7250" y="2969000"/>
            <a:ext cx="1603350" cy="3010850"/>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42" name="Google Shape;42;p5"/>
          <p:cNvSpPr/>
          <p:nvPr/>
        </p:nvSpPr>
        <p:spPr>
          <a:xfrm>
            <a:off x="7134027" y="-479137"/>
            <a:ext cx="4313400" cy="2737775"/>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43" name="Google Shape;43;p5"/>
          <p:cNvSpPr/>
          <p:nvPr/>
        </p:nvSpPr>
        <p:spPr>
          <a:xfrm>
            <a:off x="8405225" y="-250900"/>
            <a:ext cx="505950" cy="1264975"/>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44" name="Google Shape;44;p5"/>
          <p:cNvSpPr/>
          <p:nvPr/>
        </p:nvSpPr>
        <p:spPr>
          <a:xfrm>
            <a:off x="1149975" y="4641700"/>
            <a:ext cx="1202225" cy="899050"/>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E3F1FE"/>
        </a:solidFill>
        <a:effectLst/>
      </p:bgPr>
    </p:bg>
    <p:spTree>
      <p:nvGrpSpPr>
        <p:cNvPr id="1" name="Shape 45"/>
        <p:cNvGrpSpPr/>
        <p:nvPr/>
      </p:nvGrpSpPr>
      <p:grpSpPr>
        <a:xfrm>
          <a:off x="0" y="0"/>
          <a:ext cx="0" cy="0"/>
          <a:chOff x="0" y="0"/>
          <a:chExt cx="0" cy="0"/>
        </a:xfrm>
      </p:grpSpPr>
      <p:sp>
        <p:nvSpPr>
          <p:cNvPr id="46" name="Google Shape;46;p6"/>
          <p:cNvSpPr/>
          <p:nvPr/>
        </p:nvSpPr>
        <p:spPr>
          <a:xfrm rot="10800000" flipH="1">
            <a:off x="-230401" y="4592228"/>
            <a:ext cx="2470531" cy="124124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13225" y="539500"/>
            <a:ext cx="7717500" cy="694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6"/>
          <p:cNvSpPr/>
          <p:nvPr/>
        </p:nvSpPr>
        <p:spPr>
          <a:xfrm flipH="1">
            <a:off x="5054499" y="-174950"/>
            <a:ext cx="4165701" cy="124124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939314">
            <a:off x="-560164" y="3799613"/>
            <a:ext cx="1825627" cy="2384652"/>
          </a:xfrm>
          <a:custGeom>
            <a:avLst/>
            <a:gdLst/>
            <a:ahLst/>
            <a:cxnLst/>
            <a:rect l="l" t="t" r="r" b="b"/>
            <a:pathLst>
              <a:path w="60217" h="53108" extrusionOk="0">
                <a:moveTo>
                  <a:pt x="0" y="0"/>
                </a:moveTo>
                <a:cubicBezTo>
                  <a:pt x="10224" y="0"/>
                  <a:pt x="21464" y="5203"/>
                  <a:pt x="27599" y="13382"/>
                </a:cubicBezTo>
                <a:cubicBezTo>
                  <a:pt x="32695" y="20176"/>
                  <a:pt x="32423" y="30095"/>
                  <a:pt x="37636" y="36799"/>
                </a:cubicBezTo>
                <a:cubicBezTo>
                  <a:pt x="43336" y="44129"/>
                  <a:pt x="51913" y="48954"/>
                  <a:pt x="60217" y="53108"/>
                </a:cubicBezTo>
              </a:path>
            </a:pathLst>
          </a:custGeom>
          <a:noFill/>
          <a:ln w="19050" cap="flat" cmpd="sng">
            <a:solidFill>
              <a:srgbClr val="E94A4E"/>
            </a:solidFill>
            <a:prstDash val="solid"/>
            <a:round/>
            <a:headEnd type="none" w="med" len="med"/>
            <a:tailEnd type="none" w="med" len="med"/>
          </a:ln>
        </p:spPr>
      </p:sp>
      <p:sp>
        <p:nvSpPr>
          <p:cNvPr id="50" name="Google Shape;50;p6"/>
          <p:cNvSpPr/>
          <p:nvPr/>
        </p:nvSpPr>
        <p:spPr>
          <a:xfrm rot="-1070548">
            <a:off x="639684" y="4678706"/>
            <a:ext cx="1425146" cy="1068297"/>
          </a:xfrm>
          <a:custGeom>
            <a:avLst/>
            <a:gdLst/>
            <a:ahLst/>
            <a:cxnLst/>
            <a:rect l="l" t="t" r="r" b="b"/>
            <a:pathLst>
              <a:path w="57006" h="42732" extrusionOk="0">
                <a:moveTo>
                  <a:pt x="0" y="6352"/>
                </a:moveTo>
                <a:cubicBezTo>
                  <a:pt x="7894" y="3192"/>
                  <a:pt x="18016" y="-2965"/>
                  <a:pt x="25090" y="1752"/>
                </a:cubicBezTo>
                <a:cubicBezTo>
                  <a:pt x="30010" y="5033"/>
                  <a:pt x="22868" y="15767"/>
                  <a:pt x="27599" y="19315"/>
                </a:cubicBezTo>
                <a:cubicBezTo>
                  <a:pt x="33625" y="23834"/>
                  <a:pt x="43722" y="16275"/>
                  <a:pt x="50180" y="20151"/>
                </a:cubicBezTo>
                <a:cubicBezTo>
                  <a:pt x="56791" y="24119"/>
                  <a:pt x="58646" y="35835"/>
                  <a:pt x="55198" y="42732"/>
                </a:cubicBezTo>
              </a:path>
            </a:pathLst>
          </a:custGeom>
          <a:noFill/>
          <a:ln w="19050" cap="flat" cmpd="sng">
            <a:solidFill>
              <a:srgbClr val="E94A4E"/>
            </a:solidFill>
            <a:prstDash val="solid"/>
            <a:round/>
            <a:headEnd type="none" w="med" len="med"/>
            <a:tailEnd type="none" w="med" len="med"/>
          </a:ln>
        </p:spPr>
      </p:sp>
      <p:sp>
        <p:nvSpPr>
          <p:cNvPr id="51" name="Google Shape;51;p6"/>
          <p:cNvSpPr/>
          <p:nvPr/>
        </p:nvSpPr>
        <p:spPr>
          <a:xfrm>
            <a:off x="6800850" y="-187025"/>
            <a:ext cx="2601300" cy="714100"/>
          </a:xfrm>
          <a:custGeom>
            <a:avLst/>
            <a:gdLst/>
            <a:ahLst/>
            <a:cxnLst/>
            <a:rect l="l" t="t" r="r" b="b"/>
            <a:pathLst>
              <a:path w="104052" h="28564" extrusionOk="0">
                <a:moveTo>
                  <a:pt x="0" y="0"/>
                </a:moveTo>
                <a:cubicBezTo>
                  <a:pt x="6809" y="6809"/>
                  <a:pt x="12482" y="15803"/>
                  <a:pt x="21422" y="19382"/>
                </a:cubicBezTo>
                <a:cubicBezTo>
                  <a:pt x="34603" y="24658"/>
                  <a:pt x="49817" y="23670"/>
                  <a:pt x="63928" y="22103"/>
                </a:cubicBezTo>
                <a:cubicBezTo>
                  <a:pt x="70049" y="21423"/>
                  <a:pt x="76194" y="19192"/>
                  <a:pt x="82290" y="20063"/>
                </a:cubicBezTo>
                <a:cubicBezTo>
                  <a:pt x="90000" y="21164"/>
                  <a:pt x="96664" y="26101"/>
                  <a:pt x="104052" y="28564"/>
                </a:cubicBezTo>
              </a:path>
            </a:pathLst>
          </a:custGeom>
          <a:noFill/>
          <a:ln w="19050" cap="flat" cmpd="sng">
            <a:solidFill>
              <a:srgbClr val="0258A1"/>
            </a:solidFill>
            <a:prstDash val="solid"/>
            <a:round/>
            <a:headEnd type="none" w="med" len="med"/>
            <a:tailEnd type="none" w="med" len="med"/>
          </a:ln>
        </p:spPr>
      </p:sp>
      <p:sp>
        <p:nvSpPr>
          <p:cNvPr id="52" name="Google Shape;52;p6"/>
          <p:cNvSpPr/>
          <p:nvPr/>
        </p:nvSpPr>
        <p:spPr>
          <a:xfrm>
            <a:off x="7803421" y="-225275"/>
            <a:ext cx="375200" cy="620575"/>
          </a:xfrm>
          <a:custGeom>
            <a:avLst/>
            <a:gdLst/>
            <a:ahLst/>
            <a:cxnLst/>
            <a:rect l="l" t="t" r="r" b="b"/>
            <a:pathLst>
              <a:path w="15008" h="24823" extrusionOk="0">
                <a:moveTo>
                  <a:pt x="6482" y="24823"/>
                </a:moveTo>
                <a:cubicBezTo>
                  <a:pt x="10605" y="24136"/>
                  <a:pt x="16512" y="19041"/>
                  <a:pt x="14643" y="15302"/>
                </a:cubicBezTo>
                <a:cubicBezTo>
                  <a:pt x="12603" y="11222"/>
                  <a:pt x="5964" y="12031"/>
                  <a:pt x="2402" y="9181"/>
                </a:cubicBezTo>
                <a:cubicBezTo>
                  <a:pt x="-67" y="7206"/>
                  <a:pt x="22" y="3161"/>
                  <a:pt x="22" y="0"/>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E3F1FE"/>
        </a:solidFill>
        <a:effectLst/>
      </p:bgPr>
    </p:bg>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4773575" y="1136125"/>
            <a:ext cx="3657300" cy="12819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9000" b="1">
                <a:solidFill>
                  <a:srgbClr val="E94A4E"/>
                </a:solidFill>
                <a:latin typeface="Kanit"/>
                <a:ea typeface="Kanit"/>
                <a:cs typeface="Kanit"/>
                <a:sym typeface="Kani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7"/>
          <p:cNvSpPr txBox="1">
            <a:spLocks noGrp="1"/>
          </p:cNvSpPr>
          <p:nvPr>
            <p:ph type="subTitle" idx="1"/>
          </p:nvPr>
        </p:nvSpPr>
        <p:spPr>
          <a:xfrm>
            <a:off x="4773575" y="2519575"/>
            <a:ext cx="3657300" cy="119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p:nvPr/>
        </p:nvSpPr>
        <p:spPr>
          <a:xfrm rot="-2520143">
            <a:off x="8202333" y="-622773"/>
            <a:ext cx="1545126" cy="2755587"/>
          </a:xfrm>
          <a:custGeom>
            <a:avLst/>
            <a:gdLst/>
            <a:ahLst/>
            <a:cxnLst/>
            <a:rect l="l" t="t" r="r" b="b"/>
            <a:pathLst>
              <a:path w="36684" h="65417" extrusionOk="0">
                <a:moveTo>
                  <a:pt x="19510" y="0"/>
                </a:moveTo>
                <a:cubicBezTo>
                  <a:pt x="14747" y="0"/>
                  <a:pt x="9940" y="2328"/>
                  <a:pt x="6577" y="6308"/>
                </a:cubicBezTo>
                <a:cubicBezTo>
                  <a:pt x="2725" y="10881"/>
                  <a:pt x="970" y="16934"/>
                  <a:pt x="603" y="22908"/>
                </a:cubicBezTo>
                <a:cubicBezTo>
                  <a:pt x="0" y="32551"/>
                  <a:pt x="1690" y="43254"/>
                  <a:pt x="5882" y="52019"/>
                </a:cubicBezTo>
                <a:cubicBezTo>
                  <a:pt x="8437" y="57377"/>
                  <a:pt x="12866" y="62867"/>
                  <a:pt x="18617" y="64976"/>
                </a:cubicBezTo>
                <a:cubicBezTo>
                  <a:pt x="19437" y="65279"/>
                  <a:pt x="20192" y="65416"/>
                  <a:pt x="20886" y="65416"/>
                </a:cubicBezTo>
                <a:cubicBezTo>
                  <a:pt x="25287" y="65416"/>
                  <a:pt x="27245" y="59879"/>
                  <a:pt x="28128" y="55976"/>
                </a:cubicBezTo>
                <a:cubicBezTo>
                  <a:pt x="30081" y="47420"/>
                  <a:pt x="35557" y="39088"/>
                  <a:pt x="36133" y="30271"/>
                </a:cubicBezTo>
                <a:cubicBezTo>
                  <a:pt x="36684" y="21886"/>
                  <a:pt x="35636" y="10488"/>
                  <a:pt x="29648" y="4343"/>
                </a:cubicBezTo>
                <a:cubicBezTo>
                  <a:pt x="26732" y="1348"/>
                  <a:pt x="23134" y="0"/>
                  <a:pt x="19510"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9900053">
            <a:off x="5288308" y="4099608"/>
            <a:ext cx="4128387" cy="2322031"/>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6282238" y="-978525"/>
            <a:ext cx="4088375" cy="2414950"/>
          </a:xfrm>
          <a:custGeom>
            <a:avLst/>
            <a:gdLst/>
            <a:ahLst/>
            <a:cxnLst/>
            <a:rect l="l" t="t" r="r" b="b"/>
            <a:pathLst>
              <a:path w="163535" h="96598" extrusionOk="0">
                <a:moveTo>
                  <a:pt x="2121" y="0"/>
                </a:moveTo>
                <a:cubicBezTo>
                  <a:pt x="-5267" y="18478"/>
                  <a:pt x="8316" y="46974"/>
                  <a:pt x="26794" y="54362"/>
                </a:cubicBezTo>
                <a:cubicBezTo>
                  <a:pt x="46855" y="62383"/>
                  <a:pt x="70300" y="50803"/>
                  <a:pt x="91610" y="54362"/>
                </a:cubicBezTo>
                <a:cubicBezTo>
                  <a:pt x="119033" y="58942"/>
                  <a:pt x="143887" y="76927"/>
                  <a:pt x="163535" y="96598"/>
                </a:cubicBezTo>
              </a:path>
            </a:pathLst>
          </a:custGeom>
          <a:noFill/>
          <a:ln w="19050" cap="flat" cmpd="sng">
            <a:solidFill>
              <a:srgbClr val="E94A4E"/>
            </a:solidFill>
            <a:prstDash val="solid"/>
            <a:round/>
            <a:headEnd type="none" w="med" len="med"/>
            <a:tailEnd type="none" w="med" len="med"/>
          </a:ln>
        </p:spPr>
      </p:sp>
      <p:sp>
        <p:nvSpPr>
          <p:cNvPr id="59" name="Google Shape;59;p7"/>
          <p:cNvSpPr/>
          <p:nvPr/>
        </p:nvSpPr>
        <p:spPr>
          <a:xfrm>
            <a:off x="7524368" y="-1532600"/>
            <a:ext cx="1356675" cy="1965400"/>
          </a:xfrm>
          <a:custGeom>
            <a:avLst/>
            <a:gdLst/>
            <a:ahLst/>
            <a:cxnLst/>
            <a:rect l="l" t="t" r="r" b="b"/>
            <a:pathLst>
              <a:path w="54267" h="78616" extrusionOk="0">
                <a:moveTo>
                  <a:pt x="4708" y="78616"/>
                </a:moveTo>
                <a:cubicBezTo>
                  <a:pt x="2228" y="71182"/>
                  <a:pt x="-2924" y="60740"/>
                  <a:pt x="2617" y="55199"/>
                </a:cubicBezTo>
                <a:cubicBezTo>
                  <a:pt x="6232" y="51584"/>
                  <a:pt x="12629" y="53114"/>
                  <a:pt x="17671" y="52272"/>
                </a:cubicBezTo>
                <a:cubicBezTo>
                  <a:pt x="25889" y="50900"/>
                  <a:pt x="35181" y="50167"/>
                  <a:pt x="41507" y="44744"/>
                </a:cubicBezTo>
                <a:cubicBezTo>
                  <a:pt x="53186" y="34733"/>
                  <a:pt x="56534" y="14921"/>
                  <a:pt x="52797" y="0"/>
                </a:cubicBezTo>
              </a:path>
            </a:pathLst>
          </a:custGeom>
          <a:noFill/>
          <a:ln w="19050" cap="flat" cmpd="sng">
            <a:solidFill>
              <a:srgbClr val="E94A4E"/>
            </a:solidFill>
            <a:prstDash val="solid"/>
            <a:round/>
            <a:headEnd type="none" w="med" len="med"/>
            <a:tailEnd type="none" w="med" len="med"/>
          </a:ln>
        </p:spPr>
      </p:sp>
      <p:sp>
        <p:nvSpPr>
          <p:cNvPr id="60" name="Google Shape;60;p7"/>
          <p:cNvSpPr/>
          <p:nvPr/>
        </p:nvSpPr>
        <p:spPr>
          <a:xfrm>
            <a:off x="5012825" y="4693372"/>
            <a:ext cx="2718125" cy="1025100"/>
          </a:xfrm>
          <a:custGeom>
            <a:avLst/>
            <a:gdLst/>
            <a:ahLst/>
            <a:cxnLst/>
            <a:rect l="l" t="t" r="r" b="b"/>
            <a:pathLst>
              <a:path w="108725" h="41004" extrusionOk="0">
                <a:moveTo>
                  <a:pt x="0" y="29296"/>
                </a:moveTo>
                <a:cubicBezTo>
                  <a:pt x="10368" y="12022"/>
                  <a:pt x="33164" y="-2406"/>
                  <a:pt x="53108" y="442"/>
                </a:cubicBezTo>
                <a:cubicBezTo>
                  <a:pt x="61661" y="1663"/>
                  <a:pt x="70371" y="3942"/>
                  <a:pt x="77780" y="8387"/>
                </a:cubicBezTo>
                <a:cubicBezTo>
                  <a:pt x="85134" y="12799"/>
                  <a:pt x="90116" y="20304"/>
                  <a:pt x="96180" y="26368"/>
                </a:cubicBezTo>
                <a:cubicBezTo>
                  <a:pt x="100724" y="30912"/>
                  <a:pt x="105851" y="35257"/>
                  <a:pt x="108725" y="41004"/>
                </a:cubicBezTo>
              </a:path>
            </a:pathLst>
          </a:custGeom>
          <a:noFill/>
          <a:ln w="19050" cap="flat" cmpd="sng">
            <a:solidFill>
              <a:srgbClr val="0258A1"/>
            </a:solidFill>
            <a:prstDash val="solid"/>
            <a:round/>
            <a:headEnd type="none" w="med" len="med"/>
            <a:tailEnd type="none" w="med" len="med"/>
          </a:ln>
        </p:spPr>
      </p:sp>
      <p:sp>
        <p:nvSpPr>
          <p:cNvPr id="61" name="Google Shape;61;p7"/>
          <p:cNvSpPr/>
          <p:nvPr/>
        </p:nvSpPr>
        <p:spPr>
          <a:xfrm>
            <a:off x="6792250" y="4254875"/>
            <a:ext cx="2948100" cy="620925"/>
          </a:xfrm>
          <a:custGeom>
            <a:avLst/>
            <a:gdLst/>
            <a:ahLst/>
            <a:cxnLst/>
            <a:rect l="l" t="t" r="r" b="b"/>
            <a:pathLst>
              <a:path w="117924" h="24837" extrusionOk="0">
                <a:moveTo>
                  <a:pt x="0" y="22582"/>
                </a:moveTo>
                <a:cubicBezTo>
                  <a:pt x="24499" y="26663"/>
                  <a:pt x="50189" y="24625"/>
                  <a:pt x="74434" y="19236"/>
                </a:cubicBezTo>
                <a:cubicBezTo>
                  <a:pt x="89908" y="15797"/>
                  <a:pt x="106715" y="11209"/>
                  <a:pt x="117924" y="0"/>
                </a:cubicBezTo>
              </a:path>
            </a:pathLst>
          </a:custGeom>
          <a:noFill/>
          <a:ln w="19050" cap="flat" cmpd="sng">
            <a:solidFill>
              <a:srgbClr val="0258A1"/>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p:nvPr/>
        </p:nvSpPr>
        <p:spPr>
          <a:xfrm>
            <a:off x="2752600" y="3113600"/>
            <a:ext cx="6577183" cy="2039719"/>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1695525" y="-1110375"/>
            <a:ext cx="5621812" cy="422398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867875" y="-382900"/>
            <a:ext cx="9482950" cy="1551625"/>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66" name="Google Shape;66;p8"/>
          <p:cNvSpPr/>
          <p:nvPr/>
        </p:nvSpPr>
        <p:spPr>
          <a:xfrm>
            <a:off x="6649525" y="-701975"/>
            <a:ext cx="1991050" cy="1403950"/>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67" name="Google Shape;67;p8"/>
          <p:cNvSpPr/>
          <p:nvPr/>
        </p:nvSpPr>
        <p:spPr>
          <a:xfrm>
            <a:off x="-178675" y="4038651"/>
            <a:ext cx="4492575" cy="1500500"/>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68" name="Google Shape;68;p8"/>
          <p:cNvSpPr/>
          <p:nvPr/>
        </p:nvSpPr>
        <p:spPr>
          <a:xfrm>
            <a:off x="418375" y="4173500"/>
            <a:ext cx="704775" cy="1369600"/>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69" name="Google Shape;69;p8"/>
          <p:cNvSpPr/>
          <p:nvPr/>
        </p:nvSpPr>
        <p:spPr>
          <a:xfrm>
            <a:off x="3267325" y="-204200"/>
            <a:ext cx="1084875" cy="740250"/>
          </a:xfrm>
          <a:custGeom>
            <a:avLst/>
            <a:gdLst/>
            <a:ahLst/>
            <a:cxnLst/>
            <a:rect l="l" t="t" r="r" b="b"/>
            <a:pathLst>
              <a:path w="43395" h="29610" extrusionOk="0">
                <a:moveTo>
                  <a:pt x="0" y="29610"/>
                </a:moveTo>
                <a:cubicBezTo>
                  <a:pt x="4961" y="24649"/>
                  <a:pt x="9530" y="18039"/>
                  <a:pt x="16337" y="16336"/>
                </a:cubicBezTo>
                <a:cubicBezTo>
                  <a:pt x="22264" y="14853"/>
                  <a:pt x="29318" y="15919"/>
                  <a:pt x="34205" y="12252"/>
                </a:cubicBezTo>
                <a:cubicBezTo>
                  <a:pt x="38289" y="9188"/>
                  <a:pt x="41110" y="4565"/>
                  <a:pt x="43395" y="0"/>
                </a:cubicBezTo>
              </a:path>
            </a:pathLst>
          </a:custGeom>
          <a:noFill/>
          <a:ln w="19050" cap="flat" cmpd="sng">
            <a:solidFill>
              <a:srgbClr val="E94A4E"/>
            </a:solidFill>
            <a:prstDash val="solid"/>
            <a:round/>
            <a:headEnd type="none" w="med" len="med"/>
            <a:tailEnd type="none" w="med" len="med"/>
          </a:ln>
        </p:spPr>
      </p:sp>
      <p:sp>
        <p:nvSpPr>
          <p:cNvPr id="70" name="Google Shape;70;p8"/>
          <p:cNvSpPr txBox="1">
            <a:spLocks noGrp="1"/>
          </p:cNvSpPr>
          <p:nvPr>
            <p:ph type="title"/>
          </p:nvPr>
        </p:nvSpPr>
        <p:spPr>
          <a:xfrm>
            <a:off x="713225" y="539500"/>
            <a:ext cx="7717500" cy="406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800"/>
              <a:buNone/>
              <a:defRPr sz="9600" b="1">
                <a:solidFill>
                  <a:srgbClr val="E94A4E"/>
                </a:solidFill>
                <a:latin typeface="Kanit"/>
                <a:ea typeface="Kanit"/>
                <a:cs typeface="Kanit"/>
                <a:sym typeface="Kani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E3F1FE"/>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713225" y="539500"/>
            <a:ext cx="7717500" cy="8415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algn="ctr"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3" name="Google Shape;73;p9"/>
          <p:cNvSpPr txBox="1">
            <a:spLocks noGrp="1"/>
          </p:cNvSpPr>
          <p:nvPr>
            <p:ph type="subTitle" idx="1"/>
          </p:nvPr>
        </p:nvSpPr>
        <p:spPr>
          <a:xfrm>
            <a:off x="1365650" y="1639125"/>
            <a:ext cx="2887800" cy="667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1pPr>
            <a:lvl2pPr lvl="1"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2pPr>
            <a:lvl3pPr lvl="2"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3pPr>
            <a:lvl4pPr lvl="3"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4pPr>
            <a:lvl5pPr lvl="4"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5pPr>
            <a:lvl6pPr lvl="5"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6pPr>
            <a:lvl7pPr lvl="6"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7pPr>
            <a:lvl8pPr lvl="7"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8pPr>
            <a:lvl9pPr lvl="8" algn="r" rtl="0">
              <a:lnSpc>
                <a:spcPct val="100000"/>
              </a:lnSpc>
              <a:spcBef>
                <a:spcPts val="0"/>
              </a:spcBef>
              <a:spcAft>
                <a:spcPts val="0"/>
              </a:spcAft>
              <a:buClr>
                <a:srgbClr val="E94A4E"/>
              </a:buClr>
              <a:buSzPts val="2400"/>
              <a:buFont typeface="Kanit"/>
              <a:buNone/>
              <a:defRPr sz="2400" b="1">
                <a:solidFill>
                  <a:srgbClr val="E94A4E"/>
                </a:solidFill>
                <a:latin typeface="Kanit"/>
                <a:ea typeface="Kanit"/>
                <a:cs typeface="Kanit"/>
                <a:sym typeface="Kanit"/>
              </a:defRPr>
            </a:lvl9pPr>
          </a:lstStyle>
          <a:p>
            <a:endParaRPr/>
          </a:p>
        </p:txBody>
      </p:sp>
      <p:sp>
        <p:nvSpPr>
          <p:cNvPr id="74" name="Google Shape;74;p9"/>
          <p:cNvSpPr txBox="1">
            <a:spLocks noGrp="1"/>
          </p:cNvSpPr>
          <p:nvPr>
            <p:ph type="subTitle" idx="2"/>
          </p:nvPr>
        </p:nvSpPr>
        <p:spPr>
          <a:xfrm>
            <a:off x="1365650" y="2266975"/>
            <a:ext cx="2887800" cy="1733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endParaRPr/>
          </a:p>
        </p:txBody>
      </p:sp>
      <p:sp>
        <p:nvSpPr>
          <p:cNvPr id="75" name="Google Shape;75;p9"/>
          <p:cNvSpPr/>
          <p:nvPr/>
        </p:nvSpPr>
        <p:spPr>
          <a:xfrm rot="-7200069">
            <a:off x="-834783" y="3447468"/>
            <a:ext cx="3300297" cy="24797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917792">
            <a:off x="7083006" y="-1583046"/>
            <a:ext cx="2852691" cy="212258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167275" y="2927200"/>
            <a:ext cx="3366275" cy="2833100"/>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78" name="Google Shape;78;p9"/>
          <p:cNvSpPr/>
          <p:nvPr/>
        </p:nvSpPr>
        <p:spPr>
          <a:xfrm>
            <a:off x="1045425" y="4367259"/>
            <a:ext cx="2090850" cy="985325"/>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79" name="Google Shape;79;p9"/>
          <p:cNvSpPr/>
          <p:nvPr/>
        </p:nvSpPr>
        <p:spPr>
          <a:xfrm>
            <a:off x="6732550" y="-345000"/>
            <a:ext cx="3052650" cy="878175"/>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txBox="1">
            <a:spLocks noGrp="1"/>
          </p:cNvSpPr>
          <p:nvPr>
            <p:ph type="body" idx="1"/>
          </p:nvPr>
        </p:nvSpPr>
        <p:spPr>
          <a:xfrm>
            <a:off x="5581650" y="539500"/>
            <a:ext cx="2849100" cy="931200"/>
          </a:xfrm>
          <a:prstGeom prst="rect">
            <a:avLst/>
          </a:prstGeom>
          <a:solidFill>
            <a:srgbClr val="E94A4E"/>
          </a:solidFill>
        </p:spPr>
        <p:txBody>
          <a:bodyPr spcFirstLastPara="1" wrap="square" lIns="91425" tIns="91425" rIns="91425" bIns="91425" anchor="t" anchorCtr="0">
            <a:normAutofit/>
          </a:bodyPr>
          <a:lstStyle>
            <a:lvl1pPr marL="457200" lvl="0" indent="-228600" algn="r" rtl="0">
              <a:lnSpc>
                <a:spcPct val="100000"/>
              </a:lnSpc>
              <a:spcBef>
                <a:spcPts val="0"/>
              </a:spcBef>
              <a:spcAft>
                <a:spcPts val="0"/>
              </a:spcAft>
              <a:buSzPts val="1400"/>
              <a:buNone/>
              <a:defRPr sz="2300" b="1">
                <a:solidFill>
                  <a:srgbClr val="E3F1FE"/>
                </a:solidFill>
                <a:latin typeface="Kanit"/>
                <a:ea typeface="Kanit"/>
                <a:cs typeface="Kanit"/>
                <a:sym typeface="Kanit"/>
              </a:defRPr>
            </a:lvl1pPr>
          </a:lstStyle>
          <a:p>
            <a:endParaRPr/>
          </a:p>
        </p:txBody>
      </p:sp>
      <p:sp>
        <p:nvSpPr>
          <p:cNvPr id="82" name="Google Shape;82;p10"/>
          <p:cNvSpPr/>
          <p:nvPr/>
        </p:nvSpPr>
        <p:spPr>
          <a:xfrm rot="-4114248">
            <a:off x="6200296" y="2944686"/>
            <a:ext cx="3141031" cy="2589216"/>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83" name="Google Shape;83;p10"/>
          <p:cNvSpPr/>
          <p:nvPr/>
        </p:nvSpPr>
        <p:spPr>
          <a:xfrm rot="-4114069">
            <a:off x="8274850" y="4381343"/>
            <a:ext cx="895183" cy="1615267"/>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3F1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59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230744"/>
            <a:ext cx="7717500" cy="33381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1pPr>
            <a:lvl2pPr marL="914400" lvl="1"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marL="1371600" lvl="2"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marL="1828800" lvl="3"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marL="2286000" lvl="4"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marL="2743200" lvl="5"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marL="3200400" lvl="6"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marL="3657600" lvl="7"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marL="4114800" lvl="8"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8" name="Google Shape;308;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1FE"/>
        </a:solidFill>
        <a:effectLst/>
      </p:bgPr>
    </p:bg>
    <p:spTree>
      <p:nvGrpSpPr>
        <p:cNvPr id="1" name="Shape 313"/>
        <p:cNvGrpSpPr/>
        <p:nvPr/>
      </p:nvGrpSpPr>
      <p:grpSpPr>
        <a:xfrm>
          <a:off x="0" y="0"/>
          <a:ext cx="0" cy="0"/>
          <a:chOff x="0" y="0"/>
          <a:chExt cx="0" cy="0"/>
        </a:xfrm>
      </p:grpSpPr>
      <p:sp>
        <p:nvSpPr>
          <p:cNvPr id="314" name="Google Shape;314;p35"/>
          <p:cNvSpPr/>
          <p:nvPr/>
        </p:nvSpPr>
        <p:spPr>
          <a:xfrm>
            <a:off x="5672450" y="4176563"/>
            <a:ext cx="970500" cy="165000"/>
          </a:xfrm>
          <a:prstGeom prst="ellipse">
            <a:avLst/>
          </a:pr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txBox="1">
            <a:spLocks noGrp="1"/>
          </p:cNvSpPr>
          <p:nvPr>
            <p:ph type="ctrTitle"/>
          </p:nvPr>
        </p:nvSpPr>
        <p:spPr>
          <a:xfrm>
            <a:off x="234343" y="1287475"/>
            <a:ext cx="5454082" cy="15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Heart Attack Analysis &amp; Prediction – Final Project </a:t>
            </a:r>
            <a:br>
              <a:rPr lang="en" sz="3200"/>
            </a:br>
            <a:endParaRPr sz="3200"/>
          </a:p>
        </p:txBody>
      </p:sp>
      <p:sp>
        <p:nvSpPr>
          <p:cNvPr id="316" name="Google Shape;316;p35"/>
          <p:cNvSpPr txBox="1">
            <a:spLocks noGrp="1"/>
          </p:cNvSpPr>
          <p:nvPr>
            <p:ph type="subTitle" idx="1"/>
          </p:nvPr>
        </p:nvSpPr>
        <p:spPr>
          <a:xfrm>
            <a:off x="253518" y="2823167"/>
            <a:ext cx="4600098"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1"/>
                </a:solidFill>
              </a:rPr>
              <a:t>By Nathan Alegria, Brandon Stanyer, &amp; Christine Kwan</a:t>
            </a:r>
          </a:p>
          <a:p>
            <a:pPr marL="0" lvl="0" indent="0" algn="l" rtl="0">
              <a:spcBef>
                <a:spcPts val="0"/>
              </a:spcBef>
              <a:spcAft>
                <a:spcPts val="0"/>
              </a:spcAft>
              <a:buClr>
                <a:schemeClr val="dk1"/>
              </a:buClr>
              <a:buSzPts val="1100"/>
              <a:buFont typeface="Arial"/>
              <a:buNone/>
            </a:pPr>
            <a:endParaRPr>
              <a:solidFill>
                <a:schemeClr val="accent1"/>
              </a:solidFill>
            </a:endParaRPr>
          </a:p>
        </p:txBody>
      </p:sp>
      <p:grpSp>
        <p:nvGrpSpPr>
          <p:cNvPr id="317" name="Google Shape;317;p35"/>
          <p:cNvGrpSpPr/>
          <p:nvPr/>
        </p:nvGrpSpPr>
        <p:grpSpPr>
          <a:xfrm>
            <a:off x="5596328" y="802518"/>
            <a:ext cx="2645995" cy="3162431"/>
            <a:chOff x="3429550" y="1348000"/>
            <a:chExt cx="1547275" cy="1849375"/>
          </a:xfrm>
        </p:grpSpPr>
        <p:sp>
          <p:nvSpPr>
            <p:cNvPr id="318" name="Google Shape;318;p35"/>
            <p:cNvSpPr/>
            <p:nvPr/>
          </p:nvSpPr>
          <p:spPr>
            <a:xfrm>
              <a:off x="4015350" y="1794900"/>
              <a:ext cx="25" cy="25"/>
            </a:xfrm>
            <a:custGeom>
              <a:avLst/>
              <a:gdLst/>
              <a:ahLst/>
              <a:cxnLst/>
              <a:rect l="l" t="t" r="r" b="b"/>
              <a:pathLst>
                <a:path w="1" h="1" extrusionOk="0">
                  <a:moveTo>
                    <a:pt x="0" y="0"/>
                  </a:moveTo>
                  <a:close/>
                </a:path>
              </a:pathLst>
            </a:custGeom>
            <a:solidFill>
              <a:srgbClr val="F1C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4248300" y="2119425"/>
              <a:ext cx="64225" cy="167200"/>
            </a:xfrm>
            <a:custGeom>
              <a:avLst/>
              <a:gdLst/>
              <a:ahLst/>
              <a:cxnLst/>
              <a:rect l="l" t="t" r="r" b="b"/>
              <a:pathLst>
                <a:path w="2569" h="6688" extrusionOk="0">
                  <a:moveTo>
                    <a:pt x="1" y="0"/>
                  </a:moveTo>
                  <a:lnTo>
                    <a:pt x="2201" y="6688"/>
                  </a:lnTo>
                  <a:cubicBezTo>
                    <a:pt x="2569" y="5289"/>
                    <a:pt x="1" y="1"/>
                    <a:pt x="1" y="0"/>
                  </a:cubicBezTo>
                  <a:close/>
                </a:path>
              </a:pathLst>
            </a:custGeom>
            <a:solidFill>
              <a:srgbClr val="2E7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3429550" y="1789800"/>
              <a:ext cx="934800" cy="102375"/>
            </a:xfrm>
            <a:custGeom>
              <a:avLst/>
              <a:gdLst/>
              <a:ahLst/>
              <a:cxnLst/>
              <a:rect l="l" t="t" r="r" b="b"/>
              <a:pathLst>
                <a:path w="37392" h="4095" extrusionOk="0">
                  <a:moveTo>
                    <a:pt x="778" y="1"/>
                  </a:moveTo>
                  <a:cubicBezTo>
                    <a:pt x="344" y="1"/>
                    <a:pt x="0" y="327"/>
                    <a:pt x="0" y="738"/>
                  </a:cubicBezTo>
                  <a:lnTo>
                    <a:pt x="0" y="3357"/>
                  </a:lnTo>
                  <a:cubicBezTo>
                    <a:pt x="0" y="3764"/>
                    <a:pt x="356" y="4095"/>
                    <a:pt x="789" y="4095"/>
                  </a:cubicBezTo>
                  <a:lnTo>
                    <a:pt x="36590" y="4095"/>
                  </a:lnTo>
                  <a:cubicBezTo>
                    <a:pt x="37036" y="4095"/>
                    <a:pt x="37392" y="3752"/>
                    <a:pt x="37366" y="3332"/>
                  </a:cubicBezTo>
                  <a:lnTo>
                    <a:pt x="37264" y="1221"/>
                  </a:lnTo>
                  <a:cubicBezTo>
                    <a:pt x="37239" y="840"/>
                    <a:pt x="36908" y="523"/>
                    <a:pt x="36488" y="523"/>
                  </a:cubicBezTo>
                  <a:lnTo>
                    <a:pt x="802" y="1"/>
                  </a:lnTo>
                  <a:cubicBezTo>
                    <a:pt x="794" y="1"/>
                    <a:pt x="786" y="1"/>
                    <a:pt x="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3429550" y="1954450"/>
              <a:ext cx="935100" cy="102700"/>
            </a:xfrm>
            <a:custGeom>
              <a:avLst/>
              <a:gdLst/>
              <a:ahLst/>
              <a:cxnLst/>
              <a:rect l="l" t="t" r="r" b="b"/>
              <a:pathLst>
                <a:path w="37404" h="4108" extrusionOk="0">
                  <a:moveTo>
                    <a:pt x="39" y="1"/>
                  </a:moveTo>
                  <a:cubicBezTo>
                    <a:pt x="14" y="1"/>
                    <a:pt x="0" y="14"/>
                    <a:pt x="0" y="26"/>
                  </a:cubicBezTo>
                  <a:lnTo>
                    <a:pt x="0" y="4082"/>
                  </a:lnTo>
                  <a:cubicBezTo>
                    <a:pt x="0" y="4094"/>
                    <a:pt x="14" y="4108"/>
                    <a:pt x="39" y="4108"/>
                  </a:cubicBezTo>
                  <a:lnTo>
                    <a:pt x="37378" y="4108"/>
                  </a:lnTo>
                  <a:cubicBezTo>
                    <a:pt x="37392" y="4108"/>
                    <a:pt x="37404" y="4094"/>
                    <a:pt x="37404" y="4082"/>
                  </a:cubicBezTo>
                  <a:lnTo>
                    <a:pt x="37404" y="26"/>
                  </a:lnTo>
                  <a:cubicBezTo>
                    <a:pt x="37404" y="14"/>
                    <a:pt x="37392" y="1"/>
                    <a:pt x="37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4679925" y="1911850"/>
              <a:ext cx="228575" cy="149125"/>
            </a:xfrm>
            <a:custGeom>
              <a:avLst/>
              <a:gdLst/>
              <a:ahLst/>
              <a:cxnLst/>
              <a:rect l="l" t="t" r="r" b="b"/>
              <a:pathLst>
                <a:path w="9143" h="5965" extrusionOk="0">
                  <a:moveTo>
                    <a:pt x="8061" y="1"/>
                  </a:moveTo>
                  <a:lnTo>
                    <a:pt x="1" y="3472"/>
                  </a:lnTo>
                  <a:lnTo>
                    <a:pt x="1069" y="5964"/>
                  </a:lnTo>
                  <a:lnTo>
                    <a:pt x="9142" y="2481"/>
                  </a:lnTo>
                  <a:lnTo>
                    <a:pt x="8061" y="1"/>
                  </a:lnTo>
                  <a:close/>
                </a:path>
              </a:pathLst>
            </a:custGeom>
            <a:solidFill>
              <a:srgbClr val="E94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4750825" y="2046950"/>
              <a:ext cx="226000" cy="91875"/>
            </a:xfrm>
            <a:custGeom>
              <a:avLst/>
              <a:gdLst/>
              <a:ahLst/>
              <a:cxnLst/>
              <a:rect l="l" t="t" r="r" b="b"/>
              <a:pathLst>
                <a:path w="9040" h="3675" extrusionOk="0">
                  <a:moveTo>
                    <a:pt x="8734" y="1"/>
                  </a:moveTo>
                  <a:lnTo>
                    <a:pt x="0" y="979"/>
                  </a:lnTo>
                  <a:lnTo>
                    <a:pt x="305" y="3674"/>
                  </a:lnTo>
                  <a:lnTo>
                    <a:pt x="9039" y="2696"/>
                  </a:lnTo>
                  <a:lnTo>
                    <a:pt x="8734" y="1"/>
                  </a:lnTo>
                  <a:close/>
                </a:path>
              </a:pathLst>
            </a:custGeom>
            <a:solidFill>
              <a:srgbClr val="E94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4095750" y="2894000"/>
              <a:ext cx="174825" cy="303375"/>
            </a:xfrm>
            <a:custGeom>
              <a:avLst/>
              <a:gdLst/>
              <a:ahLst/>
              <a:cxnLst/>
              <a:rect l="l" t="t" r="r" b="b"/>
              <a:pathLst>
                <a:path w="6993" h="12135" extrusionOk="0">
                  <a:moveTo>
                    <a:pt x="0" y="0"/>
                  </a:moveTo>
                  <a:lnTo>
                    <a:pt x="0" y="11264"/>
                  </a:lnTo>
                  <a:cubicBezTo>
                    <a:pt x="0" y="11264"/>
                    <a:pt x="1328" y="12134"/>
                    <a:pt x="3400" y="12134"/>
                  </a:cubicBezTo>
                  <a:cubicBezTo>
                    <a:pt x="4436" y="12134"/>
                    <a:pt x="5658" y="11917"/>
                    <a:pt x="6993" y="11264"/>
                  </a:cubicBezTo>
                  <a:lnTo>
                    <a:pt x="6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4403100" y="2894000"/>
              <a:ext cx="174850" cy="303375"/>
            </a:xfrm>
            <a:custGeom>
              <a:avLst/>
              <a:gdLst/>
              <a:ahLst/>
              <a:cxnLst/>
              <a:rect l="l" t="t" r="r" b="b"/>
              <a:pathLst>
                <a:path w="6994" h="12135" extrusionOk="0">
                  <a:moveTo>
                    <a:pt x="1" y="0"/>
                  </a:moveTo>
                  <a:lnTo>
                    <a:pt x="1" y="11264"/>
                  </a:lnTo>
                  <a:cubicBezTo>
                    <a:pt x="1" y="11264"/>
                    <a:pt x="1328" y="12134"/>
                    <a:pt x="3400" y="12134"/>
                  </a:cubicBezTo>
                  <a:cubicBezTo>
                    <a:pt x="4436" y="12134"/>
                    <a:pt x="5658" y="11917"/>
                    <a:pt x="6993" y="11264"/>
                  </a:cubicBezTo>
                  <a:lnTo>
                    <a:pt x="6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3693675" y="1772350"/>
              <a:ext cx="347125" cy="366475"/>
            </a:xfrm>
            <a:custGeom>
              <a:avLst/>
              <a:gdLst/>
              <a:ahLst/>
              <a:cxnLst/>
              <a:rect l="l" t="t" r="r" b="b"/>
              <a:pathLst>
                <a:path w="13885" h="14659" extrusionOk="0">
                  <a:moveTo>
                    <a:pt x="13884" y="0"/>
                  </a:moveTo>
                  <a:lnTo>
                    <a:pt x="13884" y="0"/>
                  </a:lnTo>
                  <a:cubicBezTo>
                    <a:pt x="815" y="458"/>
                    <a:pt x="1" y="11976"/>
                    <a:pt x="191" y="14658"/>
                  </a:cubicBezTo>
                  <a:cubicBezTo>
                    <a:pt x="2632" y="11570"/>
                    <a:pt x="7641" y="9522"/>
                    <a:pt x="13884" y="7844"/>
                  </a:cubicBezTo>
                  <a:cubicBezTo>
                    <a:pt x="13757" y="5874"/>
                    <a:pt x="13591" y="2148"/>
                    <a:pt x="1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3588475" y="1957000"/>
              <a:ext cx="1096575" cy="1113025"/>
            </a:xfrm>
            <a:custGeom>
              <a:avLst/>
              <a:gdLst/>
              <a:ahLst/>
              <a:cxnLst/>
              <a:rect l="l" t="t" r="r" b="b"/>
              <a:pathLst>
                <a:path w="43863" h="44521" extrusionOk="0">
                  <a:moveTo>
                    <a:pt x="22338" y="0"/>
                  </a:moveTo>
                  <a:cubicBezTo>
                    <a:pt x="20813" y="0"/>
                    <a:pt x="19389" y="64"/>
                    <a:pt x="18067" y="191"/>
                  </a:cubicBezTo>
                  <a:cubicBezTo>
                    <a:pt x="17355" y="242"/>
                    <a:pt x="16643" y="319"/>
                    <a:pt x="15982" y="407"/>
                  </a:cubicBezTo>
                  <a:cubicBezTo>
                    <a:pt x="10832" y="1183"/>
                    <a:pt x="7336" y="2861"/>
                    <a:pt x="5086" y="5111"/>
                  </a:cubicBezTo>
                  <a:lnTo>
                    <a:pt x="4972" y="5226"/>
                  </a:lnTo>
                  <a:cubicBezTo>
                    <a:pt x="4768" y="5430"/>
                    <a:pt x="4577" y="5645"/>
                    <a:pt x="4399" y="5862"/>
                  </a:cubicBezTo>
                  <a:cubicBezTo>
                    <a:pt x="0" y="11061"/>
                    <a:pt x="1590" y="18689"/>
                    <a:pt x="4984" y="24309"/>
                  </a:cubicBezTo>
                  <a:cubicBezTo>
                    <a:pt x="7514" y="28479"/>
                    <a:pt x="12905" y="33043"/>
                    <a:pt x="18677" y="36768"/>
                  </a:cubicBezTo>
                  <a:cubicBezTo>
                    <a:pt x="25548" y="41235"/>
                    <a:pt x="32952" y="44520"/>
                    <a:pt x="36639" y="44520"/>
                  </a:cubicBezTo>
                  <a:cubicBezTo>
                    <a:pt x="36814" y="44520"/>
                    <a:pt x="36980" y="44513"/>
                    <a:pt x="37137" y="44498"/>
                  </a:cubicBezTo>
                  <a:cubicBezTo>
                    <a:pt x="39641" y="44295"/>
                    <a:pt x="41955" y="42096"/>
                    <a:pt x="43862" y="38510"/>
                  </a:cubicBezTo>
                  <a:cubicBezTo>
                    <a:pt x="43862" y="38510"/>
                    <a:pt x="40633" y="35662"/>
                    <a:pt x="37188" y="31327"/>
                  </a:cubicBezTo>
                  <a:cubicBezTo>
                    <a:pt x="33844" y="27157"/>
                    <a:pt x="30284" y="21576"/>
                    <a:pt x="29165" y="15791"/>
                  </a:cubicBezTo>
                  <a:cubicBezTo>
                    <a:pt x="26890" y="4031"/>
                    <a:pt x="22338" y="0"/>
                    <a:pt x="22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4146925" y="1789475"/>
              <a:ext cx="688125" cy="1130300"/>
            </a:xfrm>
            <a:custGeom>
              <a:avLst/>
              <a:gdLst/>
              <a:ahLst/>
              <a:cxnLst/>
              <a:rect l="l" t="t" r="r" b="b"/>
              <a:pathLst>
                <a:path w="27525" h="45212" extrusionOk="0">
                  <a:moveTo>
                    <a:pt x="12221" y="0"/>
                  </a:moveTo>
                  <a:cubicBezTo>
                    <a:pt x="11944" y="0"/>
                    <a:pt x="11668" y="5"/>
                    <a:pt x="11392" y="14"/>
                  </a:cubicBezTo>
                  <a:cubicBezTo>
                    <a:pt x="8022" y="129"/>
                    <a:pt x="5340" y="1553"/>
                    <a:pt x="3420" y="3065"/>
                  </a:cubicBezTo>
                  <a:lnTo>
                    <a:pt x="3420" y="3078"/>
                  </a:lnTo>
                  <a:cubicBezTo>
                    <a:pt x="3394" y="3104"/>
                    <a:pt x="3382" y="3116"/>
                    <a:pt x="3369" y="3116"/>
                  </a:cubicBezTo>
                  <a:lnTo>
                    <a:pt x="3369" y="3155"/>
                  </a:lnTo>
                  <a:cubicBezTo>
                    <a:pt x="1157" y="4871"/>
                    <a:pt x="0" y="6701"/>
                    <a:pt x="0" y="6701"/>
                  </a:cubicBezTo>
                  <a:cubicBezTo>
                    <a:pt x="0" y="6701"/>
                    <a:pt x="4552" y="10732"/>
                    <a:pt x="6827" y="22492"/>
                  </a:cubicBezTo>
                  <a:cubicBezTo>
                    <a:pt x="7946" y="28277"/>
                    <a:pt x="11506" y="33858"/>
                    <a:pt x="14850" y="38028"/>
                  </a:cubicBezTo>
                  <a:cubicBezTo>
                    <a:pt x="18295" y="42363"/>
                    <a:pt x="21524" y="45211"/>
                    <a:pt x="21524" y="45211"/>
                  </a:cubicBezTo>
                  <a:cubicBezTo>
                    <a:pt x="24461" y="39858"/>
                    <a:pt x="26546" y="31430"/>
                    <a:pt x="27321" y="21907"/>
                  </a:cubicBezTo>
                  <a:cubicBezTo>
                    <a:pt x="27525" y="19211"/>
                    <a:pt x="27525" y="16847"/>
                    <a:pt x="27321" y="14762"/>
                  </a:cubicBezTo>
                  <a:cubicBezTo>
                    <a:pt x="26220" y="3087"/>
                    <a:pt x="19312" y="0"/>
                    <a:pt x="12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3988000" y="1348000"/>
              <a:ext cx="547650" cy="619525"/>
            </a:xfrm>
            <a:custGeom>
              <a:avLst/>
              <a:gdLst/>
              <a:ahLst/>
              <a:cxnLst/>
              <a:rect l="l" t="t" r="r" b="b"/>
              <a:pathLst>
                <a:path w="21906" h="24781" extrusionOk="0">
                  <a:moveTo>
                    <a:pt x="9688" y="1"/>
                  </a:moveTo>
                  <a:lnTo>
                    <a:pt x="6713" y="1286"/>
                  </a:lnTo>
                  <a:lnTo>
                    <a:pt x="7476" y="2506"/>
                  </a:lnTo>
                  <a:cubicBezTo>
                    <a:pt x="8200" y="3688"/>
                    <a:pt x="8824" y="7553"/>
                    <a:pt x="8862" y="7833"/>
                  </a:cubicBezTo>
                  <a:cubicBezTo>
                    <a:pt x="8150" y="8341"/>
                    <a:pt x="7463" y="8888"/>
                    <a:pt x="6802" y="9473"/>
                  </a:cubicBezTo>
                  <a:lnTo>
                    <a:pt x="6802" y="9460"/>
                  </a:lnTo>
                  <a:cubicBezTo>
                    <a:pt x="6853" y="7171"/>
                    <a:pt x="5124" y="4083"/>
                    <a:pt x="5124" y="4083"/>
                  </a:cubicBezTo>
                  <a:lnTo>
                    <a:pt x="2696" y="5493"/>
                  </a:lnTo>
                  <a:cubicBezTo>
                    <a:pt x="4094" y="7846"/>
                    <a:pt x="3700" y="13045"/>
                    <a:pt x="3700" y="13045"/>
                  </a:cubicBezTo>
                  <a:lnTo>
                    <a:pt x="3713" y="13045"/>
                  </a:lnTo>
                  <a:cubicBezTo>
                    <a:pt x="2416" y="15016"/>
                    <a:pt x="1411" y="17393"/>
                    <a:pt x="776" y="19797"/>
                  </a:cubicBezTo>
                  <a:cubicBezTo>
                    <a:pt x="343" y="21475"/>
                    <a:pt x="77" y="23191"/>
                    <a:pt x="1" y="24780"/>
                  </a:cubicBezTo>
                  <a:cubicBezTo>
                    <a:pt x="1894" y="24501"/>
                    <a:pt x="3993" y="24360"/>
                    <a:pt x="6357" y="24360"/>
                  </a:cubicBezTo>
                  <a:cubicBezTo>
                    <a:pt x="6357" y="24360"/>
                    <a:pt x="7514" y="22530"/>
                    <a:pt x="9714" y="20800"/>
                  </a:cubicBezTo>
                  <a:lnTo>
                    <a:pt x="9714" y="20775"/>
                  </a:lnTo>
                  <a:cubicBezTo>
                    <a:pt x="9943" y="19834"/>
                    <a:pt x="10324" y="18932"/>
                    <a:pt x="10807" y="18068"/>
                  </a:cubicBezTo>
                  <a:cubicBezTo>
                    <a:pt x="12082" y="18705"/>
                    <a:pt x="16292" y="20680"/>
                    <a:pt x="19083" y="20680"/>
                  </a:cubicBezTo>
                  <a:cubicBezTo>
                    <a:pt x="20746" y="20680"/>
                    <a:pt x="21905" y="19979"/>
                    <a:pt x="21639" y="17876"/>
                  </a:cubicBezTo>
                  <a:cubicBezTo>
                    <a:pt x="20990" y="12715"/>
                    <a:pt x="19617" y="10604"/>
                    <a:pt x="19147" y="10007"/>
                  </a:cubicBezTo>
                  <a:cubicBezTo>
                    <a:pt x="19147" y="9994"/>
                    <a:pt x="19160" y="9994"/>
                    <a:pt x="19160" y="9994"/>
                  </a:cubicBezTo>
                  <a:lnTo>
                    <a:pt x="16325" y="4578"/>
                  </a:lnTo>
                  <a:cubicBezTo>
                    <a:pt x="15588" y="3167"/>
                    <a:pt x="16732" y="1108"/>
                    <a:pt x="16732" y="1108"/>
                  </a:cubicBezTo>
                  <a:lnTo>
                    <a:pt x="14316" y="497"/>
                  </a:lnTo>
                  <a:cubicBezTo>
                    <a:pt x="12663" y="1908"/>
                    <a:pt x="13680" y="5341"/>
                    <a:pt x="13680" y="5341"/>
                  </a:cubicBezTo>
                  <a:lnTo>
                    <a:pt x="13693" y="5341"/>
                  </a:lnTo>
                  <a:cubicBezTo>
                    <a:pt x="13082" y="5557"/>
                    <a:pt x="12485" y="5812"/>
                    <a:pt x="11901" y="6091"/>
                  </a:cubicBezTo>
                  <a:cubicBezTo>
                    <a:pt x="12129" y="3243"/>
                    <a:pt x="9688" y="1"/>
                    <a:pt x="9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4138025" y="1803175"/>
              <a:ext cx="82975" cy="97725"/>
            </a:xfrm>
            <a:custGeom>
              <a:avLst/>
              <a:gdLst/>
              <a:ahLst/>
              <a:cxnLst/>
              <a:rect l="l" t="t" r="r" b="b"/>
              <a:pathLst>
                <a:path w="3319" h="3909" extrusionOk="0">
                  <a:moveTo>
                    <a:pt x="2576" y="0"/>
                  </a:moveTo>
                  <a:cubicBezTo>
                    <a:pt x="2383" y="0"/>
                    <a:pt x="2183" y="70"/>
                    <a:pt x="2021" y="178"/>
                  </a:cubicBezTo>
                  <a:cubicBezTo>
                    <a:pt x="1793" y="330"/>
                    <a:pt x="1628" y="559"/>
                    <a:pt x="1450" y="776"/>
                  </a:cubicBezTo>
                  <a:cubicBezTo>
                    <a:pt x="1182" y="1132"/>
                    <a:pt x="916" y="1475"/>
                    <a:pt x="648" y="1831"/>
                  </a:cubicBezTo>
                  <a:cubicBezTo>
                    <a:pt x="356" y="2212"/>
                    <a:pt x="13" y="2644"/>
                    <a:pt x="0" y="3141"/>
                  </a:cubicBezTo>
                  <a:cubicBezTo>
                    <a:pt x="0" y="3458"/>
                    <a:pt x="140" y="3776"/>
                    <a:pt x="458" y="3878"/>
                  </a:cubicBezTo>
                  <a:cubicBezTo>
                    <a:pt x="524" y="3899"/>
                    <a:pt x="589" y="3908"/>
                    <a:pt x="652" y="3908"/>
                  </a:cubicBezTo>
                  <a:cubicBezTo>
                    <a:pt x="934" y="3908"/>
                    <a:pt x="1196" y="3726"/>
                    <a:pt x="1424" y="3560"/>
                  </a:cubicBezTo>
                  <a:cubicBezTo>
                    <a:pt x="2072" y="3102"/>
                    <a:pt x="2632" y="2492"/>
                    <a:pt x="3013" y="1805"/>
                  </a:cubicBezTo>
                  <a:cubicBezTo>
                    <a:pt x="3179" y="1500"/>
                    <a:pt x="3318" y="1183"/>
                    <a:pt x="3318" y="852"/>
                  </a:cubicBezTo>
                  <a:cubicBezTo>
                    <a:pt x="3318" y="508"/>
                    <a:pt x="3128" y="152"/>
                    <a:pt x="2810" y="39"/>
                  </a:cubicBezTo>
                  <a:cubicBezTo>
                    <a:pt x="2735" y="12"/>
                    <a:pt x="2656" y="0"/>
                    <a:pt x="2576" y="0"/>
                  </a:cubicBezTo>
                  <a:close/>
                </a:path>
              </a:pathLst>
            </a:custGeom>
            <a:solidFill>
              <a:srgbClr val="E3F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4146925" y="1686200"/>
              <a:ext cx="653500" cy="600425"/>
            </a:xfrm>
            <a:custGeom>
              <a:avLst/>
              <a:gdLst/>
              <a:ahLst/>
              <a:cxnLst/>
              <a:rect l="l" t="t" r="r" b="b"/>
              <a:pathLst>
                <a:path w="26140" h="24017" extrusionOk="0">
                  <a:moveTo>
                    <a:pt x="21524" y="0"/>
                  </a:moveTo>
                  <a:cubicBezTo>
                    <a:pt x="21524" y="0"/>
                    <a:pt x="14234" y="8263"/>
                    <a:pt x="9054" y="8263"/>
                  </a:cubicBezTo>
                  <a:cubicBezTo>
                    <a:pt x="8677" y="8263"/>
                    <a:pt x="8310" y="8219"/>
                    <a:pt x="7959" y="8125"/>
                  </a:cubicBezTo>
                  <a:cubicBezTo>
                    <a:pt x="2797" y="6738"/>
                    <a:pt x="2391" y="4908"/>
                    <a:pt x="2391" y="4908"/>
                  </a:cubicBezTo>
                  <a:lnTo>
                    <a:pt x="0" y="7743"/>
                  </a:lnTo>
                  <a:cubicBezTo>
                    <a:pt x="0" y="7743"/>
                    <a:pt x="3216" y="10769"/>
                    <a:pt x="4272" y="13324"/>
                  </a:cubicBezTo>
                  <a:cubicBezTo>
                    <a:pt x="5315" y="15867"/>
                    <a:pt x="4056" y="17329"/>
                    <a:pt x="4056" y="17329"/>
                  </a:cubicBezTo>
                  <a:lnTo>
                    <a:pt x="6256" y="24017"/>
                  </a:lnTo>
                  <a:cubicBezTo>
                    <a:pt x="6256" y="24017"/>
                    <a:pt x="12485" y="8582"/>
                    <a:pt x="25084" y="6396"/>
                  </a:cubicBezTo>
                  <a:cubicBezTo>
                    <a:pt x="25835" y="6269"/>
                    <a:pt x="26140" y="5353"/>
                    <a:pt x="25643" y="4781"/>
                  </a:cubicBezTo>
                  <a:lnTo>
                    <a:pt x="21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3604350" y="1861000"/>
              <a:ext cx="331550" cy="106825"/>
            </a:xfrm>
            <a:custGeom>
              <a:avLst/>
              <a:gdLst/>
              <a:ahLst/>
              <a:cxnLst/>
              <a:rect l="l" t="t" r="r" b="b"/>
              <a:pathLst>
                <a:path w="13262" h="4273" extrusionOk="0">
                  <a:moveTo>
                    <a:pt x="26" y="1"/>
                  </a:moveTo>
                  <a:cubicBezTo>
                    <a:pt x="14" y="1"/>
                    <a:pt x="1" y="14"/>
                    <a:pt x="1" y="14"/>
                  </a:cubicBezTo>
                  <a:lnTo>
                    <a:pt x="1" y="4260"/>
                  </a:lnTo>
                  <a:cubicBezTo>
                    <a:pt x="1" y="4260"/>
                    <a:pt x="14" y="4273"/>
                    <a:pt x="26" y="4273"/>
                  </a:cubicBezTo>
                  <a:lnTo>
                    <a:pt x="13236" y="4273"/>
                  </a:lnTo>
                  <a:cubicBezTo>
                    <a:pt x="13248" y="4273"/>
                    <a:pt x="13262" y="4260"/>
                    <a:pt x="13262" y="4260"/>
                  </a:cubicBezTo>
                  <a:lnTo>
                    <a:pt x="13262" y="14"/>
                  </a:lnTo>
                  <a:cubicBezTo>
                    <a:pt x="13262" y="14"/>
                    <a:pt x="13248" y="1"/>
                    <a:pt x="13236" y="1"/>
                  </a:cubicBezTo>
                  <a:close/>
                </a:path>
              </a:pathLst>
            </a:custGeom>
            <a:solidFill>
              <a:srgbClr val="025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3658725" y="1485325"/>
              <a:ext cx="301650" cy="712700"/>
            </a:xfrm>
            <a:custGeom>
              <a:avLst/>
              <a:gdLst/>
              <a:ahLst/>
              <a:cxnLst/>
              <a:rect l="l" t="t" r="r" b="b"/>
              <a:pathLst>
                <a:path w="12066" h="28508" extrusionOk="0">
                  <a:moveTo>
                    <a:pt x="10298" y="0"/>
                  </a:moveTo>
                  <a:lnTo>
                    <a:pt x="4132" y="1387"/>
                  </a:lnTo>
                  <a:lnTo>
                    <a:pt x="5073" y="7616"/>
                  </a:lnTo>
                  <a:cubicBezTo>
                    <a:pt x="6013" y="13858"/>
                    <a:pt x="0" y="27233"/>
                    <a:pt x="0" y="27233"/>
                  </a:cubicBezTo>
                  <a:lnTo>
                    <a:pt x="77" y="27131"/>
                  </a:lnTo>
                  <a:cubicBezTo>
                    <a:pt x="2354" y="28065"/>
                    <a:pt x="4020" y="28507"/>
                    <a:pt x="5279" y="28507"/>
                  </a:cubicBezTo>
                  <a:cubicBezTo>
                    <a:pt x="8428" y="28507"/>
                    <a:pt x="9036" y="25739"/>
                    <a:pt x="10298" y="20952"/>
                  </a:cubicBezTo>
                  <a:cubicBezTo>
                    <a:pt x="12065" y="14253"/>
                    <a:pt x="10298" y="0"/>
                    <a:pt x="10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3631375" y="2268800"/>
              <a:ext cx="93775" cy="47375"/>
            </a:xfrm>
            <a:custGeom>
              <a:avLst/>
              <a:gdLst/>
              <a:ahLst/>
              <a:cxnLst/>
              <a:rect l="l" t="t" r="r" b="b"/>
              <a:pathLst>
                <a:path w="3751" h="1895" extrusionOk="0">
                  <a:moveTo>
                    <a:pt x="1" y="1"/>
                  </a:moveTo>
                  <a:cubicBezTo>
                    <a:pt x="1" y="1"/>
                    <a:pt x="1" y="13"/>
                    <a:pt x="13" y="13"/>
                  </a:cubicBezTo>
                  <a:cubicBezTo>
                    <a:pt x="1018" y="1018"/>
                    <a:pt x="2340" y="1679"/>
                    <a:pt x="3739" y="1895"/>
                  </a:cubicBezTo>
                  <a:cubicBezTo>
                    <a:pt x="3751" y="1895"/>
                    <a:pt x="3751" y="1882"/>
                    <a:pt x="3751" y="1882"/>
                  </a:cubicBezTo>
                  <a:lnTo>
                    <a:pt x="3751" y="1869"/>
                  </a:lnTo>
                  <a:cubicBezTo>
                    <a:pt x="2352" y="1666"/>
                    <a:pt x="1018" y="993"/>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5"/>
          <p:cNvGrpSpPr/>
          <p:nvPr/>
        </p:nvGrpSpPr>
        <p:grpSpPr>
          <a:xfrm>
            <a:off x="7977951" y="2151173"/>
            <a:ext cx="970500" cy="2173565"/>
            <a:chOff x="7977951" y="2151173"/>
            <a:chExt cx="970500" cy="2173565"/>
          </a:xfrm>
        </p:grpSpPr>
        <p:sp>
          <p:nvSpPr>
            <p:cNvPr id="336" name="Google Shape;336;p35"/>
            <p:cNvSpPr/>
            <p:nvPr/>
          </p:nvSpPr>
          <p:spPr>
            <a:xfrm>
              <a:off x="7977951" y="4159738"/>
              <a:ext cx="970500" cy="165000"/>
            </a:xfrm>
            <a:prstGeom prst="ellipse">
              <a:avLst/>
            </a:pr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8725964" y="2520806"/>
              <a:ext cx="180111" cy="371120"/>
            </a:xfrm>
            <a:custGeom>
              <a:avLst/>
              <a:gdLst/>
              <a:ahLst/>
              <a:cxnLst/>
              <a:rect l="l" t="t" r="r" b="b"/>
              <a:pathLst>
                <a:path w="5933" h="12225" extrusionOk="0">
                  <a:moveTo>
                    <a:pt x="1247" y="0"/>
                  </a:moveTo>
                  <a:cubicBezTo>
                    <a:pt x="467" y="0"/>
                    <a:pt x="1" y="1140"/>
                    <a:pt x="681" y="4914"/>
                  </a:cubicBezTo>
                  <a:cubicBezTo>
                    <a:pt x="974" y="6070"/>
                    <a:pt x="1305" y="7240"/>
                    <a:pt x="1635" y="8372"/>
                  </a:cubicBezTo>
                  <a:cubicBezTo>
                    <a:pt x="1762" y="8779"/>
                    <a:pt x="1876" y="9198"/>
                    <a:pt x="2004" y="9592"/>
                  </a:cubicBezTo>
                  <a:cubicBezTo>
                    <a:pt x="2220" y="10279"/>
                    <a:pt x="2424" y="10940"/>
                    <a:pt x="2627" y="11550"/>
                  </a:cubicBezTo>
                  <a:cubicBezTo>
                    <a:pt x="3085" y="11932"/>
                    <a:pt x="3593" y="12135"/>
                    <a:pt x="4076" y="12198"/>
                  </a:cubicBezTo>
                  <a:cubicBezTo>
                    <a:pt x="4102" y="12198"/>
                    <a:pt x="4127" y="12211"/>
                    <a:pt x="4153" y="12211"/>
                  </a:cubicBezTo>
                  <a:cubicBezTo>
                    <a:pt x="4245" y="12220"/>
                    <a:pt x="4337" y="12225"/>
                    <a:pt x="4427" y="12225"/>
                  </a:cubicBezTo>
                  <a:cubicBezTo>
                    <a:pt x="5090" y="12225"/>
                    <a:pt x="5664" y="11988"/>
                    <a:pt x="5933" y="11652"/>
                  </a:cubicBezTo>
                  <a:cubicBezTo>
                    <a:pt x="5919" y="11245"/>
                    <a:pt x="5894" y="10864"/>
                    <a:pt x="5882" y="10508"/>
                  </a:cubicBezTo>
                  <a:cubicBezTo>
                    <a:pt x="5843" y="9923"/>
                    <a:pt x="5805" y="9389"/>
                    <a:pt x="5741" y="8906"/>
                  </a:cubicBezTo>
                  <a:cubicBezTo>
                    <a:pt x="5487" y="6553"/>
                    <a:pt x="4953" y="5028"/>
                    <a:pt x="3847" y="2218"/>
                  </a:cubicBezTo>
                  <a:cubicBezTo>
                    <a:pt x="3834" y="2193"/>
                    <a:pt x="3822" y="2154"/>
                    <a:pt x="3809" y="2117"/>
                  </a:cubicBezTo>
                  <a:cubicBezTo>
                    <a:pt x="3797" y="2091"/>
                    <a:pt x="3797" y="2078"/>
                    <a:pt x="3783" y="2053"/>
                  </a:cubicBezTo>
                  <a:cubicBezTo>
                    <a:pt x="3242" y="1269"/>
                    <a:pt x="2070" y="0"/>
                    <a:pt x="1247"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8810328" y="2744420"/>
              <a:ext cx="89949" cy="65269"/>
            </a:xfrm>
            <a:custGeom>
              <a:avLst/>
              <a:gdLst/>
              <a:ahLst/>
              <a:cxnLst/>
              <a:rect l="l" t="t" r="r" b="b"/>
              <a:pathLst>
                <a:path w="2963" h="2150" extrusionOk="0">
                  <a:moveTo>
                    <a:pt x="38" y="1"/>
                  </a:moveTo>
                  <a:cubicBezTo>
                    <a:pt x="38" y="65"/>
                    <a:pt x="26" y="255"/>
                    <a:pt x="1" y="548"/>
                  </a:cubicBezTo>
                  <a:cubicBezTo>
                    <a:pt x="191" y="687"/>
                    <a:pt x="357" y="840"/>
                    <a:pt x="484" y="955"/>
                  </a:cubicBezTo>
                  <a:cubicBezTo>
                    <a:pt x="521" y="828"/>
                    <a:pt x="547" y="701"/>
                    <a:pt x="585" y="586"/>
                  </a:cubicBezTo>
                  <a:cubicBezTo>
                    <a:pt x="598" y="535"/>
                    <a:pt x="648" y="523"/>
                    <a:pt x="713" y="523"/>
                  </a:cubicBezTo>
                  <a:cubicBezTo>
                    <a:pt x="1157" y="523"/>
                    <a:pt x="2543" y="1184"/>
                    <a:pt x="2962" y="1540"/>
                  </a:cubicBezTo>
                  <a:lnTo>
                    <a:pt x="2962" y="1489"/>
                  </a:lnTo>
                  <a:cubicBezTo>
                    <a:pt x="2835" y="1311"/>
                    <a:pt x="2657" y="1120"/>
                    <a:pt x="2428" y="942"/>
                  </a:cubicBezTo>
                  <a:cubicBezTo>
                    <a:pt x="2428" y="942"/>
                    <a:pt x="1437" y="218"/>
                    <a:pt x="725" y="90"/>
                  </a:cubicBezTo>
                  <a:cubicBezTo>
                    <a:pt x="560" y="65"/>
                    <a:pt x="382" y="40"/>
                    <a:pt x="216" y="14"/>
                  </a:cubicBezTo>
                  <a:cubicBezTo>
                    <a:pt x="165" y="1"/>
                    <a:pt x="102" y="1"/>
                    <a:pt x="38" y="1"/>
                  </a:cubicBezTo>
                  <a:close/>
                  <a:moveTo>
                    <a:pt x="102" y="1947"/>
                  </a:moveTo>
                  <a:lnTo>
                    <a:pt x="102" y="1947"/>
                  </a:lnTo>
                  <a:cubicBezTo>
                    <a:pt x="128" y="1997"/>
                    <a:pt x="140" y="2074"/>
                    <a:pt x="153" y="2137"/>
                  </a:cubicBezTo>
                  <a:cubicBezTo>
                    <a:pt x="179" y="2150"/>
                    <a:pt x="191" y="2150"/>
                    <a:pt x="204" y="2150"/>
                  </a:cubicBezTo>
                  <a:lnTo>
                    <a:pt x="102" y="1947"/>
                  </a:ln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8725964" y="2520806"/>
              <a:ext cx="177015" cy="272671"/>
            </a:xfrm>
            <a:custGeom>
              <a:avLst/>
              <a:gdLst/>
              <a:ahLst/>
              <a:cxnLst/>
              <a:rect l="l" t="t" r="r" b="b"/>
              <a:pathLst>
                <a:path w="5831" h="8982" extrusionOk="0">
                  <a:moveTo>
                    <a:pt x="1247" y="0"/>
                  </a:moveTo>
                  <a:cubicBezTo>
                    <a:pt x="467" y="0"/>
                    <a:pt x="1" y="1140"/>
                    <a:pt x="681" y="4914"/>
                  </a:cubicBezTo>
                  <a:cubicBezTo>
                    <a:pt x="783" y="5282"/>
                    <a:pt x="2665" y="6985"/>
                    <a:pt x="2766" y="7367"/>
                  </a:cubicBezTo>
                  <a:cubicBezTo>
                    <a:pt x="4216" y="7367"/>
                    <a:pt x="5424" y="8346"/>
                    <a:pt x="5831" y="8982"/>
                  </a:cubicBezTo>
                  <a:cubicBezTo>
                    <a:pt x="5831" y="6872"/>
                    <a:pt x="4865" y="3985"/>
                    <a:pt x="3783" y="2053"/>
                  </a:cubicBezTo>
                  <a:cubicBezTo>
                    <a:pt x="3242" y="1269"/>
                    <a:pt x="2070"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8633920" y="4101430"/>
              <a:ext cx="176043" cy="144016"/>
            </a:xfrm>
            <a:custGeom>
              <a:avLst/>
              <a:gdLst/>
              <a:ahLst/>
              <a:cxnLst/>
              <a:rect l="l" t="t" r="r" b="b"/>
              <a:pathLst>
                <a:path w="5799" h="4744" extrusionOk="0">
                  <a:moveTo>
                    <a:pt x="192" y="1"/>
                  </a:moveTo>
                  <a:lnTo>
                    <a:pt x="1" y="4566"/>
                  </a:lnTo>
                  <a:lnTo>
                    <a:pt x="5100" y="4744"/>
                  </a:lnTo>
                  <a:lnTo>
                    <a:pt x="5798" y="1921"/>
                  </a:lnTo>
                  <a:cubicBezTo>
                    <a:pt x="5493" y="1921"/>
                    <a:pt x="3586" y="930"/>
                    <a:pt x="3586" y="930"/>
                  </a:cubicBezTo>
                  <a:lnTo>
                    <a:pt x="3472" y="116"/>
                  </a:lnTo>
                  <a:lnTo>
                    <a:pt x="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8788713" y="4159747"/>
              <a:ext cx="129718" cy="90344"/>
            </a:xfrm>
            <a:custGeom>
              <a:avLst/>
              <a:gdLst/>
              <a:ahLst/>
              <a:cxnLst/>
              <a:rect l="l" t="t" r="r" b="b"/>
              <a:pathLst>
                <a:path w="4273" h="2976" extrusionOk="0">
                  <a:moveTo>
                    <a:pt x="699" y="0"/>
                  </a:moveTo>
                  <a:lnTo>
                    <a:pt x="1" y="2823"/>
                  </a:lnTo>
                  <a:lnTo>
                    <a:pt x="4234" y="2975"/>
                  </a:lnTo>
                  <a:cubicBezTo>
                    <a:pt x="4272" y="394"/>
                    <a:pt x="1004" y="12"/>
                    <a:pt x="6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8354510" y="4229205"/>
              <a:ext cx="179109" cy="52943"/>
            </a:xfrm>
            <a:custGeom>
              <a:avLst/>
              <a:gdLst/>
              <a:ahLst/>
              <a:cxnLst/>
              <a:rect l="l" t="t" r="r" b="b"/>
              <a:pathLst>
                <a:path w="5900" h="1744" extrusionOk="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lnTo>
                    <a:pt x="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8357576" y="4086009"/>
              <a:ext cx="175679" cy="148236"/>
            </a:xfrm>
            <a:custGeom>
              <a:avLst/>
              <a:gdLst/>
              <a:ahLst/>
              <a:cxnLst/>
              <a:rect l="l" t="t" r="r" b="b"/>
              <a:pathLst>
                <a:path w="5787" h="4883" extrusionOk="0">
                  <a:moveTo>
                    <a:pt x="1730" y="0"/>
                  </a:moveTo>
                  <a:lnTo>
                    <a:pt x="1362" y="2213"/>
                  </a:lnTo>
                  <a:cubicBezTo>
                    <a:pt x="459" y="3052"/>
                    <a:pt x="128" y="4031"/>
                    <a:pt x="1" y="4718"/>
                  </a:cubicBezTo>
                  <a:lnTo>
                    <a:pt x="5786" y="4882"/>
                  </a:lnTo>
                  <a:cubicBezTo>
                    <a:pt x="5684" y="4323"/>
                    <a:pt x="4730" y="2048"/>
                    <a:pt x="4730" y="2048"/>
                  </a:cubicBezTo>
                  <a:lnTo>
                    <a:pt x="4730" y="789"/>
                  </a:lnTo>
                  <a:lnTo>
                    <a:pt x="17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8357576" y="4189103"/>
              <a:ext cx="175679" cy="87217"/>
            </a:xfrm>
            <a:custGeom>
              <a:avLst/>
              <a:gdLst/>
              <a:ahLst/>
              <a:cxnLst/>
              <a:rect l="l" t="t" r="r" b="b"/>
              <a:pathLst>
                <a:path w="5787" h="2873" extrusionOk="0">
                  <a:moveTo>
                    <a:pt x="2649" y="1"/>
                  </a:moveTo>
                  <a:cubicBezTo>
                    <a:pt x="483" y="1"/>
                    <a:pt x="1" y="1322"/>
                    <a:pt x="1" y="1322"/>
                  </a:cubicBezTo>
                  <a:lnTo>
                    <a:pt x="2735" y="2873"/>
                  </a:lnTo>
                  <a:lnTo>
                    <a:pt x="5786" y="1486"/>
                  </a:lnTo>
                  <a:cubicBezTo>
                    <a:pt x="5786" y="1486"/>
                    <a:pt x="5468" y="164"/>
                    <a:pt x="3001" y="12"/>
                  </a:cubicBezTo>
                  <a:cubicBezTo>
                    <a:pt x="2879" y="4"/>
                    <a:pt x="2762" y="1"/>
                    <a:pt x="2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8378067" y="3177864"/>
              <a:ext cx="398321" cy="942145"/>
            </a:xfrm>
            <a:custGeom>
              <a:avLst/>
              <a:gdLst/>
              <a:ahLst/>
              <a:cxnLst/>
              <a:rect l="l" t="t" r="r" b="b"/>
              <a:pathLst>
                <a:path w="13121" h="31035" extrusionOk="0">
                  <a:moveTo>
                    <a:pt x="1145" y="1"/>
                  </a:moveTo>
                  <a:lnTo>
                    <a:pt x="775" y="9650"/>
                  </a:lnTo>
                  <a:lnTo>
                    <a:pt x="0" y="30564"/>
                  </a:lnTo>
                  <a:lnTo>
                    <a:pt x="5009" y="31034"/>
                  </a:lnTo>
                  <a:lnTo>
                    <a:pt x="6954" y="9853"/>
                  </a:lnTo>
                  <a:lnTo>
                    <a:pt x="7514" y="3713"/>
                  </a:lnTo>
                  <a:lnTo>
                    <a:pt x="7679" y="21906"/>
                  </a:lnTo>
                  <a:lnTo>
                    <a:pt x="7756" y="31034"/>
                  </a:lnTo>
                  <a:lnTo>
                    <a:pt x="13121" y="30717"/>
                  </a:lnTo>
                  <a:lnTo>
                    <a:pt x="13121" y="674"/>
                  </a:lnTo>
                  <a:lnTo>
                    <a:pt x="1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8383076" y="3391277"/>
              <a:ext cx="228137" cy="575123"/>
            </a:xfrm>
            <a:custGeom>
              <a:avLst/>
              <a:gdLst/>
              <a:ahLst/>
              <a:cxnLst/>
              <a:rect l="l" t="t" r="r" b="b"/>
              <a:pathLst>
                <a:path w="7515" h="18945" extrusionOk="0">
                  <a:moveTo>
                    <a:pt x="7374" y="1"/>
                  </a:moveTo>
                  <a:lnTo>
                    <a:pt x="7374" y="14"/>
                  </a:lnTo>
                  <a:lnTo>
                    <a:pt x="7514" y="15817"/>
                  </a:lnTo>
                  <a:lnTo>
                    <a:pt x="7514" y="14876"/>
                  </a:lnTo>
                  <a:lnTo>
                    <a:pt x="7374" y="1"/>
                  </a:lnTo>
                  <a:close/>
                  <a:moveTo>
                    <a:pt x="610" y="2620"/>
                  </a:moveTo>
                  <a:lnTo>
                    <a:pt x="0" y="18932"/>
                  </a:lnTo>
                  <a:lnTo>
                    <a:pt x="0" y="18944"/>
                  </a:lnTo>
                  <a:lnTo>
                    <a:pt x="610" y="2620"/>
                  </a:ln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8383076" y="3333385"/>
              <a:ext cx="393312" cy="632620"/>
            </a:xfrm>
            <a:custGeom>
              <a:avLst/>
              <a:gdLst/>
              <a:ahLst/>
              <a:cxnLst/>
              <a:rect l="l" t="t" r="r" b="b"/>
              <a:pathLst>
                <a:path w="12956" h="20839" extrusionOk="0">
                  <a:moveTo>
                    <a:pt x="7692" y="1"/>
                  </a:moveTo>
                  <a:lnTo>
                    <a:pt x="7374" y="1908"/>
                  </a:lnTo>
                  <a:lnTo>
                    <a:pt x="7514" y="16783"/>
                  </a:lnTo>
                  <a:lnTo>
                    <a:pt x="7514" y="17724"/>
                  </a:lnTo>
                  <a:cubicBezTo>
                    <a:pt x="8442" y="11545"/>
                    <a:pt x="8696" y="6829"/>
                    <a:pt x="8938" y="4464"/>
                  </a:cubicBezTo>
                  <a:cubicBezTo>
                    <a:pt x="8989" y="3942"/>
                    <a:pt x="11188" y="4006"/>
                    <a:pt x="12956" y="3726"/>
                  </a:cubicBezTo>
                  <a:lnTo>
                    <a:pt x="12956" y="2950"/>
                  </a:lnTo>
                  <a:lnTo>
                    <a:pt x="9332" y="3078"/>
                  </a:lnTo>
                  <a:lnTo>
                    <a:pt x="8645" y="3091"/>
                  </a:lnTo>
                  <a:lnTo>
                    <a:pt x="7692" y="1"/>
                  </a:lnTo>
                  <a:close/>
                  <a:moveTo>
                    <a:pt x="674" y="2735"/>
                  </a:moveTo>
                  <a:lnTo>
                    <a:pt x="610" y="4527"/>
                  </a:lnTo>
                  <a:lnTo>
                    <a:pt x="0" y="20839"/>
                  </a:lnTo>
                  <a:cubicBezTo>
                    <a:pt x="420" y="14024"/>
                    <a:pt x="1514" y="8176"/>
                    <a:pt x="1971" y="3803"/>
                  </a:cubicBezTo>
                  <a:cubicBezTo>
                    <a:pt x="1971" y="3739"/>
                    <a:pt x="2276" y="3726"/>
                    <a:pt x="2734" y="3726"/>
                  </a:cubicBezTo>
                  <a:cubicBezTo>
                    <a:pt x="3192" y="3726"/>
                    <a:pt x="3814" y="3752"/>
                    <a:pt x="4463" y="3764"/>
                  </a:cubicBezTo>
                  <a:cubicBezTo>
                    <a:pt x="5124" y="3790"/>
                    <a:pt x="5797" y="3803"/>
                    <a:pt x="6370" y="3803"/>
                  </a:cubicBezTo>
                  <a:lnTo>
                    <a:pt x="6879" y="3803"/>
                  </a:lnTo>
                  <a:lnTo>
                    <a:pt x="6916" y="3269"/>
                  </a:lnTo>
                  <a:lnTo>
                    <a:pt x="6611" y="3243"/>
                  </a:lnTo>
                  <a:lnTo>
                    <a:pt x="674" y="2735"/>
                  </a:lnTo>
                  <a:close/>
                </a:path>
              </a:pathLst>
            </a:custGeom>
            <a:solidFill>
              <a:srgbClr val="41404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8633920" y="4212235"/>
              <a:ext cx="284875" cy="37856"/>
            </a:xfrm>
            <a:custGeom>
              <a:avLst/>
              <a:gdLst/>
              <a:ahLst/>
              <a:cxnLst/>
              <a:rect l="l" t="t" r="r" b="b"/>
              <a:pathLst>
                <a:path w="9384" h="1247" extrusionOk="0">
                  <a:moveTo>
                    <a:pt x="1" y="0"/>
                  </a:moveTo>
                  <a:lnTo>
                    <a:pt x="1" y="916"/>
                  </a:lnTo>
                  <a:lnTo>
                    <a:pt x="9333" y="1246"/>
                  </a:lnTo>
                  <a:lnTo>
                    <a:pt x="9384" y="45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8354510" y="4229205"/>
              <a:ext cx="179109" cy="52943"/>
            </a:xfrm>
            <a:custGeom>
              <a:avLst/>
              <a:gdLst/>
              <a:ahLst/>
              <a:cxnLst/>
              <a:rect l="l" t="t" r="r" b="b"/>
              <a:pathLst>
                <a:path w="5900" h="1744" extrusionOk="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cubicBezTo>
                    <a:pt x="5775" y="206"/>
                    <a:pt x="4552" y="712"/>
                    <a:pt x="3001" y="712"/>
                  </a:cubicBezTo>
                  <a:cubicBezTo>
                    <a:pt x="2095" y="712"/>
                    <a:pt x="1077" y="540"/>
                    <a:pt x="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8355269" y="2434530"/>
              <a:ext cx="472848" cy="998883"/>
            </a:xfrm>
            <a:custGeom>
              <a:avLst/>
              <a:gdLst/>
              <a:ahLst/>
              <a:cxnLst/>
              <a:rect l="l" t="t" r="r" b="b"/>
              <a:pathLst>
                <a:path w="15576" h="32904" extrusionOk="0">
                  <a:moveTo>
                    <a:pt x="8507" y="0"/>
                  </a:moveTo>
                  <a:cubicBezTo>
                    <a:pt x="2252" y="470"/>
                    <a:pt x="1" y="3522"/>
                    <a:pt x="1" y="3522"/>
                  </a:cubicBezTo>
                  <a:cubicBezTo>
                    <a:pt x="1" y="3522"/>
                    <a:pt x="52" y="4335"/>
                    <a:pt x="179" y="5530"/>
                  </a:cubicBezTo>
                  <a:cubicBezTo>
                    <a:pt x="382" y="7463"/>
                    <a:pt x="789" y="10412"/>
                    <a:pt x="1526" y="12446"/>
                  </a:cubicBezTo>
                  <a:cubicBezTo>
                    <a:pt x="2048" y="13884"/>
                    <a:pt x="624" y="32268"/>
                    <a:pt x="624" y="32268"/>
                  </a:cubicBezTo>
                  <a:lnTo>
                    <a:pt x="7527" y="32852"/>
                  </a:lnTo>
                  <a:lnTo>
                    <a:pt x="8074" y="32903"/>
                  </a:lnTo>
                  <a:lnTo>
                    <a:pt x="8608" y="29610"/>
                  </a:lnTo>
                  <a:lnTo>
                    <a:pt x="9561" y="32700"/>
                  </a:lnTo>
                  <a:lnTo>
                    <a:pt x="10248" y="32687"/>
                  </a:lnTo>
                  <a:lnTo>
                    <a:pt x="15575" y="32509"/>
                  </a:lnTo>
                  <a:cubicBezTo>
                    <a:pt x="15575" y="32509"/>
                    <a:pt x="14393" y="20520"/>
                    <a:pt x="14926" y="12116"/>
                  </a:cubicBezTo>
                  <a:cubicBezTo>
                    <a:pt x="15079" y="9675"/>
                    <a:pt x="15155" y="3891"/>
                    <a:pt x="15155" y="3891"/>
                  </a:cubicBezTo>
                  <a:cubicBezTo>
                    <a:pt x="15155" y="3891"/>
                    <a:pt x="12194" y="699"/>
                    <a:pt x="8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8816885" y="2744845"/>
              <a:ext cx="67181" cy="28172"/>
            </a:xfrm>
            <a:custGeom>
              <a:avLst/>
              <a:gdLst/>
              <a:ahLst/>
              <a:cxnLst/>
              <a:rect l="l" t="t" r="r" b="b"/>
              <a:pathLst>
                <a:path w="2213" h="928" extrusionOk="0">
                  <a:moveTo>
                    <a:pt x="0" y="0"/>
                  </a:moveTo>
                  <a:lnTo>
                    <a:pt x="0" y="0"/>
                  </a:lnTo>
                  <a:cubicBezTo>
                    <a:pt x="166" y="26"/>
                    <a:pt x="344" y="51"/>
                    <a:pt x="509" y="76"/>
                  </a:cubicBezTo>
                  <a:cubicBezTo>
                    <a:pt x="538" y="82"/>
                    <a:pt x="567" y="88"/>
                    <a:pt x="597" y="95"/>
                  </a:cubicBezTo>
                  <a:lnTo>
                    <a:pt x="597" y="95"/>
                  </a:lnTo>
                  <a:cubicBezTo>
                    <a:pt x="405" y="47"/>
                    <a:pt x="205" y="15"/>
                    <a:pt x="0" y="0"/>
                  </a:cubicBezTo>
                  <a:close/>
                  <a:moveTo>
                    <a:pt x="597" y="95"/>
                  </a:moveTo>
                  <a:cubicBezTo>
                    <a:pt x="620" y="100"/>
                    <a:pt x="642" y="106"/>
                    <a:pt x="664" y="112"/>
                  </a:cubicBezTo>
                  <a:lnTo>
                    <a:pt x="664" y="112"/>
                  </a:lnTo>
                  <a:cubicBezTo>
                    <a:pt x="641" y="106"/>
                    <a:pt x="619" y="100"/>
                    <a:pt x="597" y="95"/>
                  </a:cubicBezTo>
                  <a:close/>
                  <a:moveTo>
                    <a:pt x="664" y="112"/>
                  </a:moveTo>
                  <a:cubicBezTo>
                    <a:pt x="1356" y="302"/>
                    <a:pt x="2212" y="928"/>
                    <a:pt x="2212" y="928"/>
                  </a:cubicBezTo>
                  <a:cubicBezTo>
                    <a:pt x="1816" y="588"/>
                    <a:pt x="1279" y="276"/>
                    <a:pt x="664" y="112"/>
                  </a:cubicBezTo>
                  <a:close/>
                </a:path>
              </a:pathLst>
            </a:custGeom>
            <a:solidFill>
              <a:srgbClr val="C07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8810692" y="2712423"/>
              <a:ext cx="73374" cy="60594"/>
            </a:xfrm>
            <a:custGeom>
              <a:avLst/>
              <a:gdLst/>
              <a:ahLst/>
              <a:cxnLst/>
              <a:rect l="l" t="t" r="r" b="b"/>
              <a:pathLst>
                <a:path w="2417" h="1996" extrusionOk="0">
                  <a:moveTo>
                    <a:pt x="39" y="0"/>
                  </a:moveTo>
                  <a:cubicBezTo>
                    <a:pt x="26" y="356"/>
                    <a:pt x="14" y="699"/>
                    <a:pt x="1" y="1029"/>
                  </a:cubicBezTo>
                  <a:cubicBezTo>
                    <a:pt x="65" y="1043"/>
                    <a:pt x="141" y="1055"/>
                    <a:pt x="204" y="1068"/>
                  </a:cubicBezTo>
                  <a:cubicBezTo>
                    <a:pt x="1094" y="1131"/>
                    <a:pt x="1882" y="1538"/>
                    <a:pt x="2416" y="1996"/>
                  </a:cubicBezTo>
                  <a:cubicBezTo>
                    <a:pt x="2416" y="1970"/>
                    <a:pt x="2124" y="1131"/>
                    <a:pt x="1374" y="712"/>
                  </a:cubicBezTo>
                  <a:cubicBezTo>
                    <a:pt x="916" y="445"/>
                    <a:pt x="472" y="368"/>
                    <a:pt x="230" y="368"/>
                  </a:cubicBezTo>
                  <a:cubicBezTo>
                    <a:pt x="204" y="368"/>
                    <a:pt x="141" y="229"/>
                    <a:pt x="39"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8750888" y="2541055"/>
              <a:ext cx="61019" cy="202636"/>
            </a:xfrm>
            <a:custGeom>
              <a:avLst/>
              <a:gdLst/>
              <a:ahLst/>
              <a:cxnLst/>
              <a:rect l="l" t="t" r="r" b="b"/>
              <a:pathLst>
                <a:path w="2010" h="6675" extrusionOk="0">
                  <a:moveTo>
                    <a:pt x="1" y="0"/>
                  </a:moveTo>
                  <a:lnTo>
                    <a:pt x="1335" y="6573"/>
                  </a:lnTo>
                  <a:cubicBezTo>
                    <a:pt x="1335" y="6573"/>
                    <a:pt x="1603" y="6611"/>
                    <a:pt x="1971" y="6674"/>
                  </a:cubicBezTo>
                  <a:cubicBezTo>
                    <a:pt x="1984" y="6344"/>
                    <a:pt x="1996" y="6001"/>
                    <a:pt x="2009" y="5645"/>
                  </a:cubicBezTo>
                  <a:cubicBezTo>
                    <a:pt x="1475" y="4335"/>
                    <a:pt x="1" y="1"/>
                    <a:pt x="1"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8810328" y="2744420"/>
              <a:ext cx="1184" cy="16666"/>
            </a:xfrm>
            <a:custGeom>
              <a:avLst/>
              <a:gdLst/>
              <a:ahLst/>
              <a:cxnLst/>
              <a:rect l="l" t="t" r="r" b="b"/>
              <a:pathLst>
                <a:path w="39" h="549" extrusionOk="0">
                  <a:moveTo>
                    <a:pt x="13" y="1"/>
                  </a:moveTo>
                  <a:cubicBezTo>
                    <a:pt x="13" y="179"/>
                    <a:pt x="1" y="370"/>
                    <a:pt x="1" y="548"/>
                  </a:cubicBezTo>
                  <a:cubicBezTo>
                    <a:pt x="26" y="255"/>
                    <a:pt x="38" y="65"/>
                    <a:pt x="38" y="1"/>
                  </a:cubicBezTo>
                  <a:close/>
                </a:path>
              </a:pathLst>
            </a:custGeom>
            <a:solidFill>
              <a:srgbClr val="C07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8810692" y="2743661"/>
              <a:ext cx="820" cy="789"/>
            </a:xfrm>
            <a:custGeom>
              <a:avLst/>
              <a:gdLst/>
              <a:ahLst/>
              <a:cxnLst/>
              <a:rect l="l" t="t" r="r" b="b"/>
              <a:pathLst>
                <a:path w="27" h="26" extrusionOk="0">
                  <a:moveTo>
                    <a:pt x="1" y="0"/>
                  </a:moveTo>
                  <a:lnTo>
                    <a:pt x="1" y="26"/>
                  </a:lnTo>
                  <a:lnTo>
                    <a:pt x="26" y="26"/>
                  </a:lnTo>
                  <a:lnTo>
                    <a:pt x="26" y="0"/>
                  </a:lnTo>
                  <a:close/>
                </a:path>
              </a:pathLst>
            </a:custGeom>
            <a:solidFill>
              <a:srgbClr val="009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8374212" y="2569621"/>
              <a:ext cx="436510" cy="857599"/>
            </a:xfrm>
            <a:custGeom>
              <a:avLst/>
              <a:gdLst/>
              <a:ahLst/>
              <a:cxnLst/>
              <a:rect l="l" t="t" r="r" b="b"/>
              <a:pathLst>
                <a:path w="14379" h="28250" extrusionOk="0">
                  <a:moveTo>
                    <a:pt x="13743" y="5632"/>
                  </a:moveTo>
                  <a:cubicBezTo>
                    <a:pt x="13743" y="5632"/>
                    <a:pt x="13502" y="5696"/>
                    <a:pt x="13095" y="5784"/>
                  </a:cubicBezTo>
                  <a:cubicBezTo>
                    <a:pt x="13222" y="5784"/>
                    <a:pt x="13349" y="5798"/>
                    <a:pt x="13463" y="5810"/>
                  </a:cubicBezTo>
                  <a:cubicBezTo>
                    <a:pt x="13769" y="5886"/>
                    <a:pt x="14087" y="6089"/>
                    <a:pt x="14367" y="6306"/>
                  </a:cubicBezTo>
                  <a:cubicBezTo>
                    <a:pt x="14367" y="6128"/>
                    <a:pt x="14379" y="5937"/>
                    <a:pt x="14379" y="5759"/>
                  </a:cubicBezTo>
                  <a:lnTo>
                    <a:pt x="14379" y="5733"/>
                  </a:lnTo>
                  <a:lnTo>
                    <a:pt x="13743" y="5632"/>
                  </a:lnTo>
                  <a:close/>
                  <a:moveTo>
                    <a:pt x="4310" y="6179"/>
                  </a:moveTo>
                  <a:cubicBezTo>
                    <a:pt x="4284" y="6191"/>
                    <a:pt x="4272" y="6204"/>
                    <a:pt x="4247" y="6217"/>
                  </a:cubicBezTo>
                  <a:cubicBezTo>
                    <a:pt x="4526" y="6318"/>
                    <a:pt x="4793" y="6433"/>
                    <a:pt x="4793" y="6433"/>
                  </a:cubicBezTo>
                  <a:lnTo>
                    <a:pt x="4310" y="6179"/>
                  </a:lnTo>
                  <a:close/>
                  <a:moveTo>
                    <a:pt x="1563" y="0"/>
                  </a:moveTo>
                  <a:cubicBezTo>
                    <a:pt x="2670" y="1399"/>
                    <a:pt x="4043" y="3585"/>
                    <a:pt x="4971" y="5606"/>
                  </a:cubicBezTo>
                  <a:cubicBezTo>
                    <a:pt x="5289" y="5798"/>
                    <a:pt x="5606" y="6026"/>
                    <a:pt x="5810" y="6267"/>
                  </a:cubicBezTo>
                  <a:cubicBezTo>
                    <a:pt x="5950" y="6445"/>
                    <a:pt x="6191" y="6979"/>
                    <a:pt x="6420" y="7513"/>
                  </a:cubicBezTo>
                  <a:cubicBezTo>
                    <a:pt x="6433" y="7513"/>
                    <a:pt x="6891" y="7462"/>
                    <a:pt x="7705" y="7437"/>
                  </a:cubicBezTo>
                  <a:cubicBezTo>
                    <a:pt x="8976" y="6815"/>
                    <a:pt x="9917" y="6395"/>
                    <a:pt x="10438" y="6179"/>
                  </a:cubicBezTo>
                  <a:lnTo>
                    <a:pt x="10438" y="6179"/>
                  </a:lnTo>
                  <a:cubicBezTo>
                    <a:pt x="10107" y="6204"/>
                    <a:pt x="9751" y="6217"/>
                    <a:pt x="9408" y="6217"/>
                  </a:cubicBezTo>
                  <a:cubicBezTo>
                    <a:pt x="7691" y="6217"/>
                    <a:pt x="6001" y="5848"/>
                    <a:pt x="5505" y="4501"/>
                  </a:cubicBezTo>
                  <a:cubicBezTo>
                    <a:pt x="4806" y="2631"/>
                    <a:pt x="2899" y="979"/>
                    <a:pt x="1563" y="0"/>
                  </a:cubicBezTo>
                  <a:close/>
                  <a:moveTo>
                    <a:pt x="1017" y="9790"/>
                  </a:moveTo>
                  <a:cubicBezTo>
                    <a:pt x="1004" y="14760"/>
                    <a:pt x="0" y="27818"/>
                    <a:pt x="0" y="27818"/>
                  </a:cubicBezTo>
                  <a:lnTo>
                    <a:pt x="5327" y="28250"/>
                  </a:lnTo>
                  <a:cubicBezTo>
                    <a:pt x="1411" y="26724"/>
                    <a:pt x="1246" y="22351"/>
                    <a:pt x="2314" y="13209"/>
                  </a:cubicBezTo>
                  <a:lnTo>
                    <a:pt x="2314" y="13209"/>
                  </a:lnTo>
                  <a:cubicBezTo>
                    <a:pt x="2314" y="13209"/>
                    <a:pt x="4450" y="13324"/>
                    <a:pt x="6891" y="13324"/>
                  </a:cubicBezTo>
                  <a:cubicBezTo>
                    <a:pt x="10222" y="13324"/>
                    <a:pt x="14138" y="13121"/>
                    <a:pt x="14099" y="12167"/>
                  </a:cubicBezTo>
                  <a:cubicBezTo>
                    <a:pt x="14087" y="11976"/>
                    <a:pt x="14087" y="11747"/>
                    <a:pt x="14087" y="11493"/>
                  </a:cubicBezTo>
                  <a:cubicBezTo>
                    <a:pt x="12853" y="11264"/>
                    <a:pt x="10514" y="10666"/>
                    <a:pt x="8569" y="10158"/>
                  </a:cubicBezTo>
                  <a:cubicBezTo>
                    <a:pt x="8442" y="10247"/>
                    <a:pt x="8315" y="10336"/>
                    <a:pt x="8200" y="10425"/>
                  </a:cubicBezTo>
                  <a:cubicBezTo>
                    <a:pt x="6942" y="11327"/>
                    <a:pt x="5772" y="12141"/>
                    <a:pt x="5250" y="12409"/>
                  </a:cubicBezTo>
                  <a:cubicBezTo>
                    <a:pt x="4742" y="12663"/>
                    <a:pt x="4233" y="12790"/>
                    <a:pt x="3776" y="12790"/>
                  </a:cubicBezTo>
                  <a:cubicBezTo>
                    <a:pt x="3140" y="12790"/>
                    <a:pt x="2631" y="12548"/>
                    <a:pt x="2416" y="12116"/>
                  </a:cubicBezTo>
                  <a:cubicBezTo>
                    <a:pt x="1856" y="11239"/>
                    <a:pt x="1399" y="10488"/>
                    <a:pt x="1017" y="9790"/>
                  </a:cubicBezTo>
                  <a:close/>
                </a:path>
              </a:pathLst>
            </a:custGeom>
            <a:solidFill>
              <a:srgbClr val="00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8616586" y="3263138"/>
              <a:ext cx="28961" cy="164082"/>
            </a:xfrm>
            <a:custGeom>
              <a:avLst/>
              <a:gdLst/>
              <a:ahLst/>
              <a:cxnLst/>
              <a:rect l="l" t="t" r="r" b="b"/>
              <a:pathLst>
                <a:path w="954" h="5405" extrusionOk="0">
                  <a:moveTo>
                    <a:pt x="241" y="1"/>
                  </a:moveTo>
                  <a:cubicBezTo>
                    <a:pt x="241" y="1"/>
                    <a:pt x="38" y="1806"/>
                    <a:pt x="0" y="2315"/>
                  </a:cubicBezTo>
                  <a:lnTo>
                    <a:pt x="953" y="5405"/>
                  </a:lnTo>
                  <a:cubicBezTo>
                    <a:pt x="953" y="5405"/>
                    <a:pt x="255" y="2849"/>
                    <a:pt x="241" y="1"/>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8477640" y="2602043"/>
              <a:ext cx="123525" cy="162534"/>
            </a:xfrm>
            <a:custGeom>
              <a:avLst/>
              <a:gdLst/>
              <a:ahLst/>
              <a:cxnLst/>
              <a:rect l="l" t="t" r="r" b="b"/>
              <a:pathLst>
                <a:path w="4069" h="5354" extrusionOk="0">
                  <a:moveTo>
                    <a:pt x="140" y="0"/>
                  </a:moveTo>
                  <a:lnTo>
                    <a:pt x="0" y="25"/>
                  </a:lnTo>
                  <a:cubicBezTo>
                    <a:pt x="0" y="38"/>
                    <a:pt x="229" y="1156"/>
                    <a:pt x="674" y="2352"/>
                  </a:cubicBezTo>
                  <a:cubicBezTo>
                    <a:pt x="1272" y="3967"/>
                    <a:pt x="1958" y="4945"/>
                    <a:pt x="2696" y="5250"/>
                  </a:cubicBezTo>
                  <a:cubicBezTo>
                    <a:pt x="2835" y="5301"/>
                    <a:pt x="2975" y="5340"/>
                    <a:pt x="3115" y="5352"/>
                  </a:cubicBezTo>
                  <a:cubicBezTo>
                    <a:pt x="3134" y="5353"/>
                    <a:pt x="3154" y="5353"/>
                    <a:pt x="3174" y="5353"/>
                  </a:cubicBezTo>
                  <a:cubicBezTo>
                    <a:pt x="3462" y="5353"/>
                    <a:pt x="3771" y="5262"/>
                    <a:pt x="4069" y="5060"/>
                  </a:cubicBezTo>
                  <a:lnTo>
                    <a:pt x="3992" y="4945"/>
                  </a:lnTo>
                  <a:cubicBezTo>
                    <a:pt x="3726" y="5123"/>
                    <a:pt x="3459" y="5213"/>
                    <a:pt x="3196" y="5213"/>
                  </a:cubicBezTo>
                  <a:cubicBezTo>
                    <a:pt x="3045" y="5213"/>
                    <a:pt x="2895" y="5184"/>
                    <a:pt x="2747" y="5123"/>
                  </a:cubicBezTo>
                  <a:cubicBezTo>
                    <a:pt x="1068" y="4424"/>
                    <a:pt x="140" y="38"/>
                    <a:pt x="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8507754" y="2588503"/>
              <a:ext cx="82208" cy="180779"/>
            </a:xfrm>
            <a:custGeom>
              <a:avLst/>
              <a:gdLst/>
              <a:ahLst/>
              <a:cxnLst/>
              <a:rect l="l" t="t" r="r" b="b"/>
              <a:pathLst>
                <a:path w="2708" h="5955" extrusionOk="0">
                  <a:moveTo>
                    <a:pt x="1767" y="1"/>
                  </a:moveTo>
                  <a:lnTo>
                    <a:pt x="1627" y="26"/>
                  </a:lnTo>
                  <a:cubicBezTo>
                    <a:pt x="1640" y="77"/>
                    <a:pt x="2708" y="4464"/>
                    <a:pt x="1462" y="5569"/>
                  </a:cubicBezTo>
                  <a:cubicBezTo>
                    <a:pt x="1276" y="5727"/>
                    <a:pt x="1045" y="5808"/>
                    <a:pt x="771" y="5808"/>
                  </a:cubicBezTo>
                  <a:cubicBezTo>
                    <a:pt x="558" y="5808"/>
                    <a:pt x="318" y="5759"/>
                    <a:pt x="51" y="5659"/>
                  </a:cubicBezTo>
                  <a:lnTo>
                    <a:pt x="0" y="5786"/>
                  </a:lnTo>
                  <a:cubicBezTo>
                    <a:pt x="241" y="5874"/>
                    <a:pt x="458" y="5925"/>
                    <a:pt x="661" y="5951"/>
                  </a:cubicBezTo>
                  <a:cubicBezTo>
                    <a:pt x="697" y="5953"/>
                    <a:pt x="733" y="5954"/>
                    <a:pt x="768" y="5954"/>
                  </a:cubicBezTo>
                  <a:cubicBezTo>
                    <a:pt x="1078" y="5954"/>
                    <a:pt x="1347" y="5854"/>
                    <a:pt x="1563" y="5671"/>
                  </a:cubicBezTo>
                  <a:cubicBezTo>
                    <a:pt x="2111" y="5176"/>
                    <a:pt x="2314" y="4069"/>
                    <a:pt x="2161" y="2379"/>
                  </a:cubicBezTo>
                  <a:cubicBezTo>
                    <a:pt x="2046" y="1133"/>
                    <a:pt x="1767" y="14"/>
                    <a:pt x="1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8464525" y="2525815"/>
              <a:ext cx="97660" cy="80478"/>
            </a:xfrm>
            <a:custGeom>
              <a:avLst/>
              <a:gdLst/>
              <a:ahLst/>
              <a:cxnLst/>
              <a:rect l="l" t="t" r="r" b="b"/>
              <a:pathLst>
                <a:path w="3217" h="2651" extrusionOk="0">
                  <a:moveTo>
                    <a:pt x="1572" y="0"/>
                  </a:moveTo>
                  <a:cubicBezTo>
                    <a:pt x="1475" y="0"/>
                    <a:pt x="1375" y="11"/>
                    <a:pt x="1272" y="31"/>
                  </a:cubicBezTo>
                  <a:cubicBezTo>
                    <a:pt x="902" y="108"/>
                    <a:pt x="623" y="311"/>
                    <a:pt x="445" y="604"/>
                  </a:cubicBezTo>
                  <a:cubicBezTo>
                    <a:pt x="0" y="1354"/>
                    <a:pt x="343" y="2511"/>
                    <a:pt x="368" y="2562"/>
                  </a:cubicBezTo>
                  <a:cubicBezTo>
                    <a:pt x="382" y="2613"/>
                    <a:pt x="419" y="2638"/>
                    <a:pt x="470" y="2650"/>
                  </a:cubicBezTo>
                  <a:cubicBezTo>
                    <a:pt x="483" y="2650"/>
                    <a:pt x="509" y="2638"/>
                    <a:pt x="521" y="2638"/>
                  </a:cubicBezTo>
                  <a:cubicBezTo>
                    <a:pt x="585" y="2625"/>
                    <a:pt x="623" y="2549"/>
                    <a:pt x="597" y="2486"/>
                  </a:cubicBezTo>
                  <a:cubicBezTo>
                    <a:pt x="597" y="2472"/>
                    <a:pt x="267" y="1379"/>
                    <a:pt x="661" y="731"/>
                  </a:cubicBezTo>
                  <a:cubicBezTo>
                    <a:pt x="801" y="489"/>
                    <a:pt x="1017" y="350"/>
                    <a:pt x="1322" y="286"/>
                  </a:cubicBezTo>
                  <a:cubicBezTo>
                    <a:pt x="1408" y="268"/>
                    <a:pt x="1492" y="259"/>
                    <a:pt x="1573" y="259"/>
                  </a:cubicBezTo>
                  <a:cubicBezTo>
                    <a:pt x="1781" y="259"/>
                    <a:pt x="1972" y="316"/>
                    <a:pt x="2136" y="426"/>
                  </a:cubicBezTo>
                  <a:cubicBezTo>
                    <a:pt x="2772" y="870"/>
                    <a:pt x="2962" y="1977"/>
                    <a:pt x="2962" y="1989"/>
                  </a:cubicBezTo>
                  <a:cubicBezTo>
                    <a:pt x="2974" y="2046"/>
                    <a:pt x="3025" y="2093"/>
                    <a:pt x="3082" y="2093"/>
                  </a:cubicBezTo>
                  <a:cubicBezTo>
                    <a:pt x="3088" y="2093"/>
                    <a:pt x="3095" y="2092"/>
                    <a:pt x="3102" y="2091"/>
                  </a:cubicBezTo>
                  <a:cubicBezTo>
                    <a:pt x="3165" y="2079"/>
                    <a:pt x="3216" y="2015"/>
                    <a:pt x="3204" y="1952"/>
                  </a:cubicBezTo>
                  <a:cubicBezTo>
                    <a:pt x="3191" y="1901"/>
                    <a:pt x="3001" y="731"/>
                    <a:pt x="2275" y="223"/>
                  </a:cubicBezTo>
                  <a:cubicBezTo>
                    <a:pt x="2063" y="75"/>
                    <a:pt x="1830" y="0"/>
                    <a:pt x="1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8594971" y="2739927"/>
              <a:ext cx="27807" cy="19368"/>
            </a:xfrm>
            <a:custGeom>
              <a:avLst/>
              <a:gdLst/>
              <a:ahLst/>
              <a:cxnLst/>
              <a:rect l="l" t="t" r="r" b="b"/>
              <a:pathLst>
                <a:path w="916" h="638" extrusionOk="0">
                  <a:moveTo>
                    <a:pt x="571" y="0"/>
                  </a:moveTo>
                  <a:cubicBezTo>
                    <a:pt x="499" y="0"/>
                    <a:pt x="420" y="16"/>
                    <a:pt x="343" y="47"/>
                  </a:cubicBezTo>
                  <a:cubicBezTo>
                    <a:pt x="127" y="137"/>
                    <a:pt x="0" y="327"/>
                    <a:pt x="63" y="479"/>
                  </a:cubicBezTo>
                  <a:cubicBezTo>
                    <a:pt x="106" y="581"/>
                    <a:pt x="222" y="638"/>
                    <a:pt x="359" y="638"/>
                  </a:cubicBezTo>
                  <a:cubicBezTo>
                    <a:pt x="427" y="638"/>
                    <a:pt x="500" y="624"/>
                    <a:pt x="572" y="594"/>
                  </a:cubicBezTo>
                  <a:cubicBezTo>
                    <a:pt x="789" y="493"/>
                    <a:pt x="916" y="301"/>
                    <a:pt x="852" y="149"/>
                  </a:cubicBezTo>
                  <a:cubicBezTo>
                    <a:pt x="811" y="51"/>
                    <a:pt x="702" y="0"/>
                    <a:pt x="5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8486899" y="2747364"/>
              <a:ext cx="27807" cy="19277"/>
            </a:xfrm>
            <a:custGeom>
              <a:avLst/>
              <a:gdLst/>
              <a:ahLst/>
              <a:cxnLst/>
              <a:rect l="l" t="t" r="r" b="b"/>
              <a:pathLst>
                <a:path w="916" h="635" extrusionOk="0">
                  <a:moveTo>
                    <a:pt x="358" y="0"/>
                  </a:moveTo>
                  <a:cubicBezTo>
                    <a:pt x="222" y="0"/>
                    <a:pt x="106" y="57"/>
                    <a:pt x="64" y="158"/>
                  </a:cubicBezTo>
                  <a:cubicBezTo>
                    <a:pt x="1" y="311"/>
                    <a:pt x="128" y="502"/>
                    <a:pt x="357" y="590"/>
                  </a:cubicBezTo>
                  <a:cubicBezTo>
                    <a:pt x="429" y="620"/>
                    <a:pt x="502" y="635"/>
                    <a:pt x="571" y="635"/>
                  </a:cubicBezTo>
                  <a:cubicBezTo>
                    <a:pt x="707" y="635"/>
                    <a:pt x="822" y="578"/>
                    <a:pt x="865" y="476"/>
                  </a:cubicBezTo>
                  <a:cubicBezTo>
                    <a:pt x="916" y="324"/>
                    <a:pt x="789" y="133"/>
                    <a:pt x="572" y="44"/>
                  </a:cubicBezTo>
                  <a:cubicBezTo>
                    <a:pt x="500" y="14"/>
                    <a:pt x="427" y="0"/>
                    <a:pt x="358" y="0"/>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8483043" y="2437596"/>
              <a:ext cx="35913" cy="95778"/>
            </a:xfrm>
            <a:custGeom>
              <a:avLst/>
              <a:gdLst/>
              <a:ahLst/>
              <a:cxnLst/>
              <a:rect l="l" t="t" r="r" b="b"/>
              <a:pathLst>
                <a:path w="1183" h="3155" extrusionOk="0">
                  <a:moveTo>
                    <a:pt x="1107" y="1"/>
                  </a:moveTo>
                  <a:cubicBezTo>
                    <a:pt x="1107" y="1"/>
                    <a:pt x="1106" y="1"/>
                    <a:pt x="1106" y="1"/>
                  </a:cubicBezTo>
                  <a:cubicBezTo>
                    <a:pt x="0" y="395"/>
                    <a:pt x="521" y="2976"/>
                    <a:pt x="534" y="3052"/>
                  </a:cubicBezTo>
                  <a:cubicBezTo>
                    <a:pt x="547" y="3115"/>
                    <a:pt x="597" y="3154"/>
                    <a:pt x="648" y="3154"/>
                  </a:cubicBezTo>
                  <a:lnTo>
                    <a:pt x="687" y="3154"/>
                  </a:lnTo>
                  <a:cubicBezTo>
                    <a:pt x="750" y="3141"/>
                    <a:pt x="801" y="3078"/>
                    <a:pt x="789" y="3014"/>
                  </a:cubicBezTo>
                  <a:cubicBezTo>
                    <a:pt x="789" y="2988"/>
                    <a:pt x="292" y="688"/>
                    <a:pt x="1182" y="242"/>
                  </a:cubicBezTo>
                  <a:cubicBezTo>
                    <a:pt x="1182" y="242"/>
                    <a:pt x="1122" y="1"/>
                    <a:pt x="1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8715764" y="2734037"/>
              <a:ext cx="7741" cy="25075"/>
            </a:xfrm>
            <a:custGeom>
              <a:avLst/>
              <a:gdLst/>
              <a:ahLst/>
              <a:cxnLst/>
              <a:rect l="l" t="t" r="r" b="b"/>
              <a:pathLst>
                <a:path w="255" h="826" extrusionOk="0">
                  <a:moveTo>
                    <a:pt x="166" y="0"/>
                  </a:moveTo>
                  <a:lnTo>
                    <a:pt x="0" y="12"/>
                  </a:lnTo>
                  <a:lnTo>
                    <a:pt x="76" y="826"/>
                  </a:lnTo>
                  <a:lnTo>
                    <a:pt x="254" y="814"/>
                  </a:lnTo>
                  <a:lnTo>
                    <a:pt x="1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8700039" y="2750187"/>
              <a:ext cx="49604" cy="48238"/>
            </a:xfrm>
            <a:custGeom>
              <a:avLst/>
              <a:gdLst/>
              <a:ahLst/>
              <a:cxnLst/>
              <a:rect l="l" t="t" r="r" b="b"/>
              <a:pathLst>
                <a:path w="1634" h="1589" extrusionOk="0">
                  <a:moveTo>
                    <a:pt x="824" y="0"/>
                  </a:moveTo>
                  <a:cubicBezTo>
                    <a:pt x="757" y="0"/>
                    <a:pt x="689" y="9"/>
                    <a:pt x="620" y="28"/>
                  </a:cubicBezTo>
                  <a:cubicBezTo>
                    <a:pt x="289" y="116"/>
                    <a:pt x="48" y="409"/>
                    <a:pt x="23" y="739"/>
                  </a:cubicBezTo>
                  <a:cubicBezTo>
                    <a:pt x="1" y="1217"/>
                    <a:pt x="377" y="1589"/>
                    <a:pt x="821" y="1589"/>
                  </a:cubicBezTo>
                  <a:cubicBezTo>
                    <a:pt x="885" y="1589"/>
                    <a:pt x="949" y="1581"/>
                    <a:pt x="1015" y="1565"/>
                  </a:cubicBezTo>
                  <a:cubicBezTo>
                    <a:pt x="1345" y="1477"/>
                    <a:pt x="1586" y="1184"/>
                    <a:pt x="1612" y="841"/>
                  </a:cubicBezTo>
                  <a:cubicBezTo>
                    <a:pt x="1634" y="378"/>
                    <a:pt x="1264" y="0"/>
                    <a:pt x="824" y="0"/>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8719710" y="2754954"/>
              <a:ext cx="29477" cy="27899"/>
            </a:xfrm>
            <a:custGeom>
              <a:avLst/>
              <a:gdLst/>
              <a:ahLst/>
              <a:cxnLst/>
              <a:rect l="l" t="t" r="r" b="b"/>
              <a:pathLst>
                <a:path w="971" h="919" extrusionOk="0">
                  <a:moveTo>
                    <a:pt x="496" y="0"/>
                  </a:moveTo>
                  <a:cubicBezTo>
                    <a:pt x="450" y="0"/>
                    <a:pt x="402" y="8"/>
                    <a:pt x="353" y="23"/>
                  </a:cubicBezTo>
                  <a:cubicBezTo>
                    <a:pt x="175" y="74"/>
                    <a:pt x="48" y="226"/>
                    <a:pt x="23" y="417"/>
                  </a:cubicBezTo>
                  <a:cubicBezTo>
                    <a:pt x="1" y="700"/>
                    <a:pt x="222" y="919"/>
                    <a:pt x="487" y="919"/>
                  </a:cubicBezTo>
                  <a:cubicBezTo>
                    <a:pt x="530" y="919"/>
                    <a:pt x="575" y="913"/>
                    <a:pt x="621" y="900"/>
                  </a:cubicBezTo>
                  <a:cubicBezTo>
                    <a:pt x="799" y="849"/>
                    <a:pt x="926" y="684"/>
                    <a:pt x="938" y="506"/>
                  </a:cubicBezTo>
                  <a:cubicBezTo>
                    <a:pt x="971" y="226"/>
                    <a:pt x="756" y="0"/>
                    <a:pt x="496" y="0"/>
                  </a:cubicBezTo>
                  <a:close/>
                </a:path>
              </a:pathLst>
            </a:custGeom>
            <a:solidFill>
              <a:srgbClr val="808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8652863" y="2436139"/>
              <a:ext cx="69883" cy="303757"/>
            </a:xfrm>
            <a:custGeom>
              <a:avLst/>
              <a:gdLst/>
              <a:ahLst/>
              <a:cxnLst/>
              <a:rect l="l" t="t" r="r" b="b"/>
              <a:pathLst>
                <a:path w="2302" h="10006" extrusionOk="0">
                  <a:moveTo>
                    <a:pt x="9" y="1"/>
                  </a:moveTo>
                  <a:cubicBezTo>
                    <a:pt x="3" y="1"/>
                    <a:pt x="0" y="4"/>
                    <a:pt x="0" y="10"/>
                  </a:cubicBezTo>
                  <a:lnTo>
                    <a:pt x="153" y="366"/>
                  </a:lnTo>
                  <a:cubicBezTo>
                    <a:pt x="521" y="977"/>
                    <a:pt x="1665" y="3036"/>
                    <a:pt x="1767" y="5426"/>
                  </a:cubicBezTo>
                  <a:cubicBezTo>
                    <a:pt x="1882" y="8313"/>
                    <a:pt x="2021" y="9800"/>
                    <a:pt x="2047" y="9991"/>
                  </a:cubicBezTo>
                  <a:cubicBezTo>
                    <a:pt x="2047" y="9991"/>
                    <a:pt x="2101" y="10005"/>
                    <a:pt x="2161" y="10005"/>
                  </a:cubicBezTo>
                  <a:cubicBezTo>
                    <a:pt x="2214" y="10005"/>
                    <a:pt x="2272" y="9994"/>
                    <a:pt x="2301" y="9952"/>
                  </a:cubicBezTo>
                  <a:cubicBezTo>
                    <a:pt x="2301" y="9940"/>
                    <a:pt x="2174" y="8313"/>
                    <a:pt x="2021" y="5414"/>
                  </a:cubicBezTo>
                  <a:cubicBezTo>
                    <a:pt x="1815" y="1709"/>
                    <a:pt x="147" y="1"/>
                    <a:pt x="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8517772" y="2376638"/>
              <a:ext cx="155188" cy="241646"/>
            </a:xfrm>
            <a:custGeom>
              <a:avLst/>
              <a:gdLst/>
              <a:ahLst/>
              <a:cxnLst/>
              <a:rect l="l" t="t" r="r" b="b"/>
              <a:pathLst>
                <a:path w="5112" h="7960" extrusionOk="0">
                  <a:moveTo>
                    <a:pt x="115" y="0"/>
                  </a:moveTo>
                  <a:lnTo>
                    <a:pt x="1" y="2543"/>
                  </a:lnTo>
                  <a:cubicBezTo>
                    <a:pt x="1" y="2543"/>
                    <a:pt x="293" y="4170"/>
                    <a:pt x="445" y="4564"/>
                  </a:cubicBezTo>
                  <a:cubicBezTo>
                    <a:pt x="941" y="5849"/>
                    <a:pt x="1908" y="6827"/>
                    <a:pt x="3217" y="7959"/>
                  </a:cubicBezTo>
                  <a:cubicBezTo>
                    <a:pt x="5022" y="6039"/>
                    <a:pt x="4959" y="3928"/>
                    <a:pt x="4959" y="3928"/>
                  </a:cubicBezTo>
                  <a:cubicBezTo>
                    <a:pt x="4959" y="3928"/>
                    <a:pt x="5022" y="3052"/>
                    <a:pt x="5022" y="2835"/>
                  </a:cubicBezTo>
                  <a:cubicBezTo>
                    <a:pt x="5022" y="2619"/>
                    <a:pt x="5112" y="865"/>
                    <a:pt x="5112" y="865"/>
                  </a:cubicBezTo>
                  <a:lnTo>
                    <a:pt x="5112" y="865"/>
                  </a:lnTo>
                  <a:lnTo>
                    <a:pt x="2962" y="1399"/>
                  </a:lnTo>
                  <a:lnTo>
                    <a:pt x="115" y="0"/>
                  </a:ln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8521233" y="2355783"/>
              <a:ext cx="49422" cy="45172"/>
            </a:xfrm>
            <a:custGeom>
              <a:avLst/>
              <a:gdLst/>
              <a:ahLst/>
              <a:cxnLst/>
              <a:rect l="l" t="t" r="r" b="b"/>
              <a:pathLst>
                <a:path w="1628" h="1488" extrusionOk="0">
                  <a:moveTo>
                    <a:pt x="1" y="1"/>
                  </a:moveTo>
                  <a:cubicBezTo>
                    <a:pt x="14" y="128"/>
                    <a:pt x="14" y="394"/>
                    <a:pt x="14" y="687"/>
                  </a:cubicBezTo>
                  <a:lnTo>
                    <a:pt x="1628" y="1488"/>
                  </a:lnTo>
                  <a:lnTo>
                    <a:pt x="1" y="1"/>
                  </a:lnTo>
                  <a:close/>
                </a:path>
              </a:pathLst>
            </a:custGeom>
            <a:solidFill>
              <a:srgbClr val="E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8518926" y="2376638"/>
              <a:ext cx="151302" cy="130477"/>
            </a:xfrm>
            <a:custGeom>
              <a:avLst/>
              <a:gdLst/>
              <a:ahLst/>
              <a:cxnLst/>
              <a:rect l="l" t="t" r="r" b="b"/>
              <a:pathLst>
                <a:path w="4984" h="4298" extrusionOk="0">
                  <a:moveTo>
                    <a:pt x="90" y="0"/>
                  </a:moveTo>
                  <a:cubicBezTo>
                    <a:pt x="90" y="318"/>
                    <a:pt x="77" y="674"/>
                    <a:pt x="64" y="979"/>
                  </a:cubicBezTo>
                  <a:cubicBezTo>
                    <a:pt x="51" y="1258"/>
                    <a:pt x="26" y="1487"/>
                    <a:pt x="0" y="1577"/>
                  </a:cubicBezTo>
                  <a:cubicBezTo>
                    <a:pt x="1056" y="3699"/>
                    <a:pt x="2480" y="4297"/>
                    <a:pt x="3573" y="4297"/>
                  </a:cubicBezTo>
                  <a:cubicBezTo>
                    <a:pt x="4158" y="4297"/>
                    <a:pt x="4653" y="4132"/>
                    <a:pt x="4921" y="3928"/>
                  </a:cubicBezTo>
                  <a:lnTo>
                    <a:pt x="4984" y="1589"/>
                  </a:lnTo>
                  <a:lnTo>
                    <a:pt x="2924" y="1907"/>
                  </a:lnTo>
                  <a:lnTo>
                    <a:pt x="1704" y="801"/>
                  </a:lnTo>
                  <a:lnTo>
                    <a:pt x="90" y="0"/>
                  </a:lnTo>
                  <a:close/>
                </a:path>
              </a:pathLst>
            </a:custGeom>
            <a:solidFill>
              <a:srgbClr val="CC8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8458697" y="2303447"/>
              <a:ext cx="58711" cy="74254"/>
            </a:xfrm>
            <a:custGeom>
              <a:avLst/>
              <a:gdLst/>
              <a:ahLst/>
              <a:cxnLst/>
              <a:rect l="l" t="t" r="r" b="b"/>
              <a:pathLst>
                <a:path w="1934" h="2446" extrusionOk="0">
                  <a:moveTo>
                    <a:pt x="679" y="1"/>
                  </a:moveTo>
                  <a:cubicBezTo>
                    <a:pt x="605" y="1"/>
                    <a:pt x="527" y="11"/>
                    <a:pt x="446" y="33"/>
                  </a:cubicBezTo>
                  <a:cubicBezTo>
                    <a:pt x="116" y="135"/>
                    <a:pt x="1" y="479"/>
                    <a:pt x="52" y="872"/>
                  </a:cubicBezTo>
                  <a:cubicBezTo>
                    <a:pt x="131" y="1569"/>
                    <a:pt x="706" y="2445"/>
                    <a:pt x="1524" y="2445"/>
                  </a:cubicBezTo>
                  <a:cubicBezTo>
                    <a:pt x="1631" y="2445"/>
                    <a:pt x="1742" y="2430"/>
                    <a:pt x="1857" y="2398"/>
                  </a:cubicBezTo>
                  <a:lnTo>
                    <a:pt x="1933" y="1254"/>
                  </a:lnTo>
                  <a:cubicBezTo>
                    <a:pt x="1933" y="1254"/>
                    <a:pt x="1896" y="1127"/>
                    <a:pt x="1806" y="949"/>
                  </a:cubicBezTo>
                  <a:cubicBezTo>
                    <a:pt x="1616" y="579"/>
                    <a:pt x="1237" y="1"/>
                    <a:pt x="679"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8475697" y="2319354"/>
              <a:ext cx="25895" cy="32391"/>
            </a:xfrm>
            <a:custGeom>
              <a:avLst/>
              <a:gdLst/>
              <a:ahLst/>
              <a:cxnLst/>
              <a:rect l="l" t="t" r="r" b="b"/>
              <a:pathLst>
                <a:path w="853" h="1067" extrusionOk="0">
                  <a:moveTo>
                    <a:pt x="67" y="0"/>
                  </a:moveTo>
                  <a:cubicBezTo>
                    <a:pt x="46" y="0"/>
                    <a:pt x="22" y="13"/>
                    <a:pt x="14" y="31"/>
                  </a:cubicBezTo>
                  <a:cubicBezTo>
                    <a:pt x="0" y="57"/>
                    <a:pt x="26" y="94"/>
                    <a:pt x="51" y="107"/>
                  </a:cubicBezTo>
                  <a:lnTo>
                    <a:pt x="64" y="107"/>
                  </a:lnTo>
                  <a:cubicBezTo>
                    <a:pt x="229" y="184"/>
                    <a:pt x="344" y="285"/>
                    <a:pt x="433" y="399"/>
                  </a:cubicBezTo>
                  <a:cubicBezTo>
                    <a:pt x="127" y="489"/>
                    <a:pt x="77" y="921"/>
                    <a:pt x="77" y="946"/>
                  </a:cubicBezTo>
                  <a:cubicBezTo>
                    <a:pt x="77" y="972"/>
                    <a:pt x="90" y="997"/>
                    <a:pt x="115" y="1010"/>
                  </a:cubicBezTo>
                  <a:lnTo>
                    <a:pt x="127" y="1010"/>
                  </a:lnTo>
                  <a:cubicBezTo>
                    <a:pt x="166" y="1010"/>
                    <a:pt x="192" y="984"/>
                    <a:pt x="192" y="959"/>
                  </a:cubicBezTo>
                  <a:cubicBezTo>
                    <a:pt x="192" y="946"/>
                    <a:pt x="242" y="540"/>
                    <a:pt x="509" y="489"/>
                  </a:cubicBezTo>
                  <a:cubicBezTo>
                    <a:pt x="687" y="743"/>
                    <a:pt x="726" y="1010"/>
                    <a:pt x="726" y="1023"/>
                  </a:cubicBezTo>
                  <a:cubicBezTo>
                    <a:pt x="738" y="1035"/>
                    <a:pt x="751" y="1060"/>
                    <a:pt x="763" y="1060"/>
                  </a:cubicBezTo>
                  <a:cubicBezTo>
                    <a:pt x="772" y="1060"/>
                    <a:pt x="780" y="1066"/>
                    <a:pt x="785" y="1066"/>
                  </a:cubicBezTo>
                  <a:cubicBezTo>
                    <a:pt x="787" y="1066"/>
                    <a:pt x="789" y="1065"/>
                    <a:pt x="789" y="1060"/>
                  </a:cubicBezTo>
                  <a:cubicBezTo>
                    <a:pt x="827" y="1060"/>
                    <a:pt x="853" y="1035"/>
                    <a:pt x="839" y="997"/>
                  </a:cubicBezTo>
                  <a:cubicBezTo>
                    <a:pt x="839" y="972"/>
                    <a:pt x="712" y="260"/>
                    <a:pt x="90" y="6"/>
                  </a:cubicBezTo>
                  <a:cubicBezTo>
                    <a:pt x="83" y="2"/>
                    <a:pt x="75" y="0"/>
                    <a:pt x="67"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8696851" y="2300229"/>
              <a:ext cx="63326" cy="70612"/>
            </a:xfrm>
            <a:custGeom>
              <a:avLst/>
              <a:gdLst/>
              <a:ahLst/>
              <a:cxnLst/>
              <a:rect l="l" t="t" r="r" b="b"/>
              <a:pathLst>
                <a:path w="2086" h="2326" extrusionOk="0">
                  <a:moveTo>
                    <a:pt x="1364" y="0"/>
                  </a:moveTo>
                  <a:cubicBezTo>
                    <a:pt x="867" y="0"/>
                    <a:pt x="461" y="476"/>
                    <a:pt x="242" y="788"/>
                  </a:cubicBezTo>
                  <a:cubicBezTo>
                    <a:pt x="140" y="953"/>
                    <a:pt x="77" y="1080"/>
                    <a:pt x="77" y="1080"/>
                  </a:cubicBezTo>
                  <a:lnTo>
                    <a:pt x="1" y="2224"/>
                  </a:lnTo>
                  <a:cubicBezTo>
                    <a:pt x="164" y="2294"/>
                    <a:pt x="325" y="2325"/>
                    <a:pt x="479" y="2325"/>
                  </a:cubicBezTo>
                  <a:cubicBezTo>
                    <a:pt x="1227" y="2325"/>
                    <a:pt x="1839" y="1596"/>
                    <a:pt x="1996" y="953"/>
                  </a:cubicBezTo>
                  <a:cubicBezTo>
                    <a:pt x="2086" y="559"/>
                    <a:pt x="2022" y="216"/>
                    <a:pt x="1704" y="76"/>
                  </a:cubicBezTo>
                  <a:cubicBezTo>
                    <a:pt x="1587" y="23"/>
                    <a:pt x="1474" y="0"/>
                    <a:pt x="1364"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8713851" y="2316015"/>
              <a:ext cx="28961" cy="30540"/>
            </a:xfrm>
            <a:custGeom>
              <a:avLst/>
              <a:gdLst/>
              <a:ahLst/>
              <a:cxnLst/>
              <a:rect l="l" t="t" r="r" b="b"/>
              <a:pathLst>
                <a:path w="954" h="1006" extrusionOk="0">
                  <a:moveTo>
                    <a:pt x="877" y="1"/>
                  </a:moveTo>
                  <a:cubicBezTo>
                    <a:pt x="229" y="179"/>
                    <a:pt x="12" y="865"/>
                    <a:pt x="0" y="904"/>
                  </a:cubicBezTo>
                  <a:cubicBezTo>
                    <a:pt x="0" y="929"/>
                    <a:pt x="12" y="967"/>
                    <a:pt x="38" y="967"/>
                  </a:cubicBezTo>
                  <a:lnTo>
                    <a:pt x="76" y="967"/>
                  </a:lnTo>
                  <a:cubicBezTo>
                    <a:pt x="89" y="967"/>
                    <a:pt x="114" y="955"/>
                    <a:pt x="114" y="929"/>
                  </a:cubicBezTo>
                  <a:cubicBezTo>
                    <a:pt x="114" y="929"/>
                    <a:pt x="190" y="675"/>
                    <a:pt x="394" y="433"/>
                  </a:cubicBezTo>
                  <a:cubicBezTo>
                    <a:pt x="661" y="523"/>
                    <a:pt x="648" y="942"/>
                    <a:pt x="648" y="942"/>
                  </a:cubicBezTo>
                  <a:cubicBezTo>
                    <a:pt x="648" y="967"/>
                    <a:pt x="673" y="992"/>
                    <a:pt x="712" y="1006"/>
                  </a:cubicBezTo>
                  <a:lnTo>
                    <a:pt x="724" y="992"/>
                  </a:lnTo>
                  <a:cubicBezTo>
                    <a:pt x="750" y="992"/>
                    <a:pt x="763" y="967"/>
                    <a:pt x="763" y="942"/>
                  </a:cubicBezTo>
                  <a:cubicBezTo>
                    <a:pt x="763" y="929"/>
                    <a:pt x="775" y="484"/>
                    <a:pt x="483" y="357"/>
                  </a:cubicBezTo>
                  <a:cubicBezTo>
                    <a:pt x="597" y="255"/>
                    <a:pt x="724" y="167"/>
                    <a:pt x="890" y="116"/>
                  </a:cubicBezTo>
                  <a:lnTo>
                    <a:pt x="902" y="116"/>
                  </a:lnTo>
                  <a:cubicBezTo>
                    <a:pt x="941" y="116"/>
                    <a:pt x="953" y="77"/>
                    <a:pt x="953" y="52"/>
                  </a:cubicBezTo>
                  <a:cubicBezTo>
                    <a:pt x="941" y="14"/>
                    <a:pt x="916" y="1"/>
                    <a:pt x="877" y="1"/>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8498070" y="2151173"/>
              <a:ext cx="218119" cy="330259"/>
            </a:xfrm>
            <a:custGeom>
              <a:avLst/>
              <a:gdLst/>
              <a:ahLst/>
              <a:cxnLst/>
              <a:rect l="l" t="t" r="r" b="b"/>
              <a:pathLst>
                <a:path w="7185" h="10879" extrusionOk="0">
                  <a:moveTo>
                    <a:pt x="3580" y="1"/>
                  </a:moveTo>
                  <a:cubicBezTo>
                    <a:pt x="3540" y="1"/>
                    <a:pt x="3499" y="1"/>
                    <a:pt x="3459" y="3"/>
                  </a:cubicBezTo>
                  <a:cubicBezTo>
                    <a:pt x="1514" y="66"/>
                    <a:pt x="1" y="1325"/>
                    <a:pt x="77" y="4223"/>
                  </a:cubicBezTo>
                  <a:cubicBezTo>
                    <a:pt x="102" y="5176"/>
                    <a:pt x="357" y="7707"/>
                    <a:pt x="472" y="8088"/>
                  </a:cubicBezTo>
                  <a:cubicBezTo>
                    <a:pt x="586" y="8470"/>
                    <a:pt x="2150" y="10440"/>
                    <a:pt x="2645" y="10707"/>
                  </a:cubicBezTo>
                  <a:cubicBezTo>
                    <a:pt x="2899" y="10841"/>
                    <a:pt x="3383" y="10879"/>
                    <a:pt x="3853" y="10879"/>
                  </a:cubicBezTo>
                  <a:cubicBezTo>
                    <a:pt x="4323" y="10879"/>
                    <a:pt x="4781" y="10841"/>
                    <a:pt x="4984" y="10821"/>
                  </a:cubicBezTo>
                  <a:cubicBezTo>
                    <a:pt x="5391" y="10784"/>
                    <a:pt x="6663" y="8597"/>
                    <a:pt x="6764" y="8139"/>
                  </a:cubicBezTo>
                  <a:cubicBezTo>
                    <a:pt x="6854" y="7682"/>
                    <a:pt x="7184" y="5012"/>
                    <a:pt x="7146" y="4007"/>
                  </a:cubicBezTo>
                  <a:cubicBezTo>
                    <a:pt x="7071" y="1181"/>
                    <a:pt x="5485" y="1"/>
                    <a:pt x="3580"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8645517" y="2311400"/>
              <a:ext cx="12386" cy="30540"/>
            </a:xfrm>
            <a:custGeom>
              <a:avLst/>
              <a:gdLst/>
              <a:ahLst/>
              <a:cxnLst/>
              <a:rect l="l" t="t" r="r" b="b"/>
              <a:pathLst>
                <a:path w="408" h="1006" extrusionOk="0">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8566010" y="2311400"/>
              <a:ext cx="12386" cy="30540"/>
            </a:xfrm>
            <a:custGeom>
              <a:avLst/>
              <a:gdLst/>
              <a:ahLst/>
              <a:cxnLst/>
              <a:rect l="l" t="t" r="r" b="b"/>
              <a:pathLst>
                <a:path w="408" h="1006" extrusionOk="0">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8506965" y="2349226"/>
              <a:ext cx="202636" cy="132207"/>
            </a:xfrm>
            <a:custGeom>
              <a:avLst/>
              <a:gdLst/>
              <a:ahLst/>
              <a:cxnLst/>
              <a:rect l="l" t="t" r="r" b="b"/>
              <a:pathLst>
                <a:path w="6675" h="4355" extrusionOk="0">
                  <a:moveTo>
                    <a:pt x="3560" y="1246"/>
                  </a:moveTo>
                  <a:cubicBezTo>
                    <a:pt x="4590" y="1246"/>
                    <a:pt x="5607" y="1475"/>
                    <a:pt x="5607" y="1997"/>
                  </a:cubicBezTo>
                  <a:cubicBezTo>
                    <a:pt x="5607" y="2505"/>
                    <a:pt x="4590" y="3115"/>
                    <a:pt x="3560" y="3115"/>
                  </a:cubicBezTo>
                  <a:cubicBezTo>
                    <a:pt x="2543" y="3115"/>
                    <a:pt x="1538" y="2568"/>
                    <a:pt x="1538" y="2048"/>
                  </a:cubicBezTo>
                  <a:cubicBezTo>
                    <a:pt x="1538" y="1539"/>
                    <a:pt x="2543" y="1246"/>
                    <a:pt x="3560" y="1246"/>
                  </a:cubicBezTo>
                  <a:close/>
                  <a:moveTo>
                    <a:pt x="6675" y="0"/>
                  </a:moveTo>
                  <a:lnTo>
                    <a:pt x="6675" y="0"/>
                  </a:lnTo>
                  <a:cubicBezTo>
                    <a:pt x="6675" y="1"/>
                    <a:pt x="6039" y="1590"/>
                    <a:pt x="5849" y="1678"/>
                  </a:cubicBezTo>
                  <a:cubicBezTo>
                    <a:pt x="5840" y="1683"/>
                    <a:pt x="5832" y="1685"/>
                    <a:pt x="5825" y="1685"/>
                  </a:cubicBezTo>
                  <a:cubicBezTo>
                    <a:pt x="5699" y="1685"/>
                    <a:pt x="5839" y="990"/>
                    <a:pt x="3711" y="990"/>
                  </a:cubicBezTo>
                  <a:cubicBezTo>
                    <a:pt x="3642" y="990"/>
                    <a:pt x="3570" y="990"/>
                    <a:pt x="3496" y="992"/>
                  </a:cubicBezTo>
                  <a:cubicBezTo>
                    <a:pt x="1272" y="1043"/>
                    <a:pt x="1348" y="1590"/>
                    <a:pt x="903" y="1590"/>
                  </a:cubicBezTo>
                  <a:cubicBezTo>
                    <a:pt x="445" y="1590"/>
                    <a:pt x="1" y="331"/>
                    <a:pt x="1" y="331"/>
                  </a:cubicBezTo>
                  <a:lnTo>
                    <a:pt x="1" y="331"/>
                  </a:lnTo>
                  <a:cubicBezTo>
                    <a:pt x="64" y="929"/>
                    <a:pt x="128" y="1412"/>
                    <a:pt x="179" y="1564"/>
                  </a:cubicBezTo>
                  <a:cubicBezTo>
                    <a:pt x="293" y="1946"/>
                    <a:pt x="1857" y="3916"/>
                    <a:pt x="2352" y="4183"/>
                  </a:cubicBezTo>
                  <a:cubicBezTo>
                    <a:pt x="2606" y="4317"/>
                    <a:pt x="3090" y="4355"/>
                    <a:pt x="3560" y="4355"/>
                  </a:cubicBezTo>
                  <a:cubicBezTo>
                    <a:pt x="4030" y="4355"/>
                    <a:pt x="4488" y="4317"/>
                    <a:pt x="4691" y="4297"/>
                  </a:cubicBezTo>
                  <a:cubicBezTo>
                    <a:pt x="5098" y="4260"/>
                    <a:pt x="6370" y="2073"/>
                    <a:pt x="6471" y="1615"/>
                  </a:cubicBezTo>
                  <a:cubicBezTo>
                    <a:pt x="6510" y="1412"/>
                    <a:pt x="6599" y="751"/>
                    <a:pt x="6675" y="0"/>
                  </a:cubicBezTo>
                  <a:close/>
                </a:path>
              </a:pathLst>
            </a:custGeom>
            <a:solidFill>
              <a:srgbClr val="AA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8519685" y="2346797"/>
              <a:ext cx="20097" cy="6952"/>
            </a:xfrm>
            <a:custGeom>
              <a:avLst/>
              <a:gdLst/>
              <a:ahLst/>
              <a:cxnLst/>
              <a:rect l="l" t="t" r="r" b="b"/>
              <a:pathLst>
                <a:path w="662" h="229" extrusionOk="0">
                  <a:moveTo>
                    <a:pt x="260" y="1"/>
                  </a:moveTo>
                  <a:cubicBezTo>
                    <a:pt x="121" y="1"/>
                    <a:pt x="14" y="27"/>
                    <a:pt x="14" y="80"/>
                  </a:cubicBezTo>
                  <a:cubicBezTo>
                    <a:pt x="1" y="144"/>
                    <a:pt x="141" y="207"/>
                    <a:pt x="319" y="220"/>
                  </a:cubicBezTo>
                  <a:cubicBezTo>
                    <a:pt x="358" y="226"/>
                    <a:pt x="395" y="229"/>
                    <a:pt x="430" y="229"/>
                  </a:cubicBezTo>
                  <a:cubicBezTo>
                    <a:pt x="557" y="229"/>
                    <a:pt x="652" y="196"/>
                    <a:pt x="662" y="156"/>
                  </a:cubicBezTo>
                  <a:cubicBezTo>
                    <a:pt x="662" y="93"/>
                    <a:pt x="522" y="29"/>
                    <a:pt x="344" y="4"/>
                  </a:cubicBezTo>
                  <a:cubicBezTo>
                    <a:pt x="316" y="2"/>
                    <a:pt x="287" y="1"/>
                    <a:pt x="260" y="1"/>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8521233" y="2360124"/>
              <a:ext cx="20097" cy="7438"/>
            </a:xfrm>
            <a:custGeom>
              <a:avLst/>
              <a:gdLst/>
              <a:ahLst/>
              <a:cxnLst/>
              <a:rect l="l" t="t" r="r" b="b"/>
              <a:pathLst>
                <a:path w="662" h="245" extrusionOk="0">
                  <a:moveTo>
                    <a:pt x="441" y="0"/>
                  </a:moveTo>
                  <a:cubicBezTo>
                    <a:pt x="399" y="0"/>
                    <a:pt x="353" y="4"/>
                    <a:pt x="306" y="10"/>
                  </a:cubicBezTo>
                  <a:cubicBezTo>
                    <a:pt x="128" y="48"/>
                    <a:pt x="1" y="124"/>
                    <a:pt x="1" y="175"/>
                  </a:cubicBezTo>
                  <a:cubicBezTo>
                    <a:pt x="10" y="219"/>
                    <a:pt x="82" y="244"/>
                    <a:pt x="184" y="244"/>
                  </a:cubicBezTo>
                  <a:cubicBezTo>
                    <a:pt x="232" y="244"/>
                    <a:pt x="287" y="238"/>
                    <a:pt x="344" y="226"/>
                  </a:cubicBezTo>
                  <a:cubicBezTo>
                    <a:pt x="522" y="201"/>
                    <a:pt x="662" y="124"/>
                    <a:pt x="649" y="61"/>
                  </a:cubicBezTo>
                  <a:cubicBezTo>
                    <a:pt x="640" y="24"/>
                    <a:pt x="555" y="0"/>
                    <a:pt x="441"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8678333" y="2355692"/>
              <a:ext cx="20097" cy="6922"/>
            </a:xfrm>
            <a:custGeom>
              <a:avLst/>
              <a:gdLst/>
              <a:ahLst/>
              <a:cxnLst/>
              <a:rect l="l" t="t" r="r" b="b"/>
              <a:pathLst>
                <a:path w="662" h="228" extrusionOk="0">
                  <a:moveTo>
                    <a:pt x="255" y="0"/>
                  </a:moveTo>
                  <a:cubicBezTo>
                    <a:pt x="118" y="0"/>
                    <a:pt x="13" y="27"/>
                    <a:pt x="13" y="80"/>
                  </a:cubicBezTo>
                  <a:cubicBezTo>
                    <a:pt x="0" y="143"/>
                    <a:pt x="140" y="207"/>
                    <a:pt x="318" y="219"/>
                  </a:cubicBezTo>
                  <a:cubicBezTo>
                    <a:pt x="357" y="225"/>
                    <a:pt x="395" y="228"/>
                    <a:pt x="431" y="228"/>
                  </a:cubicBezTo>
                  <a:cubicBezTo>
                    <a:pt x="556" y="228"/>
                    <a:pt x="651" y="196"/>
                    <a:pt x="662" y="156"/>
                  </a:cubicBezTo>
                  <a:cubicBezTo>
                    <a:pt x="662" y="92"/>
                    <a:pt x="521" y="29"/>
                    <a:pt x="343" y="4"/>
                  </a:cubicBezTo>
                  <a:cubicBezTo>
                    <a:pt x="313" y="1"/>
                    <a:pt x="283" y="0"/>
                    <a:pt x="255"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8677149" y="2341970"/>
              <a:ext cx="20097" cy="7438"/>
            </a:xfrm>
            <a:custGeom>
              <a:avLst/>
              <a:gdLst/>
              <a:ahLst/>
              <a:cxnLst/>
              <a:rect l="l" t="t" r="r" b="b"/>
              <a:pathLst>
                <a:path w="662" h="245" extrusionOk="0">
                  <a:moveTo>
                    <a:pt x="441" y="0"/>
                  </a:moveTo>
                  <a:cubicBezTo>
                    <a:pt x="400" y="0"/>
                    <a:pt x="354" y="3"/>
                    <a:pt x="306" y="10"/>
                  </a:cubicBezTo>
                  <a:cubicBezTo>
                    <a:pt x="128" y="49"/>
                    <a:pt x="1" y="125"/>
                    <a:pt x="1" y="176"/>
                  </a:cubicBezTo>
                  <a:cubicBezTo>
                    <a:pt x="10" y="219"/>
                    <a:pt x="84" y="244"/>
                    <a:pt x="186" y="244"/>
                  </a:cubicBezTo>
                  <a:cubicBezTo>
                    <a:pt x="234" y="244"/>
                    <a:pt x="288" y="239"/>
                    <a:pt x="345" y="227"/>
                  </a:cubicBezTo>
                  <a:cubicBezTo>
                    <a:pt x="523" y="201"/>
                    <a:pt x="662" y="125"/>
                    <a:pt x="650" y="61"/>
                  </a:cubicBezTo>
                  <a:cubicBezTo>
                    <a:pt x="640" y="24"/>
                    <a:pt x="556" y="0"/>
                    <a:pt x="441"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8599980" y="2311309"/>
              <a:ext cx="29750" cy="64176"/>
            </a:xfrm>
            <a:custGeom>
              <a:avLst/>
              <a:gdLst/>
              <a:ahLst/>
              <a:cxnLst/>
              <a:rect l="l" t="t" r="r" b="b"/>
              <a:pathLst>
                <a:path w="980" h="2114" extrusionOk="0">
                  <a:moveTo>
                    <a:pt x="196" y="0"/>
                  </a:moveTo>
                  <a:cubicBezTo>
                    <a:pt x="166" y="0"/>
                    <a:pt x="140" y="21"/>
                    <a:pt x="140" y="42"/>
                  </a:cubicBezTo>
                  <a:cubicBezTo>
                    <a:pt x="127" y="67"/>
                    <a:pt x="0" y="576"/>
                    <a:pt x="64" y="1478"/>
                  </a:cubicBezTo>
                  <a:cubicBezTo>
                    <a:pt x="102" y="2037"/>
                    <a:pt x="318" y="2114"/>
                    <a:pt x="407" y="2114"/>
                  </a:cubicBezTo>
                  <a:lnTo>
                    <a:pt x="432" y="2114"/>
                  </a:lnTo>
                  <a:cubicBezTo>
                    <a:pt x="661" y="2114"/>
                    <a:pt x="890" y="1796"/>
                    <a:pt x="966" y="1364"/>
                  </a:cubicBezTo>
                  <a:cubicBezTo>
                    <a:pt x="980" y="1325"/>
                    <a:pt x="954" y="1300"/>
                    <a:pt x="916" y="1288"/>
                  </a:cubicBezTo>
                  <a:cubicBezTo>
                    <a:pt x="890" y="1288"/>
                    <a:pt x="852" y="1300"/>
                    <a:pt x="852" y="1339"/>
                  </a:cubicBezTo>
                  <a:cubicBezTo>
                    <a:pt x="765" y="1747"/>
                    <a:pt x="570" y="1987"/>
                    <a:pt x="431" y="1987"/>
                  </a:cubicBezTo>
                  <a:cubicBezTo>
                    <a:pt x="427" y="1987"/>
                    <a:pt x="424" y="1987"/>
                    <a:pt x="420" y="1987"/>
                  </a:cubicBezTo>
                  <a:cubicBezTo>
                    <a:pt x="318" y="1987"/>
                    <a:pt x="217" y="1847"/>
                    <a:pt x="178" y="1478"/>
                  </a:cubicBezTo>
                  <a:cubicBezTo>
                    <a:pt x="127" y="588"/>
                    <a:pt x="254" y="79"/>
                    <a:pt x="254" y="79"/>
                  </a:cubicBezTo>
                  <a:cubicBezTo>
                    <a:pt x="268" y="42"/>
                    <a:pt x="242" y="16"/>
                    <a:pt x="217" y="3"/>
                  </a:cubicBezTo>
                  <a:cubicBezTo>
                    <a:pt x="210" y="1"/>
                    <a:pt x="203" y="0"/>
                    <a:pt x="196"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8575269" y="2397980"/>
              <a:ext cx="83028" cy="25015"/>
            </a:xfrm>
            <a:custGeom>
              <a:avLst/>
              <a:gdLst/>
              <a:ahLst/>
              <a:cxnLst/>
              <a:rect l="l" t="t" r="r" b="b"/>
              <a:pathLst>
                <a:path w="2735" h="824" extrusionOk="0">
                  <a:moveTo>
                    <a:pt x="2660" y="0"/>
                  </a:moveTo>
                  <a:cubicBezTo>
                    <a:pt x="2643" y="0"/>
                    <a:pt x="2627" y="7"/>
                    <a:pt x="2619" y="21"/>
                  </a:cubicBezTo>
                  <a:cubicBezTo>
                    <a:pt x="2619" y="35"/>
                    <a:pt x="2251" y="683"/>
                    <a:pt x="1450" y="708"/>
                  </a:cubicBezTo>
                  <a:cubicBezTo>
                    <a:pt x="1434" y="708"/>
                    <a:pt x="1418" y="709"/>
                    <a:pt x="1402" y="709"/>
                  </a:cubicBezTo>
                  <a:cubicBezTo>
                    <a:pt x="616" y="709"/>
                    <a:pt x="115" y="98"/>
                    <a:pt x="115" y="98"/>
                  </a:cubicBezTo>
                  <a:cubicBezTo>
                    <a:pt x="101" y="83"/>
                    <a:pt x="81" y="77"/>
                    <a:pt x="63" y="77"/>
                  </a:cubicBezTo>
                  <a:cubicBezTo>
                    <a:pt x="50" y="77"/>
                    <a:pt x="37" y="80"/>
                    <a:pt x="26" y="86"/>
                  </a:cubicBezTo>
                  <a:cubicBezTo>
                    <a:pt x="14" y="111"/>
                    <a:pt x="0" y="149"/>
                    <a:pt x="26" y="174"/>
                  </a:cubicBezTo>
                  <a:cubicBezTo>
                    <a:pt x="51" y="199"/>
                    <a:pt x="565" y="824"/>
                    <a:pt x="1400" y="824"/>
                  </a:cubicBezTo>
                  <a:cubicBezTo>
                    <a:pt x="1417" y="824"/>
                    <a:pt x="1433" y="823"/>
                    <a:pt x="1450" y="823"/>
                  </a:cubicBezTo>
                  <a:cubicBezTo>
                    <a:pt x="2314" y="797"/>
                    <a:pt x="2709" y="111"/>
                    <a:pt x="2721" y="86"/>
                  </a:cubicBezTo>
                  <a:cubicBezTo>
                    <a:pt x="2734" y="60"/>
                    <a:pt x="2721" y="21"/>
                    <a:pt x="2696" y="9"/>
                  </a:cubicBezTo>
                  <a:cubicBezTo>
                    <a:pt x="2685" y="4"/>
                    <a:pt x="2672" y="0"/>
                    <a:pt x="2660"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8638201" y="2280375"/>
              <a:ext cx="53642" cy="27200"/>
            </a:xfrm>
            <a:custGeom>
              <a:avLst/>
              <a:gdLst/>
              <a:ahLst/>
              <a:cxnLst/>
              <a:rect l="l" t="t" r="r" b="b"/>
              <a:pathLst>
                <a:path w="1767" h="896" extrusionOk="0">
                  <a:moveTo>
                    <a:pt x="740" y="1"/>
                  </a:moveTo>
                  <a:cubicBezTo>
                    <a:pt x="543" y="1"/>
                    <a:pt x="338" y="57"/>
                    <a:pt x="127" y="171"/>
                  </a:cubicBezTo>
                  <a:cubicBezTo>
                    <a:pt x="38" y="209"/>
                    <a:pt x="0" y="323"/>
                    <a:pt x="51" y="400"/>
                  </a:cubicBezTo>
                  <a:cubicBezTo>
                    <a:pt x="77" y="461"/>
                    <a:pt x="134" y="499"/>
                    <a:pt x="197" y="499"/>
                  </a:cubicBezTo>
                  <a:cubicBezTo>
                    <a:pt x="224" y="499"/>
                    <a:pt x="253" y="491"/>
                    <a:pt x="280" y="476"/>
                  </a:cubicBezTo>
                  <a:cubicBezTo>
                    <a:pt x="437" y="393"/>
                    <a:pt x="589" y="353"/>
                    <a:pt x="733" y="353"/>
                  </a:cubicBezTo>
                  <a:cubicBezTo>
                    <a:pt x="809" y="353"/>
                    <a:pt x="883" y="365"/>
                    <a:pt x="953" y="387"/>
                  </a:cubicBezTo>
                  <a:cubicBezTo>
                    <a:pt x="1267" y="487"/>
                    <a:pt x="1653" y="895"/>
                    <a:pt x="1678" y="895"/>
                  </a:cubicBezTo>
                  <a:cubicBezTo>
                    <a:pt x="1678" y="895"/>
                    <a:pt x="1678" y="895"/>
                    <a:pt x="1678" y="895"/>
                  </a:cubicBezTo>
                  <a:cubicBezTo>
                    <a:pt x="1767" y="857"/>
                    <a:pt x="1526" y="209"/>
                    <a:pt x="1068" y="56"/>
                  </a:cubicBezTo>
                  <a:cubicBezTo>
                    <a:pt x="962" y="19"/>
                    <a:pt x="852" y="1"/>
                    <a:pt x="740" y="1"/>
                  </a:cubicBezTo>
                  <a:close/>
                </a:path>
              </a:pathLst>
            </a:custGeom>
            <a:solidFill>
              <a:srgbClr val="AA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8532040" y="2282439"/>
              <a:ext cx="51365" cy="30934"/>
            </a:xfrm>
            <a:custGeom>
              <a:avLst/>
              <a:gdLst/>
              <a:ahLst/>
              <a:cxnLst/>
              <a:rect l="l" t="t" r="r" b="b"/>
              <a:pathLst>
                <a:path w="1692" h="1019" extrusionOk="0">
                  <a:moveTo>
                    <a:pt x="1071" y="1"/>
                  </a:moveTo>
                  <a:cubicBezTo>
                    <a:pt x="903" y="1"/>
                    <a:pt x="746" y="36"/>
                    <a:pt x="599" y="103"/>
                  </a:cubicBezTo>
                  <a:cubicBezTo>
                    <a:pt x="153" y="319"/>
                    <a:pt x="1" y="993"/>
                    <a:pt x="102" y="1018"/>
                  </a:cubicBezTo>
                  <a:cubicBezTo>
                    <a:pt x="102" y="1018"/>
                    <a:pt x="103" y="1018"/>
                    <a:pt x="103" y="1018"/>
                  </a:cubicBezTo>
                  <a:cubicBezTo>
                    <a:pt x="124" y="1018"/>
                    <a:pt x="450" y="559"/>
                    <a:pt x="751" y="420"/>
                  </a:cubicBezTo>
                  <a:cubicBezTo>
                    <a:pt x="846" y="376"/>
                    <a:pt x="951" y="354"/>
                    <a:pt x="1064" y="354"/>
                  </a:cubicBezTo>
                  <a:cubicBezTo>
                    <a:pt x="1177" y="354"/>
                    <a:pt x="1297" y="376"/>
                    <a:pt x="1424" y="420"/>
                  </a:cubicBezTo>
                  <a:cubicBezTo>
                    <a:pt x="1448" y="429"/>
                    <a:pt x="1471" y="433"/>
                    <a:pt x="1493" y="433"/>
                  </a:cubicBezTo>
                  <a:cubicBezTo>
                    <a:pt x="1565" y="433"/>
                    <a:pt x="1624" y="387"/>
                    <a:pt x="1653" y="319"/>
                  </a:cubicBezTo>
                  <a:cubicBezTo>
                    <a:pt x="1692" y="230"/>
                    <a:pt x="1641" y="128"/>
                    <a:pt x="1552" y="90"/>
                  </a:cubicBezTo>
                  <a:cubicBezTo>
                    <a:pt x="1383" y="29"/>
                    <a:pt x="1223" y="1"/>
                    <a:pt x="1071" y="1"/>
                  </a:cubicBezTo>
                  <a:close/>
                </a:path>
              </a:pathLst>
            </a:custGeom>
            <a:solidFill>
              <a:srgbClr val="AA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8689505" y="2744875"/>
              <a:ext cx="156736" cy="126257"/>
            </a:xfrm>
            <a:custGeom>
              <a:avLst/>
              <a:gdLst/>
              <a:ahLst/>
              <a:cxnLst/>
              <a:rect l="l" t="t" r="r" b="b"/>
              <a:pathLst>
                <a:path w="5163" h="4159" extrusionOk="0">
                  <a:moveTo>
                    <a:pt x="2390" y="0"/>
                  </a:moveTo>
                  <a:cubicBezTo>
                    <a:pt x="1399" y="0"/>
                    <a:pt x="522" y="203"/>
                    <a:pt x="522" y="203"/>
                  </a:cubicBezTo>
                  <a:cubicBezTo>
                    <a:pt x="522" y="203"/>
                    <a:pt x="1" y="660"/>
                    <a:pt x="700" y="1791"/>
                  </a:cubicBezTo>
                  <a:cubicBezTo>
                    <a:pt x="1058" y="2576"/>
                    <a:pt x="1570" y="2717"/>
                    <a:pt x="1947" y="2717"/>
                  </a:cubicBezTo>
                  <a:cubicBezTo>
                    <a:pt x="2053" y="2717"/>
                    <a:pt x="2148" y="2706"/>
                    <a:pt x="2226" y="2694"/>
                  </a:cubicBezTo>
                  <a:cubicBezTo>
                    <a:pt x="2309" y="2676"/>
                    <a:pt x="2366" y="2664"/>
                    <a:pt x="2400" y="2664"/>
                  </a:cubicBezTo>
                  <a:cubicBezTo>
                    <a:pt x="2413" y="2664"/>
                    <a:pt x="2423" y="2665"/>
                    <a:pt x="2429" y="2669"/>
                  </a:cubicBezTo>
                  <a:cubicBezTo>
                    <a:pt x="2493" y="2745"/>
                    <a:pt x="2607" y="3940"/>
                    <a:pt x="2938" y="3966"/>
                  </a:cubicBezTo>
                  <a:cubicBezTo>
                    <a:pt x="3103" y="3953"/>
                    <a:pt x="3218" y="3610"/>
                    <a:pt x="3218" y="3610"/>
                  </a:cubicBezTo>
                  <a:cubicBezTo>
                    <a:pt x="3313" y="4020"/>
                    <a:pt x="3423" y="4159"/>
                    <a:pt x="3520" y="4159"/>
                  </a:cubicBezTo>
                  <a:cubicBezTo>
                    <a:pt x="3552" y="4159"/>
                    <a:pt x="3583" y="4144"/>
                    <a:pt x="3611" y="4118"/>
                  </a:cubicBezTo>
                  <a:cubicBezTo>
                    <a:pt x="3738" y="4017"/>
                    <a:pt x="3726" y="3597"/>
                    <a:pt x="3726" y="3597"/>
                  </a:cubicBezTo>
                  <a:lnTo>
                    <a:pt x="3726" y="3597"/>
                  </a:lnTo>
                  <a:cubicBezTo>
                    <a:pt x="3762" y="3900"/>
                    <a:pt x="3979" y="4078"/>
                    <a:pt x="4149" y="4078"/>
                  </a:cubicBezTo>
                  <a:cubicBezTo>
                    <a:pt x="4222" y="4078"/>
                    <a:pt x="4285" y="4046"/>
                    <a:pt x="4323" y="3978"/>
                  </a:cubicBezTo>
                  <a:cubicBezTo>
                    <a:pt x="4421" y="3794"/>
                    <a:pt x="4241" y="2463"/>
                    <a:pt x="4091" y="1949"/>
                  </a:cubicBezTo>
                  <a:lnTo>
                    <a:pt x="4091" y="1949"/>
                  </a:lnTo>
                  <a:cubicBezTo>
                    <a:pt x="4205" y="2205"/>
                    <a:pt x="4417" y="2674"/>
                    <a:pt x="4642" y="3113"/>
                  </a:cubicBezTo>
                  <a:cubicBezTo>
                    <a:pt x="4733" y="3227"/>
                    <a:pt x="4816" y="3275"/>
                    <a:pt x="4887" y="3275"/>
                  </a:cubicBezTo>
                  <a:cubicBezTo>
                    <a:pt x="5052" y="3275"/>
                    <a:pt x="5147" y="3016"/>
                    <a:pt x="5112" y="2757"/>
                  </a:cubicBezTo>
                  <a:cubicBezTo>
                    <a:pt x="5162" y="2491"/>
                    <a:pt x="4908" y="1423"/>
                    <a:pt x="4654" y="1105"/>
                  </a:cubicBezTo>
                  <a:cubicBezTo>
                    <a:pt x="4515" y="991"/>
                    <a:pt x="3752" y="215"/>
                    <a:pt x="3077" y="37"/>
                  </a:cubicBezTo>
                  <a:cubicBezTo>
                    <a:pt x="2848" y="11"/>
                    <a:pt x="2616" y="0"/>
                    <a:pt x="2390"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8795270" y="2812360"/>
              <a:ext cx="7377" cy="41711"/>
            </a:xfrm>
            <a:custGeom>
              <a:avLst/>
              <a:gdLst/>
              <a:ahLst/>
              <a:cxnLst/>
              <a:rect l="l" t="t" r="r" b="b"/>
              <a:pathLst>
                <a:path w="243" h="1374" extrusionOk="0">
                  <a:moveTo>
                    <a:pt x="0" y="0"/>
                  </a:moveTo>
                  <a:lnTo>
                    <a:pt x="0" y="0"/>
                  </a:lnTo>
                  <a:cubicBezTo>
                    <a:pt x="64" y="471"/>
                    <a:pt x="127" y="929"/>
                    <a:pt x="242" y="1374"/>
                  </a:cubicBezTo>
                  <a:cubicBezTo>
                    <a:pt x="242" y="1132"/>
                    <a:pt x="217" y="904"/>
                    <a:pt x="178" y="675"/>
                  </a:cubicBezTo>
                  <a:cubicBezTo>
                    <a:pt x="141" y="446"/>
                    <a:pt x="90" y="204"/>
                    <a:pt x="0" y="0"/>
                  </a:cubicBezTo>
                  <a:close/>
                </a:path>
              </a:pathLst>
            </a:custGeom>
            <a:solidFill>
              <a:srgbClr val="BC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8779454" y="2820860"/>
              <a:ext cx="7741" cy="33606"/>
            </a:xfrm>
            <a:custGeom>
              <a:avLst/>
              <a:gdLst/>
              <a:ahLst/>
              <a:cxnLst/>
              <a:rect l="l" t="t" r="r" b="b"/>
              <a:pathLst>
                <a:path w="255" h="1107" extrusionOk="0">
                  <a:moveTo>
                    <a:pt x="0" y="0"/>
                  </a:moveTo>
                  <a:lnTo>
                    <a:pt x="0" y="0"/>
                  </a:lnTo>
                  <a:cubicBezTo>
                    <a:pt x="64" y="382"/>
                    <a:pt x="128" y="751"/>
                    <a:pt x="255" y="1107"/>
                  </a:cubicBezTo>
                  <a:cubicBezTo>
                    <a:pt x="255" y="903"/>
                    <a:pt x="216" y="712"/>
                    <a:pt x="178" y="534"/>
                  </a:cubicBezTo>
                  <a:cubicBezTo>
                    <a:pt x="140" y="344"/>
                    <a:pt x="89" y="166"/>
                    <a:pt x="0" y="0"/>
                  </a:cubicBezTo>
                  <a:close/>
                </a:path>
              </a:pathLst>
            </a:custGeom>
            <a:solidFill>
              <a:srgbClr val="BC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8535137" y="2797697"/>
              <a:ext cx="374520" cy="124739"/>
            </a:xfrm>
            <a:custGeom>
              <a:avLst/>
              <a:gdLst/>
              <a:ahLst/>
              <a:cxnLst/>
              <a:rect l="l" t="t" r="r" b="b"/>
              <a:pathLst>
                <a:path w="12337" h="4109" extrusionOk="0">
                  <a:moveTo>
                    <a:pt x="1141" y="0"/>
                  </a:moveTo>
                  <a:cubicBezTo>
                    <a:pt x="1127" y="0"/>
                    <a:pt x="1119" y="0"/>
                    <a:pt x="1119" y="0"/>
                  </a:cubicBezTo>
                  <a:lnTo>
                    <a:pt x="0" y="319"/>
                  </a:lnTo>
                  <a:lnTo>
                    <a:pt x="39" y="1336"/>
                  </a:lnTo>
                  <a:lnTo>
                    <a:pt x="64" y="1806"/>
                  </a:lnTo>
                  <a:cubicBezTo>
                    <a:pt x="64" y="1806"/>
                    <a:pt x="7718" y="3879"/>
                    <a:pt x="9345" y="4069"/>
                  </a:cubicBezTo>
                  <a:cubicBezTo>
                    <a:pt x="9396" y="4082"/>
                    <a:pt x="9447" y="4082"/>
                    <a:pt x="9510" y="4094"/>
                  </a:cubicBezTo>
                  <a:cubicBezTo>
                    <a:pt x="9627" y="4104"/>
                    <a:pt x="9743" y="4108"/>
                    <a:pt x="9857" y="4108"/>
                  </a:cubicBezTo>
                  <a:cubicBezTo>
                    <a:pt x="11247" y="4108"/>
                    <a:pt x="12336" y="3412"/>
                    <a:pt x="12219" y="2531"/>
                  </a:cubicBezTo>
                  <a:cubicBezTo>
                    <a:pt x="12193" y="2302"/>
                    <a:pt x="12066" y="2060"/>
                    <a:pt x="11863" y="1844"/>
                  </a:cubicBezTo>
                  <a:cubicBezTo>
                    <a:pt x="11264" y="1195"/>
                    <a:pt x="9981" y="624"/>
                    <a:pt x="8290" y="471"/>
                  </a:cubicBezTo>
                  <a:cubicBezTo>
                    <a:pt x="8035" y="446"/>
                    <a:pt x="7781" y="433"/>
                    <a:pt x="7514" y="420"/>
                  </a:cubicBezTo>
                  <a:cubicBezTo>
                    <a:pt x="3952" y="11"/>
                    <a:pt x="1404" y="0"/>
                    <a:pt x="1141"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8535137" y="2794752"/>
              <a:ext cx="374520" cy="127684"/>
            </a:xfrm>
            <a:custGeom>
              <a:avLst/>
              <a:gdLst/>
              <a:ahLst/>
              <a:cxnLst/>
              <a:rect l="l" t="t" r="r" b="b"/>
              <a:pathLst>
                <a:path w="12337" h="4206" extrusionOk="0">
                  <a:moveTo>
                    <a:pt x="3454" y="1"/>
                  </a:moveTo>
                  <a:cubicBezTo>
                    <a:pt x="1996" y="1"/>
                    <a:pt x="1119" y="97"/>
                    <a:pt x="1119" y="97"/>
                  </a:cubicBezTo>
                  <a:lnTo>
                    <a:pt x="0" y="416"/>
                  </a:lnTo>
                  <a:lnTo>
                    <a:pt x="39" y="1433"/>
                  </a:lnTo>
                  <a:lnTo>
                    <a:pt x="64" y="1903"/>
                  </a:lnTo>
                  <a:cubicBezTo>
                    <a:pt x="64" y="1903"/>
                    <a:pt x="7718" y="3976"/>
                    <a:pt x="9345" y="4166"/>
                  </a:cubicBezTo>
                  <a:cubicBezTo>
                    <a:pt x="9396" y="4179"/>
                    <a:pt x="9447" y="4179"/>
                    <a:pt x="9510" y="4191"/>
                  </a:cubicBezTo>
                  <a:cubicBezTo>
                    <a:pt x="9627" y="4201"/>
                    <a:pt x="9743" y="4205"/>
                    <a:pt x="9857" y="4205"/>
                  </a:cubicBezTo>
                  <a:cubicBezTo>
                    <a:pt x="11247" y="4205"/>
                    <a:pt x="12336" y="3509"/>
                    <a:pt x="12219" y="2628"/>
                  </a:cubicBezTo>
                  <a:cubicBezTo>
                    <a:pt x="12193" y="2399"/>
                    <a:pt x="12066" y="2157"/>
                    <a:pt x="11863" y="1941"/>
                  </a:cubicBezTo>
                  <a:cubicBezTo>
                    <a:pt x="11264" y="1292"/>
                    <a:pt x="10705" y="580"/>
                    <a:pt x="7527" y="238"/>
                  </a:cubicBezTo>
                  <a:cubicBezTo>
                    <a:pt x="5931" y="54"/>
                    <a:pt x="4534" y="1"/>
                    <a:pt x="3454"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8816095" y="2809658"/>
              <a:ext cx="425" cy="820"/>
            </a:xfrm>
            <a:custGeom>
              <a:avLst/>
              <a:gdLst/>
              <a:ahLst/>
              <a:cxnLst/>
              <a:rect l="l" t="t" r="r" b="b"/>
              <a:pathLst>
                <a:path w="14" h="27" extrusionOk="0">
                  <a:moveTo>
                    <a:pt x="14" y="1"/>
                  </a:moveTo>
                  <a:cubicBezTo>
                    <a:pt x="14" y="13"/>
                    <a:pt x="14" y="13"/>
                    <a:pt x="1" y="26"/>
                  </a:cubicBezTo>
                  <a:lnTo>
                    <a:pt x="14" y="26"/>
                  </a:lnTo>
                  <a:lnTo>
                    <a:pt x="14" y="1"/>
                  </a:ln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8814972" y="2809263"/>
              <a:ext cx="1548" cy="1214"/>
            </a:xfrm>
            <a:custGeom>
              <a:avLst/>
              <a:gdLst/>
              <a:ahLst/>
              <a:cxnLst/>
              <a:rect l="l" t="t" r="r" b="b"/>
              <a:pathLst>
                <a:path w="51" h="40" extrusionOk="0">
                  <a:moveTo>
                    <a:pt x="0" y="1"/>
                  </a:moveTo>
                  <a:cubicBezTo>
                    <a:pt x="12" y="14"/>
                    <a:pt x="12" y="14"/>
                    <a:pt x="12" y="26"/>
                  </a:cubicBezTo>
                  <a:cubicBezTo>
                    <a:pt x="26" y="26"/>
                    <a:pt x="38" y="26"/>
                    <a:pt x="38" y="39"/>
                  </a:cubicBezTo>
                  <a:cubicBezTo>
                    <a:pt x="51" y="26"/>
                    <a:pt x="51" y="26"/>
                    <a:pt x="51" y="14"/>
                  </a:cubicBezTo>
                  <a:cubicBezTo>
                    <a:pt x="38" y="14"/>
                    <a:pt x="26" y="14"/>
                    <a:pt x="0" y="1"/>
                  </a:cubicBezTo>
                  <a:close/>
                </a:path>
              </a:pathLst>
            </a:custGeom>
            <a:solidFill>
              <a:srgbClr val="C57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8780608" y="2804254"/>
              <a:ext cx="42470" cy="7772"/>
            </a:xfrm>
            <a:custGeom>
              <a:avLst/>
              <a:gdLst/>
              <a:ahLst/>
              <a:cxnLst/>
              <a:rect l="l" t="t" r="r" b="b"/>
              <a:pathLst>
                <a:path w="1399" h="256" extrusionOk="0">
                  <a:moveTo>
                    <a:pt x="0" y="1"/>
                  </a:moveTo>
                  <a:lnTo>
                    <a:pt x="0" y="1"/>
                  </a:lnTo>
                  <a:cubicBezTo>
                    <a:pt x="432" y="52"/>
                    <a:pt x="814" y="115"/>
                    <a:pt x="1144" y="191"/>
                  </a:cubicBezTo>
                  <a:cubicBezTo>
                    <a:pt x="1144" y="179"/>
                    <a:pt x="1144" y="179"/>
                    <a:pt x="1132" y="166"/>
                  </a:cubicBezTo>
                  <a:cubicBezTo>
                    <a:pt x="941" y="128"/>
                    <a:pt x="534" y="52"/>
                    <a:pt x="0" y="1"/>
                  </a:cubicBezTo>
                  <a:close/>
                  <a:moveTo>
                    <a:pt x="1183" y="179"/>
                  </a:moveTo>
                  <a:lnTo>
                    <a:pt x="1183" y="204"/>
                  </a:lnTo>
                  <a:cubicBezTo>
                    <a:pt x="1259" y="217"/>
                    <a:pt x="1336" y="230"/>
                    <a:pt x="1399" y="255"/>
                  </a:cubicBezTo>
                  <a:cubicBezTo>
                    <a:pt x="1361" y="230"/>
                    <a:pt x="1310" y="217"/>
                    <a:pt x="1271" y="204"/>
                  </a:cubicBezTo>
                  <a:cubicBezTo>
                    <a:pt x="1271" y="204"/>
                    <a:pt x="1234" y="191"/>
                    <a:pt x="1183" y="179"/>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8741234" y="2802736"/>
              <a:ext cx="110046" cy="25500"/>
            </a:xfrm>
            <a:custGeom>
              <a:avLst/>
              <a:gdLst/>
              <a:ahLst/>
              <a:cxnLst/>
              <a:rect l="l" t="t" r="r" b="b"/>
              <a:pathLst>
                <a:path w="3625" h="840" extrusionOk="0">
                  <a:moveTo>
                    <a:pt x="0" y="0"/>
                  </a:moveTo>
                  <a:cubicBezTo>
                    <a:pt x="0" y="0"/>
                    <a:pt x="2365" y="229"/>
                    <a:pt x="3624" y="839"/>
                  </a:cubicBezTo>
                  <a:cubicBezTo>
                    <a:pt x="3624" y="839"/>
                    <a:pt x="3153" y="483"/>
                    <a:pt x="2696" y="305"/>
                  </a:cubicBezTo>
                  <a:cubicBezTo>
                    <a:pt x="2633" y="280"/>
                    <a:pt x="2556" y="267"/>
                    <a:pt x="2480" y="254"/>
                  </a:cubicBezTo>
                  <a:lnTo>
                    <a:pt x="2467" y="254"/>
                  </a:lnTo>
                  <a:cubicBezTo>
                    <a:pt x="2467" y="241"/>
                    <a:pt x="2455" y="241"/>
                    <a:pt x="2441" y="241"/>
                  </a:cubicBezTo>
                  <a:cubicBezTo>
                    <a:pt x="2111" y="165"/>
                    <a:pt x="1729" y="102"/>
                    <a:pt x="1297" y="51"/>
                  </a:cubicBezTo>
                  <a:cubicBezTo>
                    <a:pt x="1005" y="12"/>
                    <a:pt x="661" y="0"/>
                    <a:pt x="305" y="0"/>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8897545" y="2838224"/>
              <a:ext cx="8530" cy="36308"/>
            </a:xfrm>
            <a:custGeom>
              <a:avLst/>
              <a:gdLst/>
              <a:ahLst/>
              <a:cxnLst/>
              <a:rect l="l" t="t" r="r" b="b"/>
              <a:pathLst>
                <a:path w="281" h="1196" extrusionOk="0">
                  <a:moveTo>
                    <a:pt x="179" y="1"/>
                  </a:moveTo>
                  <a:cubicBezTo>
                    <a:pt x="153" y="64"/>
                    <a:pt x="140" y="306"/>
                    <a:pt x="1" y="598"/>
                  </a:cubicBezTo>
                  <a:cubicBezTo>
                    <a:pt x="166" y="801"/>
                    <a:pt x="255" y="992"/>
                    <a:pt x="281" y="1196"/>
                  </a:cubicBezTo>
                  <a:cubicBezTo>
                    <a:pt x="267" y="789"/>
                    <a:pt x="242" y="408"/>
                    <a:pt x="230" y="52"/>
                  </a:cubicBezTo>
                  <a:cubicBezTo>
                    <a:pt x="216" y="26"/>
                    <a:pt x="191" y="13"/>
                    <a:pt x="179" y="1"/>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8634345" y="2856348"/>
              <a:ext cx="272094" cy="66058"/>
            </a:xfrm>
            <a:custGeom>
              <a:avLst/>
              <a:gdLst/>
              <a:ahLst/>
              <a:cxnLst/>
              <a:rect l="l" t="t" r="r" b="b"/>
              <a:pathLst>
                <a:path w="8963" h="2176" extrusionOk="0">
                  <a:moveTo>
                    <a:pt x="8671" y="1"/>
                  </a:moveTo>
                  <a:cubicBezTo>
                    <a:pt x="8480" y="421"/>
                    <a:pt x="8073" y="929"/>
                    <a:pt x="7094" y="1145"/>
                  </a:cubicBezTo>
                  <a:cubicBezTo>
                    <a:pt x="7069" y="1158"/>
                    <a:pt x="7030" y="1158"/>
                    <a:pt x="6993" y="1170"/>
                  </a:cubicBezTo>
                  <a:cubicBezTo>
                    <a:pt x="6484" y="1260"/>
                    <a:pt x="5962" y="1298"/>
                    <a:pt x="5454" y="1298"/>
                  </a:cubicBezTo>
                  <a:cubicBezTo>
                    <a:pt x="3877" y="1298"/>
                    <a:pt x="2314" y="942"/>
                    <a:pt x="750" y="586"/>
                  </a:cubicBezTo>
                  <a:cubicBezTo>
                    <a:pt x="610" y="560"/>
                    <a:pt x="458" y="523"/>
                    <a:pt x="317" y="484"/>
                  </a:cubicBezTo>
                  <a:cubicBezTo>
                    <a:pt x="216" y="560"/>
                    <a:pt x="102" y="636"/>
                    <a:pt x="0" y="713"/>
                  </a:cubicBezTo>
                  <a:cubicBezTo>
                    <a:pt x="2301" y="1323"/>
                    <a:pt x="5149" y="2035"/>
                    <a:pt x="6077" y="2137"/>
                  </a:cubicBezTo>
                  <a:cubicBezTo>
                    <a:pt x="6128" y="2150"/>
                    <a:pt x="6179" y="2150"/>
                    <a:pt x="6242" y="2162"/>
                  </a:cubicBezTo>
                  <a:cubicBezTo>
                    <a:pt x="6357" y="2162"/>
                    <a:pt x="6471" y="2175"/>
                    <a:pt x="6598" y="2175"/>
                  </a:cubicBezTo>
                  <a:cubicBezTo>
                    <a:pt x="7920" y="2175"/>
                    <a:pt x="8963" y="1540"/>
                    <a:pt x="8963" y="726"/>
                  </a:cubicBezTo>
                  <a:cubicBezTo>
                    <a:pt x="8963" y="675"/>
                    <a:pt x="8951" y="636"/>
                    <a:pt x="8951" y="599"/>
                  </a:cubicBezTo>
                  <a:cubicBezTo>
                    <a:pt x="8925" y="395"/>
                    <a:pt x="8836" y="204"/>
                    <a:pt x="8671" y="1"/>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8323636" y="2548887"/>
              <a:ext cx="202272" cy="395862"/>
            </a:xfrm>
            <a:custGeom>
              <a:avLst/>
              <a:gdLst/>
              <a:ahLst/>
              <a:cxnLst/>
              <a:rect l="l" t="t" r="r" b="b"/>
              <a:pathLst>
                <a:path w="6663" h="13040" extrusionOk="0">
                  <a:moveTo>
                    <a:pt x="1661" y="0"/>
                  </a:moveTo>
                  <a:cubicBezTo>
                    <a:pt x="1577" y="0"/>
                    <a:pt x="1498" y="21"/>
                    <a:pt x="1424" y="60"/>
                  </a:cubicBezTo>
                  <a:cubicBezTo>
                    <a:pt x="751" y="403"/>
                    <a:pt x="0" y="1598"/>
                    <a:pt x="331" y="3899"/>
                  </a:cubicBezTo>
                  <a:cubicBezTo>
                    <a:pt x="1285" y="7955"/>
                    <a:pt x="1907" y="9391"/>
                    <a:pt x="4209" y="12990"/>
                  </a:cubicBezTo>
                  <a:cubicBezTo>
                    <a:pt x="4315" y="13023"/>
                    <a:pt x="4431" y="13040"/>
                    <a:pt x="4552" y="13040"/>
                  </a:cubicBezTo>
                  <a:cubicBezTo>
                    <a:pt x="5317" y="13040"/>
                    <a:pt x="6311" y="12384"/>
                    <a:pt x="6662" y="11057"/>
                  </a:cubicBezTo>
                  <a:cubicBezTo>
                    <a:pt x="6116" y="9137"/>
                    <a:pt x="5543" y="6582"/>
                    <a:pt x="4717" y="4357"/>
                  </a:cubicBezTo>
                  <a:cubicBezTo>
                    <a:pt x="3298" y="1225"/>
                    <a:pt x="2318" y="0"/>
                    <a:pt x="1661"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8323636" y="2524844"/>
              <a:ext cx="203031" cy="319968"/>
            </a:xfrm>
            <a:custGeom>
              <a:avLst/>
              <a:gdLst/>
              <a:ahLst/>
              <a:cxnLst/>
              <a:rect l="l" t="t" r="r" b="b"/>
              <a:pathLst>
                <a:path w="6688" h="10540" extrusionOk="0">
                  <a:moveTo>
                    <a:pt x="1624" y="1"/>
                  </a:moveTo>
                  <a:cubicBezTo>
                    <a:pt x="1580" y="1"/>
                    <a:pt x="1544" y="13"/>
                    <a:pt x="1514" y="38"/>
                  </a:cubicBezTo>
                  <a:cubicBezTo>
                    <a:pt x="483" y="916"/>
                    <a:pt x="0" y="2390"/>
                    <a:pt x="331" y="4691"/>
                  </a:cubicBezTo>
                  <a:cubicBezTo>
                    <a:pt x="497" y="5505"/>
                    <a:pt x="1272" y="9917"/>
                    <a:pt x="1450" y="10539"/>
                  </a:cubicBezTo>
                  <a:cubicBezTo>
                    <a:pt x="1971" y="10336"/>
                    <a:pt x="6688" y="7208"/>
                    <a:pt x="6662" y="7158"/>
                  </a:cubicBezTo>
                  <a:cubicBezTo>
                    <a:pt x="5146" y="3812"/>
                    <a:pt x="2389"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8418807" y="2723685"/>
              <a:ext cx="166511" cy="129991"/>
            </a:xfrm>
            <a:custGeom>
              <a:avLst/>
              <a:gdLst/>
              <a:ahLst/>
              <a:cxnLst/>
              <a:rect l="l" t="t" r="r" b="b"/>
              <a:pathLst>
                <a:path w="5485" h="4282" extrusionOk="0">
                  <a:moveTo>
                    <a:pt x="2081" y="1"/>
                  </a:moveTo>
                  <a:cubicBezTo>
                    <a:pt x="1628" y="1"/>
                    <a:pt x="1055" y="111"/>
                    <a:pt x="896" y="214"/>
                  </a:cubicBezTo>
                  <a:cubicBezTo>
                    <a:pt x="527" y="341"/>
                    <a:pt x="209" y="684"/>
                    <a:pt x="718" y="824"/>
                  </a:cubicBezTo>
                  <a:cubicBezTo>
                    <a:pt x="968" y="837"/>
                    <a:pt x="1229" y="841"/>
                    <a:pt x="1466" y="841"/>
                  </a:cubicBezTo>
                  <a:cubicBezTo>
                    <a:pt x="1941" y="841"/>
                    <a:pt x="2320" y="824"/>
                    <a:pt x="2320" y="824"/>
                  </a:cubicBezTo>
                  <a:lnTo>
                    <a:pt x="3324" y="1358"/>
                  </a:lnTo>
                  <a:cubicBezTo>
                    <a:pt x="3324" y="1358"/>
                    <a:pt x="2549" y="1028"/>
                    <a:pt x="2294" y="977"/>
                  </a:cubicBezTo>
                  <a:cubicBezTo>
                    <a:pt x="2281" y="974"/>
                    <a:pt x="2264" y="973"/>
                    <a:pt x="2243" y="973"/>
                  </a:cubicBezTo>
                  <a:cubicBezTo>
                    <a:pt x="1861" y="973"/>
                    <a:pt x="264" y="1395"/>
                    <a:pt x="120" y="1599"/>
                  </a:cubicBezTo>
                  <a:cubicBezTo>
                    <a:pt x="0" y="1785"/>
                    <a:pt x="255" y="2055"/>
                    <a:pt x="595" y="2055"/>
                  </a:cubicBezTo>
                  <a:cubicBezTo>
                    <a:pt x="651" y="2055"/>
                    <a:pt x="709" y="2048"/>
                    <a:pt x="769" y="2032"/>
                  </a:cubicBezTo>
                  <a:lnTo>
                    <a:pt x="769" y="2032"/>
                  </a:lnTo>
                  <a:cubicBezTo>
                    <a:pt x="769" y="2032"/>
                    <a:pt x="374" y="2184"/>
                    <a:pt x="349" y="2350"/>
                  </a:cubicBezTo>
                  <a:cubicBezTo>
                    <a:pt x="321" y="2472"/>
                    <a:pt x="390" y="2566"/>
                    <a:pt x="653" y="2566"/>
                  </a:cubicBezTo>
                  <a:cubicBezTo>
                    <a:pt x="746" y="2566"/>
                    <a:pt x="864" y="2554"/>
                    <a:pt x="1010" y="2528"/>
                  </a:cubicBezTo>
                  <a:lnTo>
                    <a:pt x="1010" y="2528"/>
                  </a:lnTo>
                  <a:cubicBezTo>
                    <a:pt x="1010" y="2528"/>
                    <a:pt x="756" y="2782"/>
                    <a:pt x="820" y="2947"/>
                  </a:cubicBezTo>
                  <a:cubicBezTo>
                    <a:pt x="873" y="3036"/>
                    <a:pt x="1009" y="3067"/>
                    <a:pt x="1178" y="3067"/>
                  </a:cubicBezTo>
                  <a:cubicBezTo>
                    <a:pt x="1371" y="3067"/>
                    <a:pt x="1608" y="3026"/>
                    <a:pt x="1811" y="2986"/>
                  </a:cubicBezTo>
                  <a:cubicBezTo>
                    <a:pt x="1987" y="2954"/>
                    <a:pt x="2146" y="2915"/>
                    <a:pt x="2219" y="2915"/>
                  </a:cubicBezTo>
                  <a:cubicBezTo>
                    <a:pt x="2236" y="2915"/>
                    <a:pt x="2249" y="2917"/>
                    <a:pt x="2256" y="2921"/>
                  </a:cubicBezTo>
                  <a:cubicBezTo>
                    <a:pt x="2357" y="2947"/>
                    <a:pt x="2396" y="4193"/>
                    <a:pt x="3896" y="4244"/>
                  </a:cubicBezTo>
                  <a:cubicBezTo>
                    <a:pt x="4066" y="4270"/>
                    <a:pt x="4218" y="4282"/>
                    <a:pt x="4354" y="4282"/>
                  </a:cubicBezTo>
                  <a:cubicBezTo>
                    <a:pt x="5328" y="4282"/>
                    <a:pt x="5485" y="3684"/>
                    <a:pt x="5485" y="3684"/>
                  </a:cubicBezTo>
                  <a:cubicBezTo>
                    <a:pt x="5485" y="3684"/>
                    <a:pt x="4634" y="1587"/>
                    <a:pt x="4341" y="1192"/>
                  </a:cubicBezTo>
                  <a:cubicBezTo>
                    <a:pt x="3858" y="608"/>
                    <a:pt x="2676" y="138"/>
                    <a:pt x="2498" y="48"/>
                  </a:cubicBezTo>
                  <a:cubicBezTo>
                    <a:pt x="2391" y="15"/>
                    <a:pt x="2244" y="1"/>
                    <a:pt x="2081"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8443670" y="2802736"/>
              <a:ext cx="82997" cy="41711"/>
            </a:xfrm>
            <a:custGeom>
              <a:avLst/>
              <a:gdLst/>
              <a:ahLst/>
              <a:cxnLst/>
              <a:rect l="l" t="t" r="r" b="b"/>
              <a:pathLst>
                <a:path w="2734" h="1374" extrusionOk="0">
                  <a:moveTo>
                    <a:pt x="1730" y="0"/>
                  </a:moveTo>
                  <a:cubicBezTo>
                    <a:pt x="1653" y="26"/>
                    <a:pt x="928" y="356"/>
                    <a:pt x="229" y="356"/>
                  </a:cubicBezTo>
                  <a:cubicBezTo>
                    <a:pt x="153" y="356"/>
                    <a:pt x="77" y="343"/>
                    <a:pt x="1" y="343"/>
                  </a:cubicBezTo>
                  <a:cubicBezTo>
                    <a:pt x="51" y="432"/>
                    <a:pt x="191" y="470"/>
                    <a:pt x="369" y="470"/>
                  </a:cubicBezTo>
                  <a:cubicBezTo>
                    <a:pt x="560" y="470"/>
                    <a:pt x="789" y="432"/>
                    <a:pt x="992" y="382"/>
                  </a:cubicBezTo>
                  <a:cubicBezTo>
                    <a:pt x="1182" y="343"/>
                    <a:pt x="1348" y="305"/>
                    <a:pt x="1411" y="305"/>
                  </a:cubicBezTo>
                  <a:cubicBezTo>
                    <a:pt x="1425" y="305"/>
                    <a:pt x="1425" y="305"/>
                    <a:pt x="1437" y="317"/>
                  </a:cubicBezTo>
                  <a:cubicBezTo>
                    <a:pt x="1501" y="331"/>
                    <a:pt x="1552" y="992"/>
                    <a:pt x="2137" y="1373"/>
                  </a:cubicBezTo>
                  <a:cubicBezTo>
                    <a:pt x="2327" y="1258"/>
                    <a:pt x="2530" y="1144"/>
                    <a:pt x="2734" y="1029"/>
                  </a:cubicBezTo>
                  <a:cubicBezTo>
                    <a:pt x="2276" y="992"/>
                    <a:pt x="2009" y="738"/>
                    <a:pt x="1730" y="0"/>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8442121" y="2775293"/>
              <a:ext cx="41711" cy="10079"/>
            </a:xfrm>
            <a:custGeom>
              <a:avLst/>
              <a:gdLst/>
              <a:ahLst/>
              <a:cxnLst/>
              <a:rect l="l" t="t" r="r" b="b"/>
              <a:pathLst>
                <a:path w="1374" h="332" extrusionOk="0">
                  <a:moveTo>
                    <a:pt x="1310" y="1"/>
                  </a:moveTo>
                  <a:cubicBezTo>
                    <a:pt x="1094" y="1"/>
                    <a:pt x="891" y="52"/>
                    <a:pt x="674" y="90"/>
                  </a:cubicBezTo>
                  <a:cubicBezTo>
                    <a:pt x="445" y="154"/>
                    <a:pt x="216" y="218"/>
                    <a:pt x="1" y="332"/>
                  </a:cubicBezTo>
                  <a:cubicBezTo>
                    <a:pt x="471" y="255"/>
                    <a:pt x="916" y="116"/>
                    <a:pt x="1374" y="1"/>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8449438" y="2793842"/>
              <a:ext cx="34395" cy="6588"/>
            </a:xfrm>
            <a:custGeom>
              <a:avLst/>
              <a:gdLst/>
              <a:ahLst/>
              <a:cxnLst/>
              <a:rect l="l" t="t" r="r" b="b"/>
              <a:pathLst>
                <a:path w="1133" h="217" extrusionOk="0">
                  <a:moveTo>
                    <a:pt x="980" y="0"/>
                  </a:moveTo>
                  <a:cubicBezTo>
                    <a:pt x="840" y="0"/>
                    <a:pt x="701" y="26"/>
                    <a:pt x="560" y="51"/>
                  </a:cubicBezTo>
                  <a:cubicBezTo>
                    <a:pt x="370" y="90"/>
                    <a:pt x="179" y="141"/>
                    <a:pt x="1" y="217"/>
                  </a:cubicBezTo>
                  <a:cubicBezTo>
                    <a:pt x="382" y="191"/>
                    <a:pt x="751" y="102"/>
                    <a:pt x="1133" y="13"/>
                  </a:cubicBezTo>
                  <a:cubicBezTo>
                    <a:pt x="1082" y="0"/>
                    <a:pt x="1031" y="0"/>
                    <a:pt x="980" y="0"/>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8439814" y="2749064"/>
              <a:ext cx="315748" cy="208920"/>
            </a:xfrm>
            <a:custGeom>
              <a:avLst/>
              <a:gdLst/>
              <a:ahLst/>
              <a:cxnLst/>
              <a:rect l="l" t="t" r="r" b="b"/>
              <a:pathLst>
                <a:path w="10401" h="6882" extrusionOk="0">
                  <a:moveTo>
                    <a:pt x="10133" y="0"/>
                  </a:moveTo>
                  <a:lnTo>
                    <a:pt x="8747" y="65"/>
                  </a:lnTo>
                  <a:cubicBezTo>
                    <a:pt x="8747" y="65"/>
                    <a:pt x="6776" y="865"/>
                    <a:pt x="3649" y="2455"/>
                  </a:cubicBezTo>
                  <a:cubicBezTo>
                    <a:pt x="1323" y="3357"/>
                    <a:pt x="0" y="4947"/>
                    <a:pt x="165" y="5925"/>
                  </a:cubicBezTo>
                  <a:cubicBezTo>
                    <a:pt x="269" y="6538"/>
                    <a:pt x="861" y="6882"/>
                    <a:pt x="1619" y="6882"/>
                  </a:cubicBezTo>
                  <a:cubicBezTo>
                    <a:pt x="2072" y="6882"/>
                    <a:pt x="2585" y="6759"/>
                    <a:pt x="3089" y="6498"/>
                  </a:cubicBezTo>
                  <a:cubicBezTo>
                    <a:pt x="4450" y="5798"/>
                    <a:pt x="10400" y="1260"/>
                    <a:pt x="10400" y="1260"/>
                  </a:cubicBezTo>
                  <a:lnTo>
                    <a:pt x="10133" y="0"/>
                  </a:ln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8387690" y="2801552"/>
              <a:ext cx="62961" cy="135880"/>
            </a:xfrm>
            <a:custGeom>
              <a:avLst/>
              <a:gdLst/>
              <a:ahLst/>
              <a:cxnLst/>
              <a:rect l="l" t="t" r="r" b="b"/>
              <a:pathLst>
                <a:path w="2074" h="4476" extrusionOk="0">
                  <a:moveTo>
                    <a:pt x="1653" y="0"/>
                  </a:moveTo>
                  <a:lnTo>
                    <a:pt x="1475" y="115"/>
                  </a:lnTo>
                  <a:cubicBezTo>
                    <a:pt x="1043" y="395"/>
                    <a:pt x="636" y="649"/>
                    <a:pt x="294" y="865"/>
                  </a:cubicBezTo>
                  <a:lnTo>
                    <a:pt x="1" y="1056"/>
                  </a:lnTo>
                  <a:cubicBezTo>
                    <a:pt x="497" y="2086"/>
                    <a:pt x="1094" y="3090"/>
                    <a:pt x="1972" y="4476"/>
                  </a:cubicBezTo>
                  <a:cubicBezTo>
                    <a:pt x="1933" y="4387"/>
                    <a:pt x="1908" y="4298"/>
                    <a:pt x="1882" y="4196"/>
                  </a:cubicBezTo>
                  <a:cubicBezTo>
                    <a:pt x="1845" y="3930"/>
                    <a:pt x="1908" y="3611"/>
                    <a:pt x="2073" y="3281"/>
                  </a:cubicBezTo>
                  <a:cubicBezTo>
                    <a:pt x="1692" y="2747"/>
                    <a:pt x="992" y="1285"/>
                    <a:pt x="992" y="1285"/>
                  </a:cubicBezTo>
                  <a:cubicBezTo>
                    <a:pt x="992" y="1285"/>
                    <a:pt x="1018" y="904"/>
                    <a:pt x="1692" y="0"/>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8396585" y="2805043"/>
              <a:ext cx="35913" cy="22768"/>
            </a:xfrm>
            <a:custGeom>
              <a:avLst/>
              <a:gdLst/>
              <a:ahLst/>
              <a:cxnLst/>
              <a:rect l="l" t="t" r="r" b="b"/>
              <a:pathLst>
                <a:path w="1183" h="750" extrusionOk="0">
                  <a:moveTo>
                    <a:pt x="1182" y="0"/>
                  </a:moveTo>
                  <a:lnTo>
                    <a:pt x="1" y="750"/>
                  </a:lnTo>
                  <a:cubicBezTo>
                    <a:pt x="343" y="534"/>
                    <a:pt x="750" y="280"/>
                    <a:pt x="1182" y="0"/>
                  </a:cubicBezTo>
                  <a:close/>
                </a:path>
              </a:pathLst>
            </a:custGeom>
            <a:solidFill>
              <a:srgbClr val="009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8437871" y="2800399"/>
              <a:ext cx="1973" cy="1184"/>
            </a:xfrm>
            <a:custGeom>
              <a:avLst/>
              <a:gdLst/>
              <a:ahLst/>
              <a:cxnLst/>
              <a:rect l="l" t="t" r="r" b="b"/>
              <a:pathLst>
                <a:path w="65" h="39" extrusionOk="0">
                  <a:moveTo>
                    <a:pt x="64" y="1"/>
                  </a:moveTo>
                  <a:lnTo>
                    <a:pt x="0" y="38"/>
                  </a:lnTo>
                  <a:lnTo>
                    <a:pt x="39" y="38"/>
                  </a:lnTo>
                  <a:cubicBezTo>
                    <a:pt x="39" y="26"/>
                    <a:pt x="51" y="13"/>
                    <a:pt x="64" y="1"/>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8623113" y="2877962"/>
              <a:ext cx="11263" cy="8166"/>
            </a:xfrm>
            <a:custGeom>
              <a:avLst/>
              <a:gdLst/>
              <a:ahLst/>
              <a:cxnLst/>
              <a:rect l="l" t="t" r="r" b="b"/>
              <a:pathLst>
                <a:path w="371" h="269" extrusionOk="0">
                  <a:moveTo>
                    <a:pt x="357" y="1"/>
                  </a:moveTo>
                  <a:cubicBezTo>
                    <a:pt x="243" y="90"/>
                    <a:pt x="116" y="179"/>
                    <a:pt x="1" y="268"/>
                  </a:cubicBezTo>
                  <a:cubicBezTo>
                    <a:pt x="116" y="179"/>
                    <a:pt x="243" y="90"/>
                    <a:pt x="370" y="1"/>
                  </a:cubicBezTo>
                  <a:close/>
                </a:path>
              </a:pathLst>
            </a:custGeom>
            <a:solidFill>
              <a:srgbClr val="0088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8643604" y="2804649"/>
              <a:ext cx="93015" cy="66392"/>
            </a:xfrm>
            <a:custGeom>
              <a:avLst/>
              <a:gdLst/>
              <a:ahLst/>
              <a:cxnLst/>
              <a:rect l="l" t="t" r="r" b="b"/>
              <a:pathLst>
                <a:path w="3064" h="2187" extrusionOk="0">
                  <a:moveTo>
                    <a:pt x="3064" y="0"/>
                  </a:moveTo>
                  <a:cubicBezTo>
                    <a:pt x="3063" y="0"/>
                    <a:pt x="2707" y="242"/>
                    <a:pt x="2136" y="610"/>
                  </a:cubicBezTo>
                  <a:cubicBezTo>
                    <a:pt x="1513" y="1081"/>
                    <a:pt x="763" y="1628"/>
                    <a:pt x="0" y="2187"/>
                  </a:cubicBezTo>
                  <a:lnTo>
                    <a:pt x="12" y="2187"/>
                  </a:lnTo>
                  <a:cubicBezTo>
                    <a:pt x="1627" y="1056"/>
                    <a:pt x="3063" y="1"/>
                    <a:pt x="3064" y="0"/>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8633920" y="2871010"/>
              <a:ext cx="10079" cy="6982"/>
            </a:xfrm>
            <a:custGeom>
              <a:avLst/>
              <a:gdLst/>
              <a:ahLst/>
              <a:cxnLst/>
              <a:rect l="l" t="t" r="r" b="b"/>
              <a:pathLst>
                <a:path w="332" h="230" extrusionOk="0">
                  <a:moveTo>
                    <a:pt x="319" y="1"/>
                  </a:moveTo>
                  <a:cubicBezTo>
                    <a:pt x="218" y="77"/>
                    <a:pt x="103" y="153"/>
                    <a:pt x="1" y="230"/>
                  </a:cubicBezTo>
                  <a:lnTo>
                    <a:pt x="14" y="230"/>
                  </a:lnTo>
                  <a:cubicBezTo>
                    <a:pt x="116" y="153"/>
                    <a:pt x="230" y="77"/>
                    <a:pt x="331" y="1"/>
                  </a:cubicBezTo>
                  <a:close/>
                </a:path>
              </a:pathLst>
            </a:custGeom>
            <a:solidFill>
              <a:srgbClr val="C8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8443670" y="2823167"/>
              <a:ext cx="264808" cy="134727"/>
            </a:xfrm>
            <a:custGeom>
              <a:avLst/>
              <a:gdLst/>
              <a:ahLst/>
              <a:cxnLst/>
              <a:rect l="l" t="t" r="r" b="b"/>
              <a:pathLst>
                <a:path w="8723" h="4438" extrusionOk="0">
                  <a:moveTo>
                    <a:pt x="8722" y="0"/>
                  </a:moveTo>
                  <a:lnTo>
                    <a:pt x="8722" y="0"/>
                  </a:lnTo>
                  <a:cubicBezTo>
                    <a:pt x="8531" y="115"/>
                    <a:pt x="8328" y="243"/>
                    <a:pt x="8099" y="395"/>
                  </a:cubicBezTo>
                  <a:cubicBezTo>
                    <a:pt x="8086" y="395"/>
                    <a:pt x="8061" y="407"/>
                    <a:pt x="8048" y="421"/>
                  </a:cubicBezTo>
                  <a:cubicBezTo>
                    <a:pt x="7934" y="484"/>
                    <a:pt x="7819" y="560"/>
                    <a:pt x="7692" y="636"/>
                  </a:cubicBezTo>
                  <a:lnTo>
                    <a:pt x="7680" y="649"/>
                  </a:lnTo>
                  <a:cubicBezTo>
                    <a:pt x="7578" y="712"/>
                    <a:pt x="7451" y="789"/>
                    <a:pt x="7336" y="853"/>
                  </a:cubicBezTo>
                  <a:cubicBezTo>
                    <a:pt x="7310" y="878"/>
                    <a:pt x="7285" y="890"/>
                    <a:pt x="7260" y="904"/>
                  </a:cubicBezTo>
                  <a:cubicBezTo>
                    <a:pt x="7005" y="1056"/>
                    <a:pt x="6751" y="1209"/>
                    <a:pt x="6471" y="1374"/>
                  </a:cubicBezTo>
                  <a:cubicBezTo>
                    <a:pt x="6446" y="1399"/>
                    <a:pt x="6408" y="1412"/>
                    <a:pt x="6370" y="1438"/>
                  </a:cubicBezTo>
                  <a:cubicBezTo>
                    <a:pt x="6256" y="1501"/>
                    <a:pt x="6129" y="1577"/>
                    <a:pt x="6014" y="1641"/>
                  </a:cubicBezTo>
                  <a:cubicBezTo>
                    <a:pt x="5988" y="1653"/>
                    <a:pt x="5976" y="1666"/>
                    <a:pt x="5951" y="1679"/>
                  </a:cubicBezTo>
                  <a:cubicBezTo>
                    <a:pt x="5823" y="1755"/>
                    <a:pt x="5683" y="1831"/>
                    <a:pt x="5544" y="1921"/>
                  </a:cubicBezTo>
                  <a:cubicBezTo>
                    <a:pt x="5505" y="1933"/>
                    <a:pt x="5467" y="1958"/>
                    <a:pt x="5429" y="1984"/>
                  </a:cubicBezTo>
                  <a:lnTo>
                    <a:pt x="5086" y="2175"/>
                  </a:lnTo>
                  <a:cubicBezTo>
                    <a:pt x="5047" y="2187"/>
                    <a:pt x="5022" y="2213"/>
                    <a:pt x="4984" y="2226"/>
                  </a:cubicBezTo>
                  <a:lnTo>
                    <a:pt x="4564" y="2455"/>
                  </a:lnTo>
                  <a:cubicBezTo>
                    <a:pt x="4527" y="2480"/>
                    <a:pt x="4501" y="2492"/>
                    <a:pt x="4463" y="2518"/>
                  </a:cubicBezTo>
                  <a:cubicBezTo>
                    <a:pt x="4349" y="2582"/>
                    <a:pt x="4234" y="2645"/>
                    <a:pt x="4120" y="2696"/>
                  </a:cubicBezTo>
                  <a:cubicBezTo>
                    <a:pt x="4081" y="2721"/>
                    <a:pt x="4044" y="2734"/>
                    <a:pt x="4005" y="2760"/>
                  </a:cubicBezTo>
                  <a:cubicBezTo>
                    <a:pt x="3866" y="2836"/>
                    <a:pt x="3725" y="2899"/>
                    <a:pt x="3586" y="2975"/>
                  </a:cubicBezTo>
                  <a:cubicBezTo>
                    <a:pt x="3547" y="2989"/>
                    <a:pt x="3522" y="3001"/>
                    <a:pt x="3496" y="3026"/>
                  </a:cubicBezTo>
                  <a:cubicBezTo>
                    <a:pt x="3369" y="3077"/>
                    <a:pt x="3255" y="3141"/>
                    <a:pt x="3140" y="3192"/>
                  </a:cubicBezTo>
                  <a:cubicBezTo>
                    <a:pt x="3103" y="3218"/>
                    <a:pt x="3064" y="3230"/>
                    <a:pt x="3026" y="3243"/>
                  </a:cubicBezTo>
                  <a:cubicBezTo>
                    <a:pt x="2886" y="3319"/>
                    <a:pt x="2747" y="3382"/>
                    <a:pt x="2620" y="3446"/>
                  </a:cubicBezTo>
                  <a:cubicBezTo>
                    <a:pt x="2594" y="3459"/>
                    <a:pt x="2581" y="3459"/>
                    <a:pt x="2556" y="3472"/>
                  </a:cubicBezTo>
                  <a:cubicBezTo>
                    <a:pt x="2442" y="3523"/>
                    <a:pt x="2327" y="3573"/>
                    <a:pt x="2200" y="3637"/>
                  </a:cubicBezTo>
                  <a:cubicBezTo>
                    <a:pt x="2162" y="3650"/>
                    <a:pt x="2137" y="3662"/>
                    <a:pt x="2098" y="3675"/>
                  </a:cubicBezTo>
                  <a:cubicBezTo>
                    <a:pt x="1908" y="3751"/>
                    <a:pt x="1755" y="3777"/>
                    <a:pt x="1628" y="3777"/>
                  </a:cubicBezTo>
                  <a:cubicBezTo>
                    <a:pt x="1348" y="3777"/>
                    <a:pt x="1221" y="3637"/>
                    <a:pt x="1170" y="3611"/>
                  </a:cubicBezTo>
                  <a:cubicBezTo>
                    <a:pt x="1170" y="3599"/>
                    <a:pt x="1170" y="3599"/>
                    <a:pt x="1157" y="3599"/>
                  </a:cubicBezTo>
                  <a:lnTo>
                    <a:pt x="1081" y="3523"/>
                  </a:lnTo>
                  <a:cubicBezTo>
                    <a:pt x="1069" y="3523"/>
                    <a:pt x="1069" y="3509"/>
                    <a:pt x="1055" y="3509"/>
                  </a:cubicBezTo>
                  <a:lnTo>
                    <a:pt x="979" y="3433"/>
                  </a:lnTo>
                  <a:cubicBezTo>
                    <a:pt x="967" y="3433"/>
                    <a:pt x="967" y="3421"/>
                    <a:pt x="954" y="3421"/>
                  </a:cubicBezTo>
                  <a:cubicBezTo>
                    <a:pt x="928" y="3395"/>
                    <a:pt x="903" y="3357"/>
                    <a:pt x="877" y="3331"/>
                  </a:cubicBezTo>
                  <a:cubicBezTo>
                    <a:pt x="865" y="3331"/>
                    <a:pt x="865" y="3319"/>
                    <a:pt x="865" y="3319"/>
                  </a:cubicBezTo>
                  <a:cubicBezTo>
                    <a:pt x="687" y="3141"/>
                    <a:pt x="509" y="2938"/>
                    <a:pt x="331" y="2709"/>
                  </a:cubicBezTo>
                  <a:cubicBezTo>
                    <a:pt x="293" y="2658"/>
                    <a:pt x="267" y="2619"/>
                    <a:pt x="229" y="2569"/>
                  </a:cubicBezTo>
                  <a:cubicBezTo>
                    <a:pt x="64" y="2899"/>
                    <a:pt x="1" y="3218"/>
                    <a:pt x="38" y="3484"/>
                  </a:cubicBezTo>
                  <a:cubicBezTo>
                    <a:pt x="64" y="3586"/>
                    <a:pt x="89" y="3675"/>
                    <a:pt x="128" y="3764"/>
                  </a:cubicBezTo>
                  <a:lnTo>
                    <a:pt x="140" y="3777"/>
                  </a:lnTo>
                  <a:lnTo>
                    <a:pt x="179" y="3853"/>
                  </a:lnTo>
                  <a:cubicBezTo>
                    <a:pt x="204" y="3891"/>
                    <a:pt x="229" y="3916"/>
                    <a:pt x="255" y="3955"/>
                  </a:cubicBezTo>
                  <a:lnTo>
                    <a:pt x="293" y="3993"/>
                  </a:lnTo>
                  <a:lnTo>
                    <a:pt x="369" y="4069"/>
                  </a:lnTo>
                  <a:cubicBezTo>
                    <a:pt x="382" y="4082"/>
                    <a:pt x="394" y="4107"/>
                    <a:pt x="420" y="4120"/>
                  </a:cubicBezTo>
                  <a:cubicBezTo>
                    <a:pt x="445" y="4133"/>
                    <a:pt x="471" y="4158"/>
                    <a:pt x="496" y="4171"/>
                  </a:cubicBezTo>
                  <a:cubicBezTo>
                    <a:pt x="509" y="4184"/>
                    <a:pt x="535" y="4196"/>
                    <a:pt x="560" y="4209"/>
                  </a:cubicBezTo>
                  <a:cubicBezTo>
                    <a:pt x="598" y="4235"/>
                    <a:pt x="636" y="4260"/>
                    <a:pt x="674" y="4272"/>
                  </a:cubicBezTo>
                  <a:cubicBezTo>
                    <a:pt x="687" y="4272"/>
                    <a:pt x="699" y="4285"/>
                    <a:pt x="699" y="4285"/>
                  </a:cubicBezTo>
                  <a:cubicBezTo>
                    <a:pt x="738" y="4311"/>
                    <a:pt x="789" y="4323"/>
                    <a:pt x="827" y="4336"/>
                  </a:cubicBezTo>
                  <a:cubicBezTo>
                    <a:pt x="840" y="4336"/>
                    <a:pt x="852" y="4349"/>
                    <a:pt x="865" y="4349"/>
                  </a:cubicBezTo>
                  <a:cubicBezTo>
                    <a:pt x="1004" y="4399"/>
                    <a:pt x="1157" y="4425"/>
                    <a:pt x="1310" y="4438"/>
                  </a:cubicBezTo>
                  <a:lnTo>
                    <a:pt x="1526" y="4438"/>
                  </a:lnTo>
                  <a:cubicBezTo>
                    <a:pt x="1577" y="4438"/>
                    <a:pt x="1640" y="4438"/>
                    <a:pt x="1704" y="4425"/>
                  </a:cubicBezTo>
                  <a:lnTo>
                    <a:pt x="1730" y="4425"/>
                  </a:lnTo>
                  <a:cubicBezTo>
                    <a:pt x="1806" y="4425"/>
                    <a:pt x="1882" y="4413"/>
                    <a:pt x="1959" y="4399"/>
                  </a:cubicBezTo>
                  <a:cubicBezTo>
                    <a:pt x="1971" y="4399"/>
                    <a:pt x="1984" y="4387"/>
                    <a:pt x="2009" y="4387"/>
                  </a:cubicBezTo>
                  <a:cubicBezTo>
                    <a:pt x="2060" y="4374"/>
                    <a:pt x="2123" y="4362"/>
                    <a:pt x="2174" y="4349"/>
                  </a:cubicBezTo>
                  <a:lnTo>
                    <a:pt x="2187" y="4349"/>
                  </a:lnTo>
                  <a:cubicBezTo>
                    <a:pt x="2200" y="4349"/>
                    <a:pt x="2225" y="4336"/>
                    <a:pt x="2250" y="4336"/>
                  </a:cubicBezTo>
                  <a:cubicBezTo>
                    <a:pt x="2301" y="4323"/>
                    <a:pt x="2352" y="4298"/>
                    <a:pt x="2416" y="4285"/>
                  </a:cubicBezTo>
                  <a:cubicBezTo>
                    <a:pt x="2428" y="4272"/>
                    <a:pt x="2454" y="4272"/>
                    <a:pt x="2467" y="4260"/>
                  </a:cubicBezTo>
                  <a:cubicBezTo>
                    <a:pt x="2530" y="4247"/>
                    <a:pt x="2594" y="4221"/>
                    <a:pt x="2657" y="4196"/>
                  </a:cubicBezTo>
                  <a:cubicBezTo>
                    <a:pt x="2683" y="4184"/>
                    <a:pt x="2708" y="4171"/>
                    <a:pt x="2734" y="4171"/>
                  </a:cubicBezTo>
                  <a:lnTo>
                    <a:pt x="2962" y="4057"/>
                  </a:lnTo>
                  <a:cubicBezTo>
                    <a:pt x="3001" y="4043"/>
                    <a:pt x="3039" y="4018"/>
                    <a:pt x="3077" y="4006"/>
                  </a:cubicBezTo>
                  <a:cubicBezTo>
                    <a:pt x="3764" y="3573"/>
                    <a:pt x="4832" y="2836"/>
                    <a:pt x="5912" y="2073"/>
                  </a:cubicBezTo>
                  <a:cubicBezTo>
                    <a:pt x="6027" y="1984"/>
                    <a:pt x="6154" y="1895"/>
                    <a:pt x="6268" y="1806"/>
                  </a:cubicBezTo>
                  <a:cubicBezTo>
                    <a:pt x="6370" y="1729"/>
                    <a:pt x="6485" y="1653"/>
                    <a:pt x="6586" y="1577"/>
                  </a:cubicBezTo>
                  <a:cubicBezTo>
                    <a:pt x="7349" y="1018"/>
                    <a:pt x="8099" y="471"/>
                    <a:pt x="8722" y="0"/>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5"/>
          <p:cNvGrpSpPr/>
          <p:nvPr/>
        </p:nvGrpSpPr>
        <p:grpSpPr>
          <a:xfrm>
            <a:off x="5695186" y="2183449"/>
            <a:ext cx="595197" cy="2099005"/>
            <a:chOff x="4672625" y="3736800"/>
            <a:chExt cx="482175" cy="1700425"/>
          </a:xfrm>
        </p:grpSpPr>
        <p:sp>
          <p:nvSpPr>
            <p:cNvPr id="413" name="Google Shape;413;p35"/>
            <p:cNvSpPr/>
            <p:nvPr/>
          </p:nvSpPr>
          <p:spPr>
            <a:xfrm>
              <a:off x="4761925" y="3769675"/>
              <a:ext cx="301350" cy="346750"/>
            </a:xfrm>
            <a:custGeom>
              <a:avLst/>
              <a:gdLst/>
              <a:ahLst/>
              <a:cxnLst/>
              <a:rect l="l" t="t" r="r" b="b"/>
              <a:pathLst>
                <a:path w="12054" h="13870" extrusionOk="0">
                  <a:moveTo>
                    <a:pt x="8663" y="0"/>
                  </a:moveTo>
                  <a:cubicBezTo>
                    <a:pt x="7781" y="0"/>
                    <a:pt x="7120" y="622"/>
                    <a:pt x="7120" y="622"/>
                  </a:cubicBezTo>
                  <a:lnTo>
                    <a:pt x="8366" y="1970"/>
                  </a:lnTo>
                  <a:cubicBezTo>
                    <a:pt x="8366" y="1970"/>
                    <a:pt x="8786" y="3458"/>
                    <a:pt x="10109" y="4398"/>
                  </a:cubicBezTo>
                  <a:cubicBezTo>
                    <a:pt x="10109" y="4398"/>
                    <a:pt x="10134" y="4487"/>
                    <a:pt x="10146" y="4627"/>
                  </a:cubicBezTo>
                  <a:lnTo>
                    <a:pt x="3764" y="4017"/>
                  </a:lnTo>
                  <a:lnTo>
                    <a:pt x="3764" y="4017"/>
                  </a:lnTo>
                  <a:cubicBezTo>
                    <a:pt x="3764" y="4017"/>
                    <a:pt x="4527" y="5263"/>
                    <a:pt x="2289" y="7716"/>
                  </a:cubicBezTo>
                  <a:cubicBezTo>
                    <a:pt x="1" y="10221"/>
                    <a:pt x="370" y="13336"/>
                    <a:pt x="370" y="13336"/>
                  </a:cubicBezTo>
                  <a:lnTo>
                    <a:pt x="10833" y="13870"/>
                  </a:lnTo>
                  <a:lnTo>
                    <a:pt x="10934" y="6394"/>
                  </a:lnTo>
                  <a:cubicBezTo>
                    <a:pt x="10934" y="6382"/>
                    <a:pt x="10934" y="6382"/>
                    <a:pt x="10948" y="6369"/>
                  </a:cubicBezTo>
                  <a:cubicBezTo>
                    <a:pt x="11494" y="5416"/>
                    <a:pt x="12053" y="3063"/>
                    <a:pt x="10465" y="1029"/>
                  </a:cubicBezTo>
                  <a:cubicBezTo>
                    <a:pt x="9849" y="243"/>
                    <a:pt x="9213" y="0"/>
                    <a:pt x="8663"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4997475" y="4163525"/>
              <a:ext cx="139225" cy="474700"/>
            </a:xfrm>
            <a:custGeom>
              <a:avLst/>
              <a:gdLst/>
              <a:ahLst/>
              <a:cxnLst/>
              <a:rect l="l" t="t" r="r" b="b"/>
              <a:pathLst>
                <a:path w="5569" h="18988" extrusionOk="0">
                  <a:moveTo>
                    <a:pt x="2430" y="1"/>
                  </a:moveTo>
                  <a:cubicBezTo>
                    <a:pt x="2000" y="1"/>
                    <a:pt x="1361" y="443"/>
                    <a:pt x="419" y="1867"/>
                  </a:cubicBezTo>
                  <a:cubicBezTo>
                    <a:pt x="127" y="2655"/>
                    <a:pt x="0" y="4028"/>
                    <a:pt x="483" y="5070"/>
                  </a:cubicBezTo>
                  <a:cubicBezTo>
                    <a:pt x="2645" y="9953"/>
                    <a:pt x="3484" y="18763"/>
                    <a:pt x="3484" y="18763"/>
                  </a:cubicBezTo>
                  <a:cubicBezTo>
                    <a:pt x="3860" y="18934"/>
                    <a:pt x="4226" y="18988"/>
                    <a:pt x="4536" y="18988"/>
                  </a:cubicBezTo>
                  <a:cubicBezTo>
                    <a:pt x="5053" y="18988"/>
                    <a:pt x="5416" y="18839"/>
                    <a:pt x="5416" y="18839"/>
                  </a:cubicBezTo>
                  <a:cubicBezTo>
                    <a:pt x="5569" y="9253"/>
                    <a:pt x="3280" y="1180"/>
                    <a:pt x="3280" y="1180"/>
                  </a:cubicBezTo>
                  <a:cubicBezTo>
                    <a:pt x="3280" y="1180"/>
                    <a:pt x="3133" y="1"/>
                    <a:pt x="2430"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5077350" y="4676125"/>
              <a:ext cx="54275" cy="48175"/>
            </a:xfrm>
            <a:custGeom>
              <a:avLst/>
              <a:gdLst/>
              <a:ahLst/>
              <a:cxnLst/>
              <a:rect l="l" t="t" r="r" b="b"/>
              <a:pathLst>
                <a:path w="2171" h="1927" extrusionOk="0">
                  <a:moveTo>
                    <a:pt x="1547" y="1"/>
                  </a:moveTo>
                  <a:cubicBezTo>
                    <a:pt x="1547" y="1"/>
                    <a:pt x="1001" y="1030"/>
                    <a:pt x="899" y="1132"/>
                  </a:cubicBezTo>
                  <a:cubicBezTo>
                    <a:pt x="797" y="1221"/>
                    <a:pt x="111" y="1488"/>
                    <a:pt x="47" y="1666"/>
                  </a:cubicBezTo>
                  <a:cubicBezTo>
                    <a:pt x="1" y="1786"/>
                    <a:pt x="102" y="1926"/>
                    <a:pt x="359" y="1926"/>
                  </a:cubicBezTo>
                  <a:cubicBezTo>
                    <a:pt x="457" y="1926"/>
                    <a:pt x="577" y="1906"/>
                    <a:pt x="721" y="1857"/>
                  </a:cubicBezTo>
                  <a:cubicBezTo>
                    <a:pt x="1229" y="1679"/>
                    <a:pt x="1369" y="1615"/>
                    <a:pt x="1470" y="1526"/>
                  </a:cubicBezTo>
                  <a:cubicBezTo>
                    <a:pt x="1572" y="1425"/>
                    <a:pt x="2170" y="344"/>
                    <a:pt x="2170" y="344"/>
                  </a:cubicBezTo>
                  <a:lnTo>
                    <a:pt x="1547"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5082750" y="4682800"/>
              <a:ext cx="57125" cy="59925"/>
            </a:xfrm>
            <a:custGeom>
              <a:avLst/>
              <a:gdLst/>
              <a:ahLst/>
              <a:cxnLst/>
              <a:rect l="l" t="t" r="r" b="b"/>
              <a:pathLst>
                <a:path w="2285" h="2397" extrusionOk="0">
                  <a:moveTo>
                    <a:pt x="1509" y="0"/>
                  </a:moveTo>
                  <a:cubicBezTo>
                    <a:pt x="1509" y="0"/>
                    <a:pt x="1039" y="1272"/>
                    <a:pt x="937" y="1399"/>
                  </a:cubicBezTo>
                  <a:cubicBezTo>
                    <a:pt x="835" y="1526"/>
                    <a:pt x="73" y="1921"/>
                    <a:pt x="34" y="2124"/>
                  </a:cubicBezTo>
                  <a:cubicBezTo>
                    <a:pt x="1" y="2258"/>
                    <a:pt x="116" y="2397"/>
                    <a:pt x="361" y="2397"/>
                  </a:cubicBezTo>
                  <a:cubicBezTo>
                    <a:pt x="489" y="2397"/>
                    <a:pt x="652" y="2359"/>
                    <a:pt x="848" y="2263"/>
                  </a:cubicBezTo>
                  <a:cubicBezTo>
                    <a:pt x="1407" y="1984"/>
                    <a:pt x="1560" y="1907"/>
                    <a:pt x="1661" y="1780"/>
                  </a:cubicBezTo>
                  <a:cubicBezTo>
                    <a:pt x="1763" y="1653"/>
                    <a:pt x="2285" y="319"/>
                    <a:pt x="2285" y="319"/>
                  </a:cubicBezTo>
                  <a:lnTo>
                    <a:pt x="1509"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5066575" y="4627500"/>
              <a:ext cx="82200" cy="129925"/>
            </a:xfrm>
            <a:custGeom>
              <a:avLst/>
              <a:gdLst/>
              <a:ahLst/>
              <a:cxnLst/>
              <a:rect l="l" t="t" r="r" b="b"/>
              <a:pathLst>
                <a:path w="3288" h="5197" extrusionOk="0">
                  <a:moveTo>
                    <a:pt x="884" y="0"/>
                  </a:moveTo>
                  <a:cubicBezTo>
                    <a:pt x="249" y="560"/>
                    <a:pt x="135" y="1602"/>
                    <a:pt x="58" y="1907"/>
                  </a:cubicBezTo>
                  <a:cubicBezTo>
                    <a:pt x="1" y="2171"/>
                    <a:pt x="160" y="3485"/>
                    <a:pt x="554" y="3485"/>
                  </a:cubicBezTo>
                  <a:cubicBezTo>
                    <a:pt x="598" y="3485"/>
                    <a:pt x="645" y="3468"/>
                    <a:pt x="694" y="3433"/>
                  </a:cubicBezTo>
                  <a:cubicBezTo>
                    <a:pt x="1190" y="3077"/>
                    <a:pt x="935" y="2353"/>
                    <a:pt x="961" y="2238"/>
                  </a:cubicBezTo>
                  <a:cubicBezTo>
                    <a:pt x="985" y="2139"/>
                    <a:pt x="1367" y="1600"/>
                    <a:pt x="1473" y="1600"/>
                  </a:cubicBezTo>
                  <a:cubicBezTo>
                    <a:pt x="1476" y="1600"/>
                    <a:pt x="1480" y="1601"/>
                    <a:pt x="1482" y="1602"/>
                  </a:cubicBezTo>
                  <a:cubicBezTo>
                    <a:pt x="1571" y="1641"/>
                    <a:pt x="2207" y="2276"/>
                    <a:pt x="2194" y="2390"/>
                  </a:cubicBezTo>
                  <a:cubicBezTo>
                    <a:pt x="2181" y="2492"/>
                    <a:pt x="1813" y="3777"/>
                    <a:pt x="1698" y="4565"/>
                  </a:cubicBezTo>
                  <a:cubicBezTo>
                    <a:pt x="1632" y="4986"/>
                    <a:pt x="1768" y="5197"/>
                    <a:pt x="1930" y="5197"/>
                  </a:cubicBezTo>
                  <a:cubicBezTo>
                    <a:pt x="2047" y="5197"/>
                    <a:pt x="2178" y="5088"/>
                    <a:pt x="2257" y="4870"/>
                  </a:cubicBezTo>
                  <a:cubicBezTo>
                    <a:pt x="2385" y="4361"/>
                    <a:pt x="3288" y="2632"/>
                    <a:pt x="3224" y="2187"/>
                  </a:cubicBezTo>
                  <a:cubicBezTo>
                    <a:pt x="3147" y="1729"/>
                    <a:pt x="2652" y="229"/>
                    <a:pt x="2652" y="229"/>
                  </a:cubicBezTo>
                  <a:lnTo>
                    <a:pt x="2385" y="13"/>
                  </a:lnTo>
                  <a:lnTo>
                    <a:pt x="884"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4997475" y="4145650"/>
              <a:ext cx="148775" cy="490975"/>
            </a:xfrm>
            <a:custGeom>
              <a:avLst/>
              <a:gdLst/>
              <a:ahLst/>
              <a:cxnLst/>
              <a:rect l="l" t="t" r="r" b="b"/>
              <a:pathLst>
                <a:path w="5951" h="19639" extrusionOk="0">
                  <a:moveTo>
                    <a:pt x="2365" y="0"/>
                  </a:moveTo>
                  <a:cubicBezTo>
                    <a:pt x="2365" y="0"/>
                    <a:pt x="1144" y="1488"/>
                    <a:pt x="419" y="2582"/>
                  </a:cubicBezTo>
                  <a:cubicBezTo>
                    <a:pt x="127" y="3370"/>
                    <a:pt x="0" y="4743"/>
                    <a:pt x="483" y="5785"/>
                  </a:cubicBezTo>
                  <a:cubicBezTo>
                    <a:pt x="2645" y="10668"/>
                    <a:pt x="3484" y="19478"/>
                    <a:pt x="3484" y="19478"/>
                  </a:cubicBezTo>
                  <a:cubicBezTo>
                    <a:pt x="3742" y="19595"/>
                    <a:pt x="4030" y="19639"/>
                    <a:pt x="4316" y="19639"/>
                  </a:cubicBezTo>
                  <a:cubicBezTo>
                    <a:pt x="5143" y="19639"/>
                    <a:pt x="5950" y="19274"/>
                    <a:pt x="5950" y="19274"/>
                  </a:cubicBezTo>
                  <a:cubicBezTo>
                    <a:pt x="5797" y="3675"/>
                    <a:pt x="2365" y="0"/>
                    <a:pt x="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5132875" y="4631000"/>
              <a:ext cx="4125" cy="1600"/>
            </a:xfrm>
            <a:custGeom>
              <a:avLst/>
              <a:gdLst/>
              <a:ahLst/>
              <a:cxnLst/>
              <a:rect l="l" t="t" r="r" b="b"/>
              <a:pathLst>
                <a:path w="165" h="64" extrusionOk="0">
                  <a:moveTo>
                    <a:pt x="165" y="0"/>
                  </a:moveTo>
                  <a:cubicBezTo>
                    <a:pt x="165" y="1"/>
                    <a:pt x="138" y="11"/>
                    <a:pt x="91" y="29"/>
                  </a:cubicBezTo>
                  <a:lnTo>
                    <a:pt x="91" y="29"/>
                  </a:lnTo>
                  <a:cubicBezTo>
                    <a:pt x="117" y="22"/>
                    <a:pt x="141" y="13"/>
                    <a:pt x="165" y="0"/>
                  </a:cubicBezTo>
                  <a:close/>
                  <a:moveTo>
                    <a:pt x="91" y="29"/>
                  </a:moveTo>
                  <a:cubicBezTo>
                    <a:pt x="63" y="38"/>
                    <a:pt x="33" y="44"/>
                    <a:pt x="0" y="51"/>
                  </a:cubicBezTo>
                  <a:lnTo>
                    <a:pt x="0" y="64"/>
                  </a:lnTo>
                  <a:cubicBezTo>
                    <a:pt x="35" y="50"/>
                    <a:pt x="66" y="39"/>
                    <a:pt x="91" y="29"/>
                  </a:cubicBez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5131900" y="4632275"/>
              <a:ext cx="1000" cy="650"/>
            </a:xfrm>
            <a:custGeom>
              <a:avLst/>
              <a:gdLst/>
              <a:ahLst/>
              <a:cxnLst/>
              <a:rect l="l" t="t" r="r" b="b"/>
              <a:pathLst>
                <a:path w="40" h="26" extrusionOk="0">
                  <a:moveTo>
                    <a:pt x="39" y="0"/>
                  </a:moveTo>
                  <a:cubicBezTo>
                    <a:pt x="26" y="13"/>
                    <a:pt x="14" y="13"/>
                    <a:pt x="0" y="13"/>
                  </a:cubicBezTo>
                  <a:lnTo>
                    <a:pt x="26" y="26"/>
                  </a:lnTo>
                  <a:cubicBezTo>
                    <a:pt x="26" y="26"/>
                    <a:pt x="39" y="26"/>
                    <a:pt x="39" y="13"/>
                  </a:cubicBezTo>
                  <a:lnTo>
                    <a:pt x="39" y="0"/>
                  </a:lnTo>
                  <a:close/>
                </a:path>
              </a:pathLst>
            </a:custGeom>
            <a:solidFill>
              <a:srgbClr val="E2A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5114100" y="4632575"/>
              <a:ext cx="18450" cy="4475"/>
            </a:xfrm>
            <a:custGeom>
              <a:avLst/>
              <a:gdLst/>
              <a:ahLst/>
              <a:cxnLst/>
              <a:rect l="l" t="t" r="r" b="b"/>
              <a:pathLst>
                <a:path w="738" h="179" extrusionOk="0">
                  <a:moveTo>
                    <a:pt x="712" y="1"/>
                  </a:moveTo>
                  <a:cubicBezTo>
                    <a:pt x="509" y="65"/>
                    <a:pt x="255" y="115"/>
                    <a:pt x="0" y="141"/>
                  </a:cubicBezTo>
                  <a:lnTo>
                    <a:pt x="0" y="179"/>
                  </a:lnTo>
                  <a:cubicBezTo>
                    <a:pt x="306" y="153"/>
                    <a:pt x="573" y="77"/>
                    <a:pt x="738" y="14"/>
                  </a:cubicBezTo>
                  <a:lnTo>
                    <a:pt x="712" y="1"/>
                  </a:lnTo>
                  <a:close/>
                </a:path>
              </a:pathLst>
            </a:custGeom>
            <a:solidFill>
              <a:srgbClr val="E2A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5066750" y="4257525"/>
              <a:ext cx="70250" cy="378575"/>
            </a:xfrm>
            <a:custGeom>
              <a:avLst/>
              <a:gdLst/>
              <a:ahLst/>
              <a:cxnLst/>
              <a:rect l="l" t="t" r="r" b="b"/>
              <a:pathLst>
                <a:path w="2810" h="15143" extrusionOk="0">
                  <a:moveTo>
                    <a:pt x="1310" y="0"/>
                  </a:moveTo>
                  <a:cubicBezTo>
                    <a:pt x="1055" y="1310"/>
                    <a:pt x="369" y="2416"/>
                    <a:pt x="165" y="3472"/>
                  </a:cubicBezTo>
                  <a:cubicBezTo>
                    <a:pt x="1" y="4323"/>
                    <a:pt x="191" y="6218"/>
                    <a:pt x="280" y="8061"/>
                  </a:cubicBezTo>
                  <a:cubicBezTo>
                    <a:pt x="331" y="9002"/>
                    <a:pt x="369" y="9930"/>
                    <a:pt x="318" y="10719"/>
                  </a:cubicBezTo>
                  <a:lnTo>
                    <a:pt x="1666" y="11239"/>
                  </a:lnTo>
                  <a:lnTo>
                    <a:pt x="1894" y="15143"/>
                  </a:lnTo>
                  <a:cubicBezTo>
                    <a:pt x="2149" y="15117"/>
                    <a:pt x="2403" y="15067"/>
                    <a:pt x="2606" y="15003"/>
                  </a:cubicBezTo>
                  <a:cubicBezTo>
                    <a:pt x="2620" y="15003"/>
                    <a:pt x="2632" y="15003"/>
                    <a:pt x="2645" y="14990"/>
                  </a:cubicBezTo>
                  <a:cubicBezTo>
                    <a:pt x="2708" y="14977"/>
                    <a:pt x="2759" y="14965"/>
                    <a:pt x="2810" y="14939"/>
                  </a:cubicBezTo>
                  <a:cubicBezTo>
                    <a:pt x="2594" y="13985"/>
                    <a:pt x="1526" y="5379"/>
                    <a:pt x="1399" y="1348"/>
                  </a:cubicBezTo>
                  <a:cubicBezTo>
                    <a:pt x="1386" y="865"/>
                    <a:pt x="1348" y="421"/>
                    <a:pt x="1310"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4755900" y="4050925"/>
              <a:ext cx="335975" cy="504275"/>
            </a:xfrm>
            <a:custGeom>
              <a:avLst/>
              <a:gdLst/>
              <a:ahLst/>
              <a:cxnLst/>
              <a:rect l="l" t="t" r="r" b="b"/>
              <a:pathLst>
                <a:path w="13439" h="20171" extrusionOk="0">
                  <a:moveTo>
                    <a:pt x="6065" y="1"/>
                  </a:moveTo>
                  <a:cubicBezTo>
                    <a:pt x="1971" y="1158"/>
                    <a:pt x="1" y="2670"/>
                    <a:pt x="1" y="2670"/>
                  </a:cubicBezTo>
                  <a:lnTo>
                    <a:pt x="3764" y="10044"/>
                  </a:lnTo>
                  <a:cubicBezTo>
                    <a:pt x="3764" y="10044"/>
                    <a:pt x="4386" y="12982"/>
                    <a:pt x="3611" y="14406"/>
                  </a:cubicBezTo>
                  <a:cubicBezTo>
                    <a:pt x="865" y="16796"/>
                    <a:pt x="1450" y="19402"/>
                    <a:pt x="1450" y="19402"/>
                  </a:cubicBezTo>
                  <a:cubicBezTo>
                    <a:pt x="2355" y="20011"/>
                    <a:pt x="4111" y="20171"/>
                    <a:pt x="5708" y="20171"/>
                  </a:cubicBezTo>
                  <a:cubicBezTo>
                    <a:pt x="7479" y="20171"/>
                    <a:pt x="9053" y="19974"/>
                    <a:pt x="9053" y="19974"/>
                  </a:cubicBezTo>
                  <a:cubicBezTo>
                    <a:pt x="9053" y="19974"/>
                    <a:pt x="11023" y="19389"/>
                    <a:pt x="12421" y="17571"/>
                  </a:cubicBezTo>
                  <a:cubicBezTo>
                    <a:pt x="12421" y="17571"/>
                    <a:pt x="11811" y="13884"/>
                    <a:pt x="12257" y="11838"/>
                  </a:cubicBezTo>
                  <a:cubicBezTo>
                    <a:pt x="13172" y="8939"/>
                    <a:pt x="13439" y="6891"/>
                    <a:pt x="12727" y="4794"/>
                  </a:cubicBezTo>
                  <a:cubicBezTo>
                    <a:pt x="11938" y="3382"/>
                    <a:pt x="9828" y="51"/>
                    <a:pt x="6065"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4964400" y="4455850"/>
              <a:ext cx="162125" cy="965800"/>
            </a:xfrm>
            <a:custGeom>
              <a:avLst/>
              <a:gdLst/>
              <a:ahLst/>
              <a:cxnLst/>
              <a:rect l="l" t="t" r="r" b="b"/>
              <a:pathLst>
                <a:path w="6485" h="38632" extrusionOk="0">
                  <a:moveTo>
                    <a:pt x="4743" y="1"/>
                  </a:moveTo>
                  <a:lnTo>
                    <a:pt x="2976" y="90"/>
                  </a:lnTo>
                  <a:lnTo>
                    <a:pt x="2200" y="141"/>
                  </a:lnTo>
                  <a:lnTo>
                    <a:pt x="1" y="306"/>
                  </a:lnTo>
                  <a:lnTo>
                    <a:pt x="77" y="1654"/>
                  </a:lnTo>
                  <a:lnTo>
                    <a:pt x="115" y="2150"/>
                  </a:lnTo>
                  <a:lnTo>
                    <a:pt x="140" y="2633"/>
                  </a:lnTo>
                  <a:lnTo>
                    <a:pt x="1196" y="19275"/>
                  </a:lnTo>
                  <a:lnTo>
                    <a:pt x="2149" y="31887"/>
                  </a:lnTo>
                  <a:lnTo>
                    <a:pt x="2225" y="32841"/>
                  </a:lnTo>
                  <a:cubicBezTo>
                    <a:pt x="2225" y="32841"/>
                    <a:pt x="2137" y="34607"/>
                    <a:pt x="2047" y="34887"/>
                  </a:cubicBezTo>
                  <a:cubicBezTo>
                    <a:pt x="1590" y="35675"/>
                    <a:pt x="2213" y="37099"/>
                    <a:pt x="2264" y="37748"/>
                  </a:cubicBezTo>
                  <a:cubicBezTo>
                    <a:pt x="2295" y="38180"/>
                    <a:pt x="3856" y="38631"/>
                    <a:pt x="5071" y="38631"/>
                  </a:cubicBezTo>
                  <a:cubicBezTo>
                    <a:pt x="5822" y="38631"/>
                    <a:pt x="6441" y="38459"/>
                    <a:pt x="6485" y="38002"/>
                  </a:cubicBezTo>
                  <a:cubicBezTo>
                    <a:pt x="6231" y="37138"/>
                    <a:pt x="4629" y="34760"/>
                    <a:pt x="4552" y="34353"/>
                  </a:cubicBezTo>
                  <a:cubicBezTo>
                    <a:pt x="4476" y="33946"/>
                    <a:pt x="4451" y="32612"/>
                    <a:pt x="4451" y="32612"/>
                  </a:cubicBezTo>
                  <a:lnTo>
                    <a:pt x="4807" y="21995"/>
                  </a:lnTo>
                  <a:lnTo>
                    <a:pt x="4908" y="19249"/>
                  </a:lnTo>
                  <a:lnTo>
                    <a:pt x="5697" y="2798"/>
                  </a:lnTo>
                  <a:lnTo>
                    <a:pt x="5697" y="2747"/>
                  </a:lnTo>
                  <a:lnTo>
                    <a:pt x="4743"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5004450" y="5301950"/>
              <a:ext cx="140525" cy="125900"/>
            </a:xfrm>
            <a:custGeom>
              <a:avLst/>
              <a:gdLst/>
              <a:ahLst/>
              <a:cxnLst/>
              <a:rect l="l" t="t" r="r" b="b"/>
              <a:pathLst>
                <a:path w="5621" h="5036" extrusionOk="0">
                  <a:moveTo>
                    <a:pt x="445" y="0"/>
                  </a:moveTo>
                  <a:cubicBezTo>
                    <a:pt x="445" y="0"/>
                    <a:pt x="1" y="1424"/>
                    <a:pt x="179" y="2073"/>
                  </a:cubicBezTo>
                  <a:cubicBezTo>
                    <a:pt x="179" y="2073"/>
                    <a:pt x="509" y="3751"/>
                    <a:pt x="776" y="4196"/>
                  </a:cubicBezTo>
                  <a:cubicBezTo>
                    <a:pt x="1030" y="4641"/>
                    <a:pt x="2378" y="5035"/>
                    <a:pt x="3637" y="5035"/>
                  </a:cubicBezTo>
                  <a:cubicBezTo>
                    <a:pt x="4883" y="5035"/>
                    <a:pt x="5620" y="4196"/>
                    <a:pt x="4208" y="2582"/>
                  </a:cubicBezTo>
                  <a:lnTo>
                    <a:pt x="4208" y="2582"/>
                  </a:lnTo>
                  <a:cubicBezTo>
                    <a:pt x="4208" y="2582"/>
                    <a:pt x="4124" y="3434"/>
                    <a:pt x="2916" y="3434"/>
                  </a:cubicBezTo>
                  <a:cubicBezTo>
                    <a:pt x="2889" y="3434"/>
                    <a:pt x="2863" y="3434"/>
                    <a:pt x="2835" y="3433"/>
                  </a:cubicBezTo>
                  <a:cubicBezTo>
                    <a:pt x="1539" y="3408"/>
                    <a:pt x="776" y="2391"/>
                    <a:pt x="776" y="2391"/>
                  </a:cubicBezTo>
                  <a:cubicBezTo>
                    <a:pt x="776" y="2391"/>
                    <a:pt x="560" y="1310"/>
                    <a:pt x="509" y="1234"/>
                  </a:cubicBezTo>
                  <a:cubicBezTo>
                    <a:pt x="471" y="1145"/>
                    <a:pt x="445" y="0"/>
                    <a:pt x="4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4755900" y="4405000"/>
              <a:ext cx="243175" cy="1020475"/>
            </a:xfrm>
            <a:custGeom>
              <a:avLst/>
              <a:gdLst/>
              <a:ahLst/>
              <a:cxnLst/>
              <a:rect l="l" t="t" r="r" b="b"/>
              <a:pathLst>
                <a:path w="9727" h="40819" extrusionOk="0">
                  <a:moveTo>
                    <a:pt x="4488" y="1"/>
                  </a:moveTo>
                  <a:cubicBezTo>
                    <a:pt x="4488" y="1"/>
                    <a:pt x="3001" y="1336"/>
                    <a:pt x="2861" y="3065"/>
                  </a:cubicBezTo>
                  <a:cubicBezTo>
                    <a:pt x="2479" y="7985"/>
                    <a:pt x="2657" y="21004"/>
                    <a:pt x="2657" y="21004"/>
                  </a:cubicBezTo>
                  <a:lnTo>
                    <a:pt x="1259" y="33578"/>
                  </a:lnTo>
                  <a:lnTo>
                    <a:pt x="1157" y="34531"/>
                  </a:lnTo>
                  <a:cubicBezTo>
                    <a:pt x="1157" y="34531"/>
                    <a:pt x="738" y="36260"/>
                    <a:pt x="598" y="36514"/>
                  </a:cubicBezTo>
                  <a:cubicBezTo>
                    <a:pt x="1" y="37201"/>
                    <a:pt x="343" y="38701"/>
                    <a:pt x="280" y="39362"/>
                  </a:cubicBezTo>
                  <a:cubicBezTo>
                    <a:pt x="224" y="39877"/>
                    <a:pt x="2290" y="40819"/>
                    <a:pt x="3516" y="40819"/>
                  </a:cubicBezTo>
                  <a:cubicBezTo>
                    <a:pt x="3955" y="40819"/>
                    <a:pt x="4287" y="40698"/>
                    <a:pt x="4374" y="40392"/>
                  </a:cubicBezTo>
                  <a:cubicBezTo>
                    <a:pt x="4298" y="39489"/>
                    <a:pt x="3154" y="36870"/>
                    <a:pt x="3154" y="36451"/>
                  </a:cubicBezTo>
                  <a:cubicBezTo>
                    <a:pt x="3166" y="36044"/>
                    <a:pt x="3446" y="34747"/>
                    <a:pt x="3383" y="34722"/>
                  </a:cubicBezTo>
                  <a:lnTo>
                    <a:pt x="6307" y="21665"/>
                  </a:lnTo>
                  <a:lnTo>
                    <a:pt x="8709" y="8493"/>
                  </a:lnTo>
                  <a:lnTo>
                    <a:pt x="9726" y="2735"/>
                  </a:lnTo>
                  <a:lnTo>
                    <a:pt x="4488"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4821050" y="4846500"/>
              <a:ext cx="106525" cy="393500"/>
            </a:xfrm>
            <a:custGeom>
              <a:avLst/>
              <a:gdLst/>
              <a:ahLst/>
              <a:cxnLst/>
              <a:rect l="l" t="t" r="r" b="b"/>
              <a:pathLst>
                <a:path w="4261" h="15740" extrusionOk="0">
                  <a:moveTo>
                    <a:pt x="1" y="0"/>
                  </a:moveTo>
                  <a:lnTo>
                    <a:pt x="3243" y="1424"/>
                  </a:lnTo>
                  <a:lnTo>
                    <a:pt x="1082" y="15740"/>
                  </a:lnTo>
                  <a:cubicBezTo>
                    <a:pt x="1082" y="15740"/>
                    <a:pt x="2772" y="8290"/>
                    <a:pt x="3294" y="5798"/>
                  </a:cubicBezTo>
                  <a:cubicBezTo>
                    <a:pt x="3637" y="4284"/>
                    <a:pt x="4260" y="725"/>
                    <a:pt x="4260" y="725"/>
                  </a:cubicBezTo>
                  <a:lnTo>
                    <a:pt x="1" y="0"/>
                  </a:lnTo>
                  <a:close/>
                </a:path>
              </a:pathLst>
            </a:custGeom>
            <a:solidFill>
              <a:srgbClr val="41404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4990475" y="4859850"/>
              <a:ext cx="100125" cy="416400"/>
            </a:xfrm>
            <a:custGeom>
              <a:avLst/>
              <a:gdLst/>
              <a:ahLst/>
              <a:cxnLst/>
              <a:rect l="l" t="t" r="r" b="b"/>
              <a:pathLst>
                <a:path w="4005" h="16656" extrusionOk="0">
                  <a:moveTo>
                    <a:pt x="4005" y="0"/>
                  </a:moveTo>
                  <a:cubicBezTo>
                    <a:pt x="3967" y="51"/>
                    <a:pt x="1894" y="368"/>
                    <a:pt x="0" y="382"/>
                  </a:cubicBezTo>
                  <a:lnTo>
                    <a:pt x="3128" y="865"/>
                  </a:lnTo>
                  <a:lnTo>
                    <a:pt x="3408" y="16655"/>
                  </a:lnTo>
                  <a:lnTo>
                    <a:pt x="3560" y="12192"/>
                  </a:lnTo>
                  <a:lnTo>
                    <a:pt x="4005" y="0"/>
                  </a:lnTo>
                  <a:close/>
                </a:path>
              </a:pathLst>
            </a:custGeom>
            <a:solidFill>
              <a:srgbClr val="41404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4759075" y="5295925"/>
              <a:ext cx="118725" cy="141300"/>
            </a:xfrm>
            <a:custGeom>
              <a:avLst/>
              <a:gdLst/>
              <a:ahLst/>
              <a:cxnLst/>
              <a:rect l="l" t="t" r="r" b="b"/>
              <a:pathLst>
                <a:path w="4749" h="5652" extrusionOk="0">
                  <a:moveTo>
                    <a:pt x="750" y="0"/>
                  </a:moveTo>
                  <a:cubicBezTo>
                    <a:pt x="750" y="1"/>
                    <a:pt x="1" y="1297"/>
                    <a:pt x="39" y="1970"/>
                  </a:cubicBezTo>
                  <a:cubicBezTo>
                    <a:pt x="39" y="1970"/>
                    <a:pt x="1" y="3674"/>
                    <a:pt x="166" y="4170"/>
                  </a:cubicBezTo>
                  <a:cubicBezTo>
                    <a:pt x="318" y="4666"/>
                    <a:pt x="1552" y="5340"/>
                    <a:pt x="2772" y="5594"/>
                  </a:cubicBezTo>
                  <a:cubicBezTo>
                    <a:pt x="2948" y="5632"/>
                    <a:pt x="3116" y="5652"/>
                    <a:pt x="3273" y="5652"/>
                  </a:cubicBezTo>
                  <a:cubicBezTo>
                    <a:pt x="4219" y="5652"/>
                    <a:pt x="4749" y="4945"/>
                    <a:pt x="3866" y="3331"/>
                  </a:cubicBezTo>
                  <a:lnTo>
                    <a:pt x="3866" y="3331"/>
                  </a:lnTo>
                  <a:cubicBezTo>
                    <a:pt x="3866" y="3331"/>
                    <a:pt x="3667" y="3936"/>
                    <a:pt x="2859" y="3936"/>
                  </a:cubicBezTo>
                  <a:cubicBezTo>
                    <a:pt x="2708" y="3936"/>
                    <a:pt x="2536" y="3915"/>
                    <a:pt x="2340" y="3865"/>
                  </a:cubicBezTo>
                  <a:cubicBezTo>
                    <a:pt x="1081" y="3560"/>
                    <a:pt x="560" y="2403"/>
                    <a:pt x="560" y="2403"/>
                  </a:cubicBezTo>
                  <a:cubicBezTo>
                    <a:pt x="560" y="2403"/>
                    <a:pt x="572" y="1309"/>
                    <a:pt x="547" y="1221"/>
                  </a:cubicBezTo>
                  <a:cubicBezTo>
                    <a:pt x="509" y="1131"/>
                    <a:pt x="750" y="1"/>
                    <a:pt x="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4771150" y="4437425"/>
              <a:ext cx="360475" cy="516125"/>
            </a:xfrm>
            <a:custGeom>
              <a:avLst/>
              <a:gdLst/>
              <a:ahLst/>
              <a:cxnLst/>
              <a:rect l="l" t="t" r="r" b="b"/>
              <a:pathLst>
                <a:path w="14419" h="20645" extrusionOk="0">
                  <a:moveTo>
                    <a:pt x="3064" y="0"/>
                  </a:moveTo>
                  <a:cubicBezTo>
                    <a:pt x="3064" y="0"/>
                    <a:pt x="1221" y="3026"/>
                    <a:pt x="878" y="6879"/>
                  </a:cubicBezTo>
                  <a:cubicBezTo>
                    <a:pt x="547" y="10731"/>
                    <a:pt x="1" y="19808"/>
                    <a:pt x="1" y="19808"/>
                  </a:cubicBezTo>
                  <a:cubicBezTo>
                    <a:pt x="1" y="19808"/>
                    <a:pt x="4283" y="20644"/>
                    <a:pt x="8850" y="20644"/>
                  </a:cubicBezTo>
                  <a:cubicBezTo>
                    <a:pt x="10753" y="20644"/>
                    <a:pt x="12706" y="20499"/>
                    <a:pt x="14418" y="20088"/>
                  </a:cubicBezTo>
                  <a:lnTo>
                    <a:pt x="13490" y="4043"/>
                  </a:lnTo>
                  <a:lnTo>
                    <a:pt x="3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4856025" y="3972750"/>
              <a:ext cx="111250" cy="109050"/>
            </a:xfrm>
            <a:custGeom>
              <a:avLst/>
              <a:gdLst/>
              <a:ahLst/>
              <a:cxnLst/>
              <a:rect l="l" t="t" r="r" b="b"/>
              <a:pathLst>
                <a:path w="4450" h="4362" extrusionOk="0">
                  <a:moveTo>
                    <a:pt x="3192" y="0"/>
                  </a:moveTo>
                  <a:lnTo>
                    <a:pt x="1017" y="254"/>
                  </a:lnTo>
                  <a:lnTo>
                    <a:pt x="0" y="4234"/>
                  </a:lnTo>
                  <a:lnTo>
                    <a:pt x="4438" y="4361"/>
                  </a:lnTo>
                  <a:lnTo>
                    <a:pt x="4450" y="1717"/>
                  </a:lnTo>
                  <a:lnTo>
                    <a:pt x="3192"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4966950" y="4015650"/>
              <a:ext cx="325" cy="35625"/>
            </a:xfrm>
            <a:custGeom>
              <a:avLst/>
              <a:gdLst/>
              <a:ahLst/>
              <a:cxnLst/>
              <a:rect l="l" t="t" r="r" b="b"/>
              <a:pathLst>
                <a:path w="13" h="1425" extrusionOk="0">
                  <a:moveTo>
                    <a:pt x="13" y="1"/>
                  </a:moveTo>
                  <a:lnTo>
                    <a:pt x="1" y="1425"/>
                  </a:lnTo>
                  <a:lnTo>
                    <a:pt x="1" y="1425"/>
                  </a:lnTo>
                  <a:close/>
                </a:path>
              </a:pathLst>
            </a:custGeom>
            <a:solidFill>
              <a:srgbClr val="A05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4886525" y="3997850"/>
              <a:ext cx="80750" cy="53425"/>
            </a:xfrm>
            <a:custGeom>
              <a:avLst/>
              <a:gdLst/>
              <a:ahLst/>
              <a:cxnLst/>
              <a:rect l="l" t="t" r="r" b="b"/>
              <a:pathLst>
                <a:path w="3230" h="2137" extrusionOk="0">
                  <a:moveTo>
                    <a:pt x="1" y="1"/>
                  </a:moveTo>
                  <a:lnTo>
                    <a:pt x="1" y="1"/>
                  </a:lnTo>
                  <a:cubicBezTo>
                    <a:pt x="26" y="77"/>
                    <a:pt x="192" y="1476"/>
                    <a:pt x="1692" y="1920"/>
                  </a:cubicBezTo>
                  <a:cubicBezTo>
                    <a:pt x="2187" y="2073"/>
                    <a:pt x="2696" y="2137"/>
                    <a:pt x="3065" y="2137"/>
                  </a:cubicBezTo>
                  <a:lnTo>
                    <a:pt x="3218" y="2137"/>
                  </a:lnTo>
                  <a:lnTo>
                    <a:pt x="3230" y="713"/>
                  </a:lnTo>
                  <a:lnTo>
                    <a:pt x="3230" y="713"/>
                  </a:lnTo>
                  <a:cubicBezTo>
                    <a:pt x="3230" y="713"/>
                    <a:pt x="3026" y="751"/>
                    <a:pt x="2696" y="751"/>
                  </a:cubicBezTo>
                  <a:cubicBezTo>
                    <a:pt x="2086" y="751"/>
                    <a:pt x="1031" y="637"/>
                    <a:pt x="1" y="1"/>
                  </a:cubicBezTo>
                  <a:close/>
                </a:path>
              </a:pathLst>
            </a:custGeom>
            <a:solidFill>
              <a:srgbClr val="EA9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4736200" y="4066525"/>
              <a:ext cx="373800" cy="501300"/>
            </a:xfrm>
            <a:custGeom>
              <a:avLst/>
              <a:gdLst/>
              <a:ahLst/>
              <a:cxnLst/>
              <a:rect l="l" t="t" r="r" b="b"/>
              <a:pathLst>
                <a:path w="14952" h="20052" extrusionOk="0">
                  <a:moveTo>
                    <a:pt x="4781" y="0"/>
                  </a:moveTo>
                  <a:cubicBezTo>
                    <a:pt x="4781" y="0"/>
                    <a:pt x="1182" y="1348"/>
                    <a:pt x="712" y="1868"/>
                  </a:cubicBezTo>
                  <a:cubicBezTo>
                    <a:pt x="0" y="2416"/>
                    <a:pt x="2569" y="5708"/>
                    <a:pt x="2569" y="5708"/>
                  </a:cubicBezTo>
                  <a:cubicBezTo>
                    <a:pt x="2569" y="5708"/>
                    <a:pt x="2848" y="6217"/>
                    <a:pt x="3547" y="7552"/>
                  </a:cubicBezTo>
                  <a:cubicBezTo>
                    <a:pt x="4399" y="9166"/>
                    <a:pt x="5200" y="12319"/>
                    <a:pt x="4171" y="13578"/>
                  </a:cubicBezTo>
                  <a:cubicBezTo>
                    <a:pt x="3128" y="14836"/>
                    <a:pt x="1704" y="17761"/>
                    <a:pt x="1704" y="17761"/>
                  </a:cubicBezTo>
                  <a:cubicBezTo>
                    <a:pt x="1704" y="17761"/>
                    <a:pt x="3064" y="18587"/>
                    <a:pt x="5289" y="19261"/>
                  </a:cubicBezTo>
                  <a:cubicBezTo>
                    <a:pt x="5950" y="19464"/>
                    <a:pt x="6688" y="19642"/>
                    <a:pt x="7488" y="19783"/>
                  </a:cubicBezTo>
                  <a:cubicBezTo>
                    <a:pt x="7641" y="19808"/>
                    <a:pt x="7781" y="19833"/>
                    <a:pt x="7934" y="19859"/>
                  </a:cubicBezTo>
                  <a:cubicBezTo>
                    <a:pt x="8699" y="19998"/>
                    <a:pt x="9407" y="20051"/>
                    <a:pt x="10041" y="20051"/>
                  </a:cubicBezTo>
                  <a:cubicBezTo>
                    <a:pt x="11544" y="20051"/>
                    <a:pt x="12634" y="19752"/>
                    <a:pt x="13108" y="19591"/>
                  </a:cubicBezTo>
                  <a:cubicBezTo>
                    <a:pt x="13286" y="19528"/>
                    <a:pt x="13375" y="19490"/>
                    <a:pt x="13375" y="19490"/>
                  </a:cubicBezTo>
                  <a:cubicBezTo>
                    <a:pt x="13616" y="18587"/>
                    <a:pt x="13591" y="17150"/>
                    <a:pt x="13502" y="15701"/>
                  </a:cubicBezTo>
                  <a:cubicBezTo>
                    <a:pt x="13413" y="13858"/>
                    <a:pt x="13223" y="11963"/>
                    <a:pt x="13387" y="11112"/>
                  </a:cubicBezTo>
                  <a:cubicBezTo>
                    <a:pt x="13680" y="9598"/>
                    <a:pt x="14952" y="7984"/>
                    <a:pt x="14545" y="5861"/>
                  </a:cubicBezTo>
                  <a:cubicBezTo>
                    <a:pt x="14265" y="4323"/>
                    <a:pt x="12434" y="1589"/>
                    <a:pt x="12434" y="1589"/>
                  </a:cubicBezTo>
                  <a:cubicBezTo>
                    <a:pt x="11430" y="801"/>
                    <a:pt x="9904" y="229"/>
                    <a:pt x="9904" y="229"/>
                  </a:cubicBezTo>
                  <a:lnTo>
                    <a:pt x="9904" y="229"/>
                  </a:lnTo>
                  <a:cubicBezTo>
                    <a:pt x="9904" y="229"/>
                    <a:pt x="9943" y="1640"/>
                    <a:pt x="10121" y="2504"/>
                  </a:cubicBezTo>
                  <a:cubicBezTo>
                    <a:pt x="10224" y="3015"/>
                    <a:pt x="9638" y="3324"/>
                    <a:pt x="8922" y="3324"/>
                  </a:cubicBezTo>
                  <a:cubicBezTo>
                    <a:pt x="8408" y="3324"/>
                    <a:pt x="7827" y="3165"/>
                    <a:pt x="7387" y="2809"/>
                  </a:cubicBezTo>
                  <a:cubicBezTo>
                    <a:pt x="6052" y="1704"/>
                    <a:pt x="4781" y="0"/>
                    <a:pt x="4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4967900" y="4061100"/>
              <a:ext cx="186900" cy="821650"/>
            </a:xfrm>
            <a:custGeom>
              <a:avLst/>
              <a:gdLst/>
              <a:ahLst/>
              <a:cxnLst/>
              <a:rect l="l" t="t" r="r" b="b"/>
              <a:pathLst>
                <a:path w="7476" h="32866" extrusionOk="0">
                  <a:moveTo>
                    <a:pt x="0" y="0"/>
                  </a:moveTo>
                  <a:lnTo>
                    <a:pt x="0" y="0"/>
                  </a:lnTo>
                  <a:cubicBezTo>
                    <a:pt x="64" y="166"/>
                    <a:pt x="2009" y="5150"/>
                    <a:pt x="2404" y="7693"/>
                  </a:cubicBezTo>
                  <a:cubicBezTo>
                    <a:pt x="2492" y="8328"/>
                    <a:pt x="2505" y="9473"/>
                    <a:pt x="2480" y="10846"/>
                  </a:cubicBezTo>
                  <a:cubicBezTo>
                    <a:pt x="2365" y="15053"/>
                    <a:pt x="3751" y="32866"/>
                    <a:pt x="3751" y="32866"/>
                  </a:cubicBezTo>
                  <a:lnTo>
                    <a:pt x="7476" y="31785"/>
                  </a:lnTo>
                  <a:cubicBezTo>
                    <a:pt x="7476" y="31785"/>
                    <a:pt x="4348" y="10185"/>
                    <a:pt x="4679" y="9993"/>
                  </a:cubicBezTo>
                  <a:cubicBezTo>
                    <a:pt x="5023" y="9803"/>
                    <a:pt x="5772" y="7146"/>
                    <a:pt x="5607" y="6218"/>
                  </a:cubicBezTo>
                  <a:cubicBezTo>
                    <a:pt x="5442" y="5289"/>
                    <a:pt x="3395" y="1921"/>
                    <a:pt x="3001" y="1552"/>
                  </a:cubicBezTo>
                  <a:cubicBezTo>
                    <a:pt x="2607" y="1196"/>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4967900" y="4061100"/>
              <a:ext cx="80750" cy="276550"/>
            </a:xfrm>
            <a:custGeom>
              <a:avLst/>
              <a:gdLst/>
              <a:ahLst/>
              <a:cxnLst/>
              <a:rect l="l" t="t" r="r" b="b"/>
              <a:pathLst>
                <a:path w="3230" h="11062" extrusionOk="0">
                  <a:moveTo>
                    <a:pt x="0" y="0"/>
                  </a:moveTo>
                  <a:cubicBezTo>
                    <a:pt x="64" y="166"/>
                    <a:pt x="2009" y="5150"/>
                    <a:pt x="2404" y="7693"/>
                  </a:cubicBezTo>
                  <a:cubicBezTo>
                    <a:pt x="2492" y="8328"/>
                    <a:pt x="2505" y="9473"/>
                    <a:pt x="2480" y="10846"/>
                  </a:cubicBezTo>
                  <a:lnTo>
                    <a:pt x="2543" y="11061"/>
                  </a:lnTo>
                  <a:lnTo>
                    <a:pt x="3229" y="3433"/>
                  </a:lnTo>
                  <a:lnTo>
                    <a:pt x="1704" y="2797"/>
                  </a:lnTo>
                  <a:lnTo>
                    <a:pt x="2353" y="2035"/>
                  </a:lnTo>
                  <a:lnTo>
                    <a:pt x="0" y="0"/>
                  </a:ln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4716800" y="4053175"/>
              <a:ext cx="274325" cy="829575"/>
            </a:xfrm>
            <a:custGeom>
              <a:avLst/>
              <a:gdLst/>
              <a:ahLst/>
              <a:cxnLst/>
              <a:rect l="l" t="t" r="r" b="b"/>
              <a:pathLst>
                <a:path w="10973" h="33183" extrusionOk="0">
                  <a:moveTo>
                    <a:pt x="5823" y="0"/>
                  </a:moveTo>
                  <a:cubicBezTo>
                    <a:pt x="5823" y="0"/>
                    <a:pt x="1361" y="1348"/>
                    <a:pt x="827" y="3292"/>
                  </a:cubicBezTo>
                  <a:cubicBezTo>
                    <a:pt x="0" y="4716"/>
                    <a:pt x="1005" y="9281"/>
                    <a:pt x="1704" y="12231"/>
                  </a:cubicBezTo>
                  <a:cubicBezTo>
                    <a:pt x="1958" y="13285"/>
                    <a:pt x="2175" y="14138"/>
                    <a:pt x="2251" y="14545"/>
                  </a:cubicBezTo>
                  <a:cubicBezTo>
                    <a:pt x="2531" y="16108"/>
                    <a:pt x="1056" y="32267"/>
                    <a:pt x="1056" y="32267"/>
                  </a:cubicBezTo>
                  <a:lnTo>
                    <a:pt x="9625" y="33183"/>
                  </a:lnTo>
                  <a:cubicBezTo>
                    <a:pt x="9625" y="33183"/>
                    <a:pt x="10973" y="16096"/>
                    <a:pt x="10298" y="11951"/>
                  </a:cubicBezTo>
                  <a:cubicBezTo>
                    <a:pt x="10019" y="10247"/>
                    <a:pt x="9778" y="8773"/>
                    <a:pt x="9637" y="8022"/>
                  </a:cubicBezTo>
                  <a:cubicBezTo>
                    <a:pt x="9154" y="5454"/>
                    <a:pt x="5823" y="0"/>
                    <a:pt x="5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4743200" y="4859850"/>
              <a:ext cx="32425" cy="3500"/>
            </a:xfrm>
            <a:custGeom>
              <a:avLst/>
              <a:gdLst/>
              <a:ahLst/>
              <a:cxnLst/>
              <a:rect l="l" t="t" r="r" b="b"/>
              <a:pathLst>
                <a:path w="1297" h="140" extrusionOk="0">
                  <a:moveTo>
                    <a:pt x="0" y="0"/>
                  </a:moveTo>
                  <a:lnTo>
                    <a:pt x="1297" y="140"/>
                  </a:lnTo>
                  <a:lnTo>
                    <a:pt x="1297" y="140"/>
                  </a:ln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4775600" y="4863325"/>
              <a:ext cx="144650" cy="15275"/>
            </a:xfrm>
            <a:custGeom>
              <a:avLst/>
              <a:gdLst/>
              <a:ahLst/>
              <a:cxnLst/>
              <a:rect l="l" t="t" r="r" b="b"/>
              <a:pathLst>
                <a:path w="5786" h="611" extrusionOk="0">
                  <a:moveTo>
                    <a:pt x="1" y="1"/>
                  </a:moveTo>
                  <a:lnTo>
                    <a:pt x="1" y="1"/>
                  </a:lnTo>
                  <a:lnTo>
                    <a:pt x="5785" y="611"/>
                  </a:lnTo>
                  <a:lnTo>
                    <a:pt x="5785" y="611"/>
                  </a:lnTo>
                  <a:close/>
                </a:path>
              </a:pathLst>
            </a:custGeom>
            <a:solidFill>
              <a:srgbClr val="025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4743200" y="4312825"/>
              <a:ext cx="177050" cy="565775"/>
            </a:xfrm>
            <a:custGeom>
              <a:avLst/>
              <a:gdLst/>
              <a:ahLst/>
              <a:cxnLst/>
              <a:rect l="l" t="t" r="r" b="b"/>
              <a:pathLst>
                <a:path w="7082" h="22631" extrusionOk="0">
                  <a:moveTo>
                    <a:pt x="2721" y="1"/>
                  </a:moveTo>
                  <a:lnTo>
                    <a:pt x="2721" y="14"/>
                  </a:lnTo>
                  <a:cubicBezTo>
                    <a:pt x="2199" y="2913"/>
                    <a:pt x="2072" y="6294"/>
                    <a:pt x="2072" y="8875"/>
                  </a:cubicBezTo>
                  <a:lnTo>
                    <a:pt x="2072" y="9168"/>
                  </a:lnTo>
                  <a:lnTo>
                    <a:pt x="2950" y="9205"/>
                  </a:lnTo>
                  <a:cubicBezTo>
                    <a:pt x="3051" y="4323"/>
                    <a:pt x="2721" y="1"/>
                    <a:pt x="2721" y="1"/>
                  </a:cubicBezTo>
                  <a:close/>
                  <a:moveTo>
                    <a:pt x="419" y="16974"/>
                  </a:moveTo>
                  <a:cubicBezTo>
                    <a:pt x="204" y="19529"/>
                    <a:pt x="26" y="21538"/>
                    <a:pt x="0" y="21843"/>
                  </a:cubicBezTo>
                  <a:lnTo>
                    <a:pt x="0" y="21881"/>
                  </a:lnTo>
                  <a:lnTo>
                    <a:pt x="1297" y="22021"/>
                  </a:lnTo>
                  <a:lnTo>
                    <a:pt x="7081" y="22631"/>
                  </a:lnTo>
                  <a:cubicBezTo>
                    <a:pt x="5072" y="21538"/>
                    <a:pt x="3445" y="21220"/>
                    <a:pt x="2924" y="17698"/>
                  </a:cubicBezTo>
                  <a:cubicBezTo>
                    <a:pt x="2733" y="17660"/>
                    <a:pt x="2543" y="17520"/>
                    <a:pt x="2441" y="17291"/>
                  </a:cubicBezTo>
                  <a:lnTo>
                    <a:pt x="2416" y="17291"/>
                  </a:lnTo>
                  <a:cubicBezTo>
                    <a:pt x="2263" y="17291"/>
                    <a:pt x="979" y="17279"/>
                    <a:pt x="546" y="16974"/>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4838225" y="4053175"/>
              <a:ext cx="136050" cy="298775"/>
            </a:xfrm>
            <a:custGeom>
              <a:avLst/>
              <a:gdLst/>
              <a:ahLst/>
              <a:cxnLst/>
              <a:rect l="l" t="t" r="r" b="b"/>
              <a:pathLst>
                <a:path w="5442" h="11951" extrusionOk="0">
                  <a:moveTo>
                    <a:pt x="966" y="0"/>
                  </a:moveTo>
                  <a:lnTo>
                    <a:pt x="0" y="1983"/>
                  </a:lnTo>
                  <a:lnTo>
                    <a:pt x="1997" y="2873"/>
                  </a:lnTo>
                  <a:lnTo>
                    <a:pt x="712" y="4233"/>
                  </a:lnTo>
                  <a:lnTo>
                    <a:pt x="5441" y="11951"/>
                  </a:lnTo>
                  <a:cubicBezTo>
                    <a:pt x="5162" y="10247"/>
                    <a:pt x="4921" y="8773"/>
                    <a:pt x="4780" y="8022"/>
                  </a:cubicBezTo>
                  <a:cubicBezTo>
                    <a:pt x="4297" y="5454"/>
                    <a:pt x="966" y="0"/>
                    <a:pt x="966"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4672625" y="4541675"/>
              <a:ext cx="254600" cy="202500"/>
            </a:xfrm>
            <a:custGeom>
              <a:avLst/>
              <a:gdLst/>
              <a:ahLst/>
              <a:cxnLst/>
              <a:rect l="l" t="t" r="r" b="b"/>
              <a:pathLst>
                <a:path w="10184" h="8100" extrusionOk="0">
                  <a:moveTo>
                    <a:pt x="331" y="0"/>
                  </a:moveTo>
                  <a:lnTo>
                    <a:pt x="1" y="7679"/>
                  </a:lnTo>
                  <a:lnTo>
                    <a:pt x="9853" y="8100"/>
                  </a:lnTo>
                  <a:lnTo>
                    <a:pt x="10184" y="421"/>
                  </a:lnTo>
                  <a:lnTo>
                    <a:pt x="3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4850625" y="4606850"/>
              <a:ext cx="55000" cy="55325"/>
            </a:xfrm>
            <a:custGeom>
              <a:avLst/>
              <a:gdLst/>
              <a:ahLst/>
              <a:cxnLst/>
              <a:rect l="l" t="t" r="r" b="b"/>
              <a:pathLst>
                <a:path w="2200" h="2213" extrusionOk="0">
                  <a:moveTo>
                    <a:pt x="1094" y="0"/>
                  </a:moveTo>
                  <a:cubicBezTo>
                    <a:pt x="484" y="0"/>
                    <a:pt x="0" y="496"/>
                    <a:pt x="0" y="1106"/>
                  </a:cubicBezTo>
                  <a:cubicBezTo>
                    <a:pt x="0" y="1716"/>
                    <a:pt x="484" y="2212"/>
                    <a:pt x="1094" y="2212"/>
                  </a:cubicBezTo>
                  <a:cubicBezTo>
                    <a:pt x="1704" y="2212"/>
                    <a:pt x="2199" y="1716"/>
                    <a:pt x="2199" y="1106"/>
                  </a:cubicBezTo>
                  <a:cubicBezTo>
                    <a:pt x="2199" y="496"/>
                    <a:pt x="1704" y="0"/>
                    <a:pt x="10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4730475" y="4641800"/>
              <a:ext cx="108400" cy="114100"/>
            </a:xfrm>
            <a:custGeom>
              <a:avLst/>
              <a:gdLst/>
              <a:ahLst/>
              <a:cxnLst/>
              <a:rect l="l" t="t" r="r" b="b"/>
              <a:pathLst>
                <a:path w="4336" h="4564" extrusionOk="0">
                  <a:moveTo>
                    <a:pt x="2072" y="1"/>
                  </a:moveTo>
                  <a:cubicBezTo>
                    <a:pt x="1984" y="52"/>
                    <a:pt x="140" y="293"/>
                    <a:pt x="140" y="293"/>
                  </a:cubicBezTo>
                  <a:cubicBezTo>
                    <a:pt x="1" y="1818"/>
                    <a:pt x="255" y="3064"/>
                    <a:pt x="979" y="3751"/>
                  </a:cubicBezTo>
                  <a:cubicBezTo>
                    <a:pt x="1289" y="4121"/>
                    <a:pt x="2749" y="4132"/>
                    <a:pt x="2932" y="4132"/>
                  </a:cubicBezTo>
                  <a:cubicBezTo>
                    <a:pt x="2944" y="4132"/>
                    <a:pt x="2950" y="4132"/>
                    <a:pt x="2950" y="4132"/>
                  </a:cubicBezTo>
                  <a:cubicBezTo>
                    <a:pt x="3076" y="4422"/>
                    <a:pt x="3354" y="4564"/>
                    <a:pt x="3576" y="4564"/>
                  </a:cubicBezTo>
                  <a:cubicBezTo>
                    <a:pt x="3734" y="4564"/>
                    <a:pt x="3864" y="4492"/>
                    <a:pt x="3891" y="4349"/>
                  </a:cubicBezTo>
                  <a:cubicBezTo>
                    <a:pt x="3954" y="4005"/>
                    <a:pt x="3052" y="1501"/>
                    <a:pt x="3052" y="1501"/>
                  </a:cubicBezTo>
                  <a:lnTo>
                    <a:pt x="3052" y="1501"/>
                  </a:lnTo>
                  <a:cubicBezTo>
                    <a:pt x="3341" y="1615"/>
                    <a:pt x="3687" y="1708"/>
                    <a:pt x="3946" y="1708"/>
                  </a:cubicBezTo>
                  <a:cubicBezTo>
                    <a:pt x="4175" y="1708"/>
                    <a:pt x="4335" y="1635"/>
                    <a:pt x="4323" y="1437"/>
                  </a:cubicBezTo>
                  <a:cubicBezTo>
                    <a:pt x="4285" y="1055"/>
                    <a:pt x="2378" y="115"/>
                    <a:pt x="2072"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4696800" y="4129000"/>
              <a:ext cx="134150" cy="523450"/>
            </a:xfrm>
            <a:custGeom>
              <a:avLst/>
              <a:gdLst/>
              <a:ahLst/>
              <a:cxnLst/>
              <a:rect l="l" t="t" r="r" b="b"/>
              <a:pathLst>
                <a:path w="5366" h="20938" extrusionOk="0">
                  <a:moveTo>
                    <a:pt x="2288" y="1"/>
                  </a:moveTo>
                  <a:cubicBezTo>
                    <a:pt x="1442" y="1"/>
                    <a:pt x="1436" y="1391"/>
                    <a:pt x="1436" y="1391"/>
                  </a:cubicBezTo>
                  <a:cubicBezTo>
                    <a:pt x="1436" y="1391"/>
                    <a:pt x="0" y="10469"/>
                    <a:pt x="1424" y="20869"/>
                  </a:cubicBezTo>
                  <a:cubicBezTo>
                    <a:pt x="1424" y="20869"/>
                    <a:pt x="1674" y="20937"/>
                    <a:pt x="2049" y="20937"/>
                  </a:cubicBezTo>
                  <a:cubicBezTo>
                    <a:pt x="2449" y="20937"/>
                    <a:pt x="2990" y="20859"/>
                    <a:pt x="3521" y="20538"/>
                  </a:cubicBezTo>
                  <a:cubicBezTo>
                    <a:pt x="3521" y="20538"/>
                    <a:pt x="3280" y="10837"/>
                    <a:pt x="4971" y="5256"/>
                  </a:cubicBezTo>
                  <a:cubicBezTo>
                    <a:pt x="5365" y="4061"/>
                    <a:pt x="5047" y="2587"/>
                    <a:pt x="4628" y="1773"/>
                  </a:cubicBezTo>
                  <a:cubicBezTo>
                    <a:pt x="3491" y="432"/>
                    <a:pt x="2759" y="1"/>
                    <a:pt x="2288"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4680900" y="4114200"/>
              <a:ext cx="148775" cy="538100"/>
            </a:xfrm>
            <a:custGeom>
              <a:avLst/>
              <a:gdLst/>
              <a:ahLst/>
              <a:cxnLst/>
              <a:rect l="l" t="t" r="r" b="b"/>
              <a:pathLst>
                <a:path w="5951" h="21524" extrusionOk="0">
                  <a:moveTo>
                    <a:pt x="3262" y="0"/>
                  </a:moveTo>
                  <a:cubicBezTo>
                    <a:pt x="2387" y="0"/>
                    <a:pt x="2047" y="1068"/>
                    <a:pt x="2047" y="1068"/>
                  </a:cubicBezTo>
                  <a:cubicBezTo>
                    <a:pt x="2047" y="1068"/>
                    <a:pt x="0" y="11124"/>
                    <a:pt x="1436" y="21524"/>
                  </a:cubicBezTo>
                  <a:cubicBezTo>
                    <a:pt x="1436" y="21524"/>
                    <a:pt x="1448" y="21524"/>
                    <a:pt x="1470" y="21524"/>
                  </a:cubicBezTo>
                  <a:cubicBezTo>
                    <a:pt x="1668" y="21524"/>
                    <a:pt x="2722" y="21513"/>
                    <a:pt x="3662" y="21295"/>
                  </a:cubicBezTo>
                  <a:cubicBezTo>
                    <a:pt x="4043" y="21219"/>
                    <a:pt x="4399" y="21092"/>
                    <a:pt x="4666" y="20927"/>
                  </a:cubicBezTo>
                  <a:cubicBezTo>
                    <a:pt x="4666" y="20927"/>
                    <a:pt x="4055" y="11226"/>
                    <a:pt x="5759" y="5645"/>
                  </a:cubicBezTo>
                  <a:cubicBezTo>
                    <a:pt x="5937" y="5086"/>
                    <a:pt x="5950" y="4297"/>
                    <a:pt x="5861" y="3535"/>
                  </a:cubicBezTo>
                  <a:cubicBezTo>
                    <a:pt x="5759" y="2682"/>
                    <a:pt x="5543" y="1856"/>
                    <a:pt x="5315" y="1436"/>
                  </a:cubicBezTo>
                  <a:cubicBezTo>
                    <a:pt x="4433" y="347"/>
                    <a:pt x="3761" y="0"/>
                    <a:pt x="3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4824875" y="4202550"/>
              <a:ext cx="7325" cy="52775"/>
            </a:xfrm>
            <a:custGeom>
              <a:avLst/>
              <a:gdLst/>
              <a:ahLst/>
              <a:cxnLst/>
              <a:rect l="l" t="t" r="r" b="b"/>
              <a:pathLst>
                <a:path w="293" h="2111" extrusionOk="0">
                  <a:moveTo>
                    <a:pt x="102" y="1"/>
                  </a:moveTo>
                  <a:lnTo>
                    <a:pt x="102" y="1"/>
                  </a:lnTo>
                  <a:cubicBezTo>
                    <a:pt x="191" y="763"/>
                    <a:pt x="178" y="1552"/>
                    <a:pt x="0" y="2111"/>
                  </a:cubicBezTo>
                  <a:cubicBezTo>
                    <a:pt x="293" y="1196"/>
                    <a:pt x="293" y="598"/>
                    <a:pt x="102" y="1"/>
                  </a:cubicBez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4770825" y="4188575"/>
              <a:ext cx="58850" cy="458000"/>
            </a:xfrm>
            <a:custGeom>
              <a:avLst/>
              <a:gdLst/>
              <a:ahLst/>
              <a:cxnLst/>
              <a:rect l="l" t="t" r="r" b="b"/>
              <a:pathLst>
                <a:path w="2354" h="18320" extrusionOk="0">
                  <a:moveTo>
                    <a:pt x="2023" y="0"/>
                  </a:moveTo>
                  <a:cubicBezTo>
                    <a:pt x="1946" y="2250"/>
                    <a:pt x="1412" y="2289"/>
                    <a:pt x="1170" y="3547"/>
                  </a:cubicBezTo>
                  <a:cubicBezTo>
                    <a:pt x="433" y="7361"/>
                    <a:pt x="1" y="8480"/>
                    <a:pt x="65" y="18320"/>
                  </a:cubicBezTo>
                  <a:cubicBezTo>
                    <a:pt x="446" y="18244"/>
                    <a:pt x="802" y="18117"/>
                    <a:pt x="1069" y="17952"/>
                  </a:cubicBezTo>
                  <a:cubicBezTo>
                    <a:pt x="1069" y="17952"/>
                    <a:pt x="967" y="16235"/>
                    <a:pt x="967" y="13845"/>
                  </a:cubicBezTo>
                  <a:cubicBezTo>
                    <a:pt x="967" y="10527"/>
                    <a:pt x="1170" y="5899"/>
                    <a:pt x="2162" y="2670"/>
                  </a:cubicBezTo>
                  <a:cubicBezTo>
                    <a:pt x="2340" y="2111"/>
                    <a:pt x="2353" y="1322"/>
                    <a:pt x="2264" y="560"/>
                  </a:cubicBezTo>
                  <a:cubicBezTo>
                    <a:pt x="2201" y="368"/>
                    <a:pt x="2111" y="190"/>
                    <a:pt x="2023"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4863000" y="4619225"/>
              <a:ext cx="30225" cy="30225"/>
            </a:xfrm>
            <a:custGeom>
              <a:avLst/>
              <a:gdLst/>
              <a:ahLst/>
              <a:cxnLst/>
              <a:rect l="l" t="t" r="r" b="b"/>
              <a:pathLst>
                <a:path w="1209" h="1209" extrusionOk="0">
                  <a:moveTo>
                    <a:pt x="433" y="1"/>
                  </a:moveTo>
                  <a:lnTo>
                    <a:pt x="408" y="407"/>
                  </a:lnTo>
                  <a:lnTo>
                    <a:pt x="14" y="382"/>
                  </a:lnTo>
                  <a:lnTo>
                    <a:pt x="1" y="777"/>
                  </a:lnTo>
                  <a:lnTo>
                    <a:pt x="395" y="802"/>
                  </a:lnTo>
                  <a:lnTo>
                    <a:pt x="382" y="1196"/>
                  </a:lnTo>
                  <a:lnTo>
                    <a:pt x="777" y="1209"/>
                  </a:lnTo>
                  <a:lnTo>
                    <a:pt x="789" y="814"/>
                  </a:lnTo>
                  <a:lnTo>
                    <a:pt x="1184" y="827"/>
                  </a:lnTo>
                  <a:lnTo>
                    <a:pt x="1209" y="433"/>
                  </a:lnTo>
                  <a:lnTo>
                    <a:pt x="814" y="421"/>
                  </a:lnTo>
                  <a:lnTo>
                    <a:pt x="828" y="26"/>
                  </a:lnTo>
                  <a:lnTo>
                    <a:pt x="4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4831225" y="3774425"/>
              <a:ext cx="196150" cy="260950"/>
            </a:xfrm>
            <a:custGeom>
              <a:avLst/>
              <a:gdLst/>
              <a:ahLst/>
              <a:cxnLst/>
              <a:rect l="l" t="t" r="r" b="b"/>
              <a:pathLst>
                <a:path w="7846" h="10438" extrusionOk="0">
                  <a:moveTo>
                    <a:pt x="3526" y="0"/>
                  </a:moveTo>
                  <a:cubicBezTo>
                    <a:pt x="3411" y="0"/>
                    <a:pt x="3295" y="8"/>
                    <a:pt x="3179" y="25"/>
                  </a:cubicBezTo>
                  <a:cubicBezTo>
                    <a:pt x="1246" y="305"/>
                    <a:pt x="0" y="2848"/>
                    <a:pt x="420" y="5721"/>
                  </a:cubicBezTo>
                  <a:cubicBezTo>
                    <a:pt x="803" y="8422"/>
                    <a:pt x="2511" y="10438"/>
                    <a:pt x="4319" y="10438"/>
                  </a:cubicBezTo>
                  <a:cubicBezTo>
                    <a:pt x="4435" y="10438"/>
                    <a:pt x="4551" y="10430"/>
                    <a:pt x="4667" y="10413"/>
                  </a:cubicBezTo>
                  <a:cubicBezTo>
                    <a:pt x="6611" y="10145"/>
                    <a:pt x="7845" y="7590"/>
                    <a:pt x="7425" y="4717"/>
                  </a:cubicBezTo>
                  <a:cubicBezTo>
                    <a:pt x="7043" y="2016"/>
                    <a:pt x="5335" y="0"/>
                    <a:pt x="3526"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4998725" y="3936250"/>
              <a:ext cx="16575" cy="5950"/>
            </a:xfrm>
            <a:custGeom>
              <a:avLst/>
              <a:gdLst/>
              <a:ahLst/>
              <a:cxnLst/>
              <a:rect l="l" t="t" r="r" b="b"/>
              <a:pathLst>
                <a:path w="663" h="238" extrusionOk="0">
                  <a:moveTo>
                    <a:pt x="449" y="1"/>
                  </a:moveTo>
                  <a:cubicBezTo>
                    <a:pt x="408" y="1"/>
                    <a:pt x="364" y="4"/>
                    <a:pt x="318" y="11"/>
                  </a:cubicBezTo>
                  <a:cubicBezTo>
                    <a:pt x="140" y="36"/>
                    <a:pt x="1" y="112"/>
                    <a:pt x="13" y="163"/>
                  </a:cubicBezTo>
                  <a:cubicBezTo>
                    <a:pt x="13" y="211"/>
                    <a:pt x="97" y="237"/>
                    <a:pt x="213" y="237"/>
                  </a:cubicBezTo>
                  <a:cubicBezTo>
                    <a:pt x="254" y="237"/>
                    <a:pt x="298" y="234"/>
                    <a:pt x="344" y="227"/>
                  </a:cubicBezTo>
                  <a:cubicBezTo>
                    <a:pt x="522" y="202"/>
                    <a:pt x="662" y="126"/>
                    <a:pt x="649" y="75"/>
                  </a:cubicBezTo>
                  <a:cubicBezTo>
                    <a:pt x="649" y="27"/>
                    <a:pt x="565" y="1"/>
                    <a:pt x="449"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4998100" y="3947400"/>
              <a:ext cx="16550" cy="5900"/>
            </a:xfrm>
            <a:custGeom>
              <a:avLst/>
              <a:gdLst/>
              <a:ahLst/>
              <a:cxnLst/>
              <a:rect l="l" t="t" r="r" b="b"/>
              <a:pathLst>
                <a:path w="662" h="236" extrusionOk="0">
                  <a:moveTo>
                    <a:pt x="212" y="0"/>
                  </a:moveTo>
                  <a:cubicBezTo>
                    <a:pt x="96" y="0"/>
                    <a:pt x="10" y="27"/>
                    <a:pt x="1" y="73"/>
                  </a:cubicBezTo>
                  <a:cubicBezTo>
                    <a:pt x="1" y="137"/>
                    <a:pt x="140" y="200"/>
                    <a:pt x="318" y="226"/>
                  </a:cubicBezTo>
                  <a:cubicBezTo>
                    <a:pt x="364" y="232"/>
                    <a:pt x="408" y="236"/>
                    <a:pt x="449" y="236"/>
                  </a:cubicBezTo>
                  <a:cubicBezTo>
                    <a:pt x="565" y="236"/>
                    <a:pt x="648" y="210"/>
                    <a:pt x="648" y="163"/>
                  </a:cubicBezTo>
                  <a:cubicBezTo>
                    <a:pt x="662" y="99"/>
                    <a:pt x="521" y="36"/>
                    <a:pt x="343" y="10"/>
                  </a:cubicBezTo>
                  <a:cubicBezTo>
                    <a:pt x="297" y="4"/>
                    <a:pt x="253" y="0"/>
                    <a:pt x="212"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4868100" y="3948350"/>
              <a:ext cx="16875" cy="5925"/>
            </a:xfrm>
            <a:custGeom>
              <a:avLst/>
              <a:gdLst/>
              <a:ahLst/>
              <a:cxnLst/>
              <a:rect l="l" t="t" r="r" b="b"/>
              <a:pathLst>
                <a:path w="675" h="237" extrusionOk="0">
                  <a:moveTo>
                    <a:pt x="449" y="0"/>
                  </a:moveTo>
                  <a:cubicBezTo>
                    <a:pt x="409" y="0"/>
                    <a:pt x="364" y="3"/>
                    <a:pt x="318" y="10"/>
                  </a:cubicBezTo>
                  <a:cubicBezTo>
                    <a:pt x="140" y="35"/>
                    <a:pt x="0" y="112"/>
                    <a:pt x="13" y="162"/>
                  </a:cubicBezTo>
                  <a:cubicBezTo>
                    <a:pt x="22" y="210"/>
                    <a:pt x="109" y="236"/>
                    <a:pt x="225" y="236"/>
                  </a:cubicBezTo>
                  <a:cubicBezTo>
                    <a:pt x="266" y="236"/>
                    <a:pt x="310" y="233"/>
                    <a:pt x="356" y="226"/>
                  </a:cubicBezTo>
                  <a:cubicBezTo>
                    <a:pt x="534" y="201"/>
                    <a:pt x="674" y="125"/>
                    <a:pt x="661" y="74"/>
                  </a:cubicBezTo>
                  <a:cubicBezTo>
                    <a:pt x="652" y="26"/>
                    <a:pt x="566" y="0"/>
                    <a:pt x="449"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4868725" y="3937225"/>
              <a:ext cx="16875" cy="5900"/>
            </a:xfrm>
            <a:custGeom>
              <a:avLst/>
              <a:gdLst/>
              <a:ahLst/>
              <a:cxnLst/>
              <a:rect l="l" t="t" r="r" b="b"/>
              <a:pathLst>
                <a:path w="675" h="236" extrusionOk="0">
                  <a:moveTo>
                    <a:pt x="225" y="1"/>
                  </a:moveTo>
                  <a:cubicBezTo>
                    <a:pt x="109" y="1"/>
                    <a:pt x="23" y="27"/>
                    <a:pt x="14" y="73"/>
                  </a:cubicBezTo>
                  <a:cubicBezTo>
                    <a:pt x="1" y="138"/>
                    <a:pt x="141" y="201"/>
                    <a:pt x="319" y="226"/>
                  </a:cubicBezTo>
                  <a:cubicBezTo>
                    <a:pt x="368" y="233"/>
                    <a:pt x="414" y="236"/>
                    <a:pt x="455" y="236"/>
                  </a:cubicBezTo>
                  <a:cubicBezTo>
                    <a:pt x="573" y="236"/>
                    <a:pt x="653" y="210"/>
                    <a:pt x="662" y="163"/>
                  </a:cubicBezTo>
                  <a:cubicBezTo>
                    <a:pt x="675" y="99"/>
                    <a:pt x="535" y="36"/>
                    <a:pt x="357" y="10"/>
                  </a:cubicBezTo>
                  <a:cubicBezTo>
                    <a:pt x="310" y="4"/>
                    <a:pt x="266" y="1"/>
                    <a:pt x="225"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4936450" y="3911275"/>
              <a:ext cx="23525" cy="53275"/>
            </a:xfrm>
            <a:custGeom>
              <a:avLst/>
              <a:gdLst/>
              <a:ahLst/>
              <a:cxnLst/>
              <a:rect l="l" t="t" r="r" b="b"/>
              <a:pathLst>
                <a:path w="941" h="2131" extrusionOk="0">
                  <a:moveTo>
                    <a:pt x="631" y="1"/>
                  </a:moveTo>
                  <a:cubicBezTo>
                    <a:pt x="624" y="1"/>
                    <a:pt x="617" y="3"/>
                    <a:pt x="610" y="6"/>
                  </a:cubicBezTo>
                  <a:cubicBezTo>
                    <a:pt x="572" y="18"/>
                    <a:pt x="559" y="57"/>
                    <a:pt x="572" y="82"/>
                  </a:cubicBezTo>
                  <a:cubicBezTo>
                    <a:pt x="572" y="94"/>
                    <a:pt x="763" y="577"/>
                    <a:pt x="801" y="1467"/>
                  </a:cubicBezTo>
                  <a:cubicBezTo>
                    <a:pt x="814" y="1837"/>
                    <a:pt x="712" y="1989"/>
                    <a:pt x="623" y="2015"/>
                  </a:cubicBezTo>
                  <a:cubicBezTo>
                    <a:pt x="616" y="2016"/>
                    <a:pt x="608" y="2017"/>
                    <a:pt x="601" y="2017"/>
                  </a:cubicBezTo>
                  <a:cubicBezTo>
                    <a:pt x="460" y="2017"/>
                    <a:pt x="248" y="1791"/>
                    <a:pt x="127" y="1404"/>
                  </a:cubicBezTo>
                  <a:cubicBezTo>
                    <a:pt x="116" y="1383"/>
                    <a:pt x="89" y="1363"/>
                    <a:pt x="65" y="1363"/>
                  </a:cubicBezTo>
                  <a:cubicBezTo>
                    <a:pt x="60" y="1363"/>
                    <a:pt x="55" y="1364"/>
                    <a:pt x="51" y="1366"/>
                  </a:cubicBezTo>
                  <a:cubicBezTo>
                    <a:pt x="12" y="1379"/>
                    <a:pt x="0" y="1417"/>
                    <a:pt x="0" y="1442"/>
                  </a:cubicBezTo>
                  <a:cubicBezTo>
                    <a:pt x="134" y="1856"/>
                    <a:pt x="372" y="2130"/>
                    <a:pt x="593" y="2130"/>
                  </a:cubicBezTo>
                  <a:cubicBezTo>
                    <a:pt x="603" y="2130"/>
                    <a:pt x="613" y="2130"/>
                    <a:pt x="623" y="2129"/>
                  </a:cubicBezTo>
                  <a:lnTo>
                    <a:pt x="648" y="2129"/>
                  </a:lnTo>
                  <a:cubicBezTo>
                    <a:pt x="737" y="2116"/>
                    <a:pt x="941" y="2015"/>
                    <a:pt x="928" y="1467"/>
                  </a:cubicBezTo>
                  <a:cubicBezTo>
                    <a:pt x="877" y="552"/>
                    <a:pt x="699" y="57"/>
                    <a:pt x="687" y="43"/>
                  </a:cubicBezTo>
                  <a:cubicBezTo>
                    <a:pt x="677" y="15"/>
                    <a:pt x="653" y="1"/>
                    <a:pt x="631"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4913225" y="3966900"/>
              <a:ext cx="61375" cy="20300"/>
            </a:xfrm>
            <a:custGeom>
              <a:avLst/>
              <a:gdLst/>
              <a:ahLst/>
              <a:cxnLst/>
              <a:rect l="l" t="t" r="r" b="b"/>
              <a:pathLst>
                <a:path w="2455" h="812" extrusionOk="0">
                  <a:moveTo>
                    <a:pt x="2402" y="0"/>
                  </a:moveTo>
                  <a:cubicBezTo>
                    <a:pt x="2385" y="0"/>
                    <a:pt x="2362" y="12"/>
                    <a:pt x="2353" y="31"/>
                  </a:cubicBezTo>
                  <a:cubicBezTo>
                    <a:pt x="2353" y="31"/>
                    <a:pt x="1946" y="641"/>
                    <a:pt x="1221" y="705"/>
                  </a:cubicBezTo>
                  <a:cubicBezTo>
                    <a:pt x="1181" y="708"/>
                    <a:pt x="1143" y="710"/>
                    <a:pt x="1105" y="710"/>
                  </a:cubicBezTo>
                  <a:cubicBezTo>
                    <a:pt x="455" y="710"/>
                    <a:pt x="102" y="222"/>
                    <a:pt x="102" y="222"/>
                  </a:cubicBezTo>
                  <a:cubicBezTo>
                    <a:pt x="87" y="207"/>
                    <a:pt x="72" y="201"/>
                    <a:pt x="57" y="201"/>
                  </a:cubicBezTo>
                  <a:cubicBezTo>
                    <a:pt x="47" y="201"/>
                    <a:pt x="36" y="204"/>
                    <a:pt x="26" y="209"/>
                  </a:cubicBezTo>
                  <a:cubicBezTo>
                    <a:pt x="0" y="222"/>
                    <a:pt x="0" y="260"/>
                    <a:pt x="14" y="285"/>
                  </a:cubicBezTo>
                  <a:cubicBezTo>
                    <a:pt x="25" y="309"/>
                    <a:pt x="402" y="812"/>
                    <a:pt x="1100" y="812"/>
                  </a:cubicBezTo>
                  <a:cubicBezTo>
                    <a:pt x="1139" y="812"/>
                    <a:pt x="1180" y="810"/>
                    <a:pt x="1221" y="807"/>
                  </a:cubicBezTo>
                  <a:cubicBezTo>
                    <a:pt x="1997" y="743"/>
                    <a:pt x="2416" y="107"/>
                    <a:pt x="2441" y="82"/>
                  </a:cubicBezTo>
                  <a:cubicBezTo>
                    <a:pt x="2455" y="56"/>
                    <a:pt x="2441" y="31"/>
                    <a:pt x="2416" y="5"/>
                  </a:cubicBezTo>
                  <a:cubicBezTo>
                    <a:pt x="2413" y="2"/>
                    <a:pt x="2408" y="0"/>
                    <a:pt x="2402"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4874450" y="3869500"/>
              <a:ext cx="49925" cy="25725"/>
            </a:xfrm>
            <a:custGeom>
              <a:avLst/>
              <a:gdLst/>
              <a:ahLst/>
              <a:cxnLst/>
              <a:rect l="l" t="t" r="r" b="b"/>
              <a:pathLst>
                <a:path w="1997" h="1029" extrusionOk="0">
                  <a:moveTo>
                    <a:pt x="1204" y="1"/>
                  </a:moveTo>
                  <a:cubicBezTo>
                    <a:pt x="1036" y="1"/>
                    <a:pt x="876" y="29"/>
                    <a:pt x="726" y="87"/>
                  </a:cubicBezTo>
                  <a:cubicBezTo>
                    <a:pt x="204" y="291"/>
                    <a:pt x="0" y="990"/>
                    <a:pt x="115" y="1028"/>
                  </a:cubicBezTo>
                  <a:cubicBezTo>
                    <a:pt x="116" y="1028"/>
                    <a:pt x="116" y="1028"/>
                    <a:pt x="116" y="1028"/>
                  </a:cubicBezTo>
                  <a:cubicBezTo>
                    <a:pt x="139" y="1028"/>
                    <a:pt x="539" y="568"/>
                    <a:pt x="890" y="431"/>
                  </a:cubicBezTo>
                  <a:cubicBezTo>
                    <a:pt x="990" y="392"/>
                    <a:pt x="1098" y="372"/>
                    <a:pt x="1213" y="372"/>
                  </a:cubicBezTo>
                  <a:cubicBezTo>
                    <a:pt x="1360" y="372"/>
                    <a:pt x="1520" y="404"/>
                    <a:pt x="1692" y="469"/>
                  </a:cubicBezTo>
                  <a:cubicBezTo>
                    <a:pt x="1718" y="478"/>
                    <a:pt x="1746" y="483"/>
                    <a:pt x="1773" y="483"/>
                  </a:cubicBezTo>
                  <a:cubicBezTo>
                    <a:pt x="1853" y="483"/>
                    <a:pt x="1930" y="443"/>
                    <a:pt x="1958" y="367"/>
                  </a:cubicBezTo>
                  <a:cubicBezTo>
                    <a:pt x="1997" y="278"/>
                    <a:pt x="1946" y="163"/>
                    <a:pt x="1844" y="126"/>
                  </a:cubicBezTo>
                  <a:cubicBezTo>
                    <a:pt x="1622" y="42"/>
                    <a:pt x="1407" y="1"/>
                    <a:pt x="1204"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4966625" y="3871250"/>
              <a:ext cx="47400" cy="22400"/>
            </a:xfrm>
            <a:custGeom>
              <a:avLst/>
              <a:gdLst/>
              <a:ahLst/>
              <a:cxnLst/>
              <a:rect l="l" t="t" r="r" b="b"/>
              <a:pathLst>
                <a:path w="1896" h="896" extrusionOk="0">
                  <a:moveTo>
                    <a:pt x="817" y="1"/>
                  </a:moveTo>
                  <a:cubicBezTo>
                    <a:pt x="594" y="1"/>
                    <a:pt x="364" y="69"/>
                    <a:pt x="127" y="208"/>
                  </a:cubicBezTo>
                  <a:cubicBezTo>
                    <a:pt x="39" y="259"/>
                    <a:pt x="0" y="373"/>
                    <a:pt x="51" y="463"/>
                  </a:cubicBezTo>
                  <a:cubicBezTo>
                    <a:pt x="85" y="521"/>
                    <a:pt x="146" y="552"/>
                    <a:pt x="209" y="552"/>
                  </a:cubicBezTo>
                  <a:cubicBezTo>
                    <a:pt x="242" y="552"/>
                    <a:pt x="275" y="543"/>
                    <a:pt x="305" y="526"/>
                  </a:cubicBezTo>
                  <a:cubicBezTo>
                    <a:pt x="487" y="426"/>
                    <a:pt x="662" y="372"/>
                    <a:pt x="826" y="372"/>
                  </a:cubicBezTo>
                  <a:cubicBezTo>
                    <a:pt x="892" y="372"/>
                    <a:pt x="956" y="381"/>
                    <a:pt x="1017" y="399"/>
                  </a:cubicBezTo>
                  <a:cubicBezTo>
                    <a:pt x="1356" y="487"/>
                    <a:pt x="1781" y="895"/>
                    <a:pt x="1805" y="895"/>
                  </a:cubicBezTo>
                  <a:cubicBezTo>
                    <a:pt x="1805" y="895"/>
                    <a:pt x="1806" y="895"/>
                    <a:pt x="1806" y="895"/>
                  </a:cubicBezTo>
                  <a:cubicBezTo>
                    <a:pt x="1895" y="844"/>
                    <a:pt x="1615" y="183"/>
                    <a:pt x="1119" y="43"/>
                  </a:cubicBezTo>
                  <a:cubicBezTo>
                    <a:pt x="1020" y="15"/>
                    <a:pt x="919" y="1"/>
                    <a:pt x="817"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4971400" y="3900600"/>
              <a:ext cx="22275" cy="34675"/>
            </a:xfrm>
            <a:custGeom>
              <a:avLst/>
              <a:gdLst/>
              <a:ahLst/>
              <a:cxnLst/>
              <a:rect l="l" t="t" r="r" b="b"/>
              <a:pathLst>
                <a:path w="891" h="1387" extrusionOk="0">
                  <a:moveTo>
                    <a:pt x="255" y="1"/>
                  </a:moveTo>
                  <a:cubicBezTo>
                    <a:pt x="128" y="13"/>
                    <a:pt x="1" y="306"/>
                    <a:pt x="26" y="699"/>
                  </a:cubicBezTo>
                  <a:cubicBezTo>
                    <a:pt x="51" y="1086"/>
                    <a:pt x="173" y="1386"/>
                    <a:pt x="298" y="1386"/>
                  </a:cubicBezTo>
                  <a:cubicBezTo>
                    <a:pt x="300" y="1386"/>
                    <a:pt x="303" y="1386"/>
                    <a:pt x="306" y="1386"/>
                  </a:cubicBezTo>
                  <a:cubicBezTo>
                    <a:pt x="433" y="1360"/>
                    <a:pt x="521" y="1030"/>
                    <a:pt x="496" y="636"/>
                  </a:cubicBezTo>
                  <a:cubicBezTo>
                    <a:pt x="484" y="433"/>
                    <a:pt x="484" y="306"/>
                    <a:pt x="433" y="179"/>
                  </a:cubicBezTo>
                  <a:cubicBezTo>
                    <a:pt x="776" y="153"/>
                    <a:pt x="891" y="13"/>
                    <a:pt x="891" y="13"/>
                  </a:cubicBezTo>
                  <a:lnTo>
                    <a:pt x="25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4892575" y="3899975"/>
              <a:ext cx="23550" cy="34650"/>
            </a:xfrm>
            <a:custGeom>
              <a:avLst/>
              <a:gdLst/>
              <a:ahLst/>
              <a:cxnLst/>
              <a:rect l="l" t="t" r="r" b="b"/>
              <a:pathLst>
                <a:path w="942" h="1386" extrusionOk="0">
                  <a:moveTo>
                    <a:pt x="687" y="0"/>
                  </a:moveTo>
                  <a:lnTo>
                    <a:pt x="1" y="63"/>
                  </a:lnTo>
                  <a:cubicBezTo>
                    <a:pt x="1" y="63"/>
                    <a:pt x="102" y="204"/>
                    <a:pt x="509" y="216"/>
                  </a:cubicBezTo>
                  <a:cubicBezTo>
                    <a:pt x="458" y="343"/>
                    <a:pt x="433" y="521"/>
                    <a:pt x="433" y="712"/>
                  </a:cubicBezTo>
                  <a:cubicBezTo>
                    <a:pt x="420" y="1086"/>
                    <a:pt x="530" y="1386"/>
                    <a:pt x="665" y="1386"/>
                  </a:cubicBezTo>
                  <a:cubicBezTo>
                    <a:pt x="668" y="1386"/>
                    <a:pt x="671" y="1386"/>
                    <a:pt x="674" y="1385"/>
                  </a:cubicBezTo>
                  <a:cubicBezTo>
                    <a:pt x="814" y="1385"/>
                    <a:pt x="928" y="1068"/>
                    <a:pt x="941" y="687"/>
                  </a:cubicBezTo>
                  <a:cubicBezTo>
                    <a:pt x="941" y="305"/>
                    <a:pt x="826" y="0"/>
                    <a:pt x="687"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4954875" y="3890275"/>
              <a:ext cx="70575" cy="58675"/>
            </a:xfrm>
            <a:custGeom>
              <a:avLst/>
              <a:gdLst/>
              <a:ahLst/>
              <a:cxnLst/>
              <a:rect l="l" t="t" r="r" b="b"/>
              <a:pathLst>
                <a:path w="2823" h="2347" extrusionOk="0">
                  <a:moveTo>
                    <a:pt x="1341" y="244"/>
                  </a:moveTo>
                  <a:cubicBezTo>
                    <a:pt x="1927" y="244"/>
                    <a:pt x="2383" y="375"/>
                    <a:pt x="2569" y="439"/>
                  </a:cubicBezTo>
                  <a:cubicBezTo>
                    <a:pt x="2479" y="820"/>
                    <a:pt x="2098" y="2104"/>
                    <a:pt x="1246" y="2104"/>
                  </a:cubicBezTo>
                  <a:cubicBezTo>
                    <a:pt x="407" y="2092"/>
                    <a:pt x="255" y="782"/>
                    <a:pt x="216" y="414"/>
                  </a:cubicBezTo>
                  <a:cubicBezTo>
                    <a:pt x="617" y="288"/>
                    <a:pt x="1001" y="244"/>
                    <a:pt x="1341" y="244"/>
                  </a:cubicBezTo>
                  <a:close/>
                  <a:moveTo>
                    <a:pt x="1338" y="0"/>
                  </a:moveTo>
                  <a:cubicBezTo>
                    <a:pt x="963" y="0"/>
                    <a:pt x="537" y="50"/>
                    <a:pt x="89" y="197"/>
                  </a:cubicBezTo>
                  <a:lnTo>
                    <a:pt x="0" y="236"/>
                  </a:lnTo>
                  <a:lnTo>
                    <a:pt x="13" y="324"/>
                  </a:lnTo>
                  <a:cubicBezTo>
                    <a:pt x="26" y="1024"/>
                    <a:pt x="318" y="2333"/>
                    <a:pt x="1246" y="2346"/>
                  </a:cubicBezTo>
                  <a:cubicBezTo>
                    <a:pt x="1323" y="2346"/>
                    <a:pt x="1386" y="2333"/>
                    <a:pt x="1450" y="2321"/>
                  </a:cubicBezTo>
                  <a:cubicBezTo>
                    <a:pt x="2454" y="2129"/>
                    <a:pt x="2784" y="451"/>
                    <a:pt x="2797" y="375"/>
                  </a:cubicBezTo>
                  <a:lnTo>
                    <a:pt x="2823" y="273"/>
                  </a:lnTo>
                  <a:lnTo>
                    <a:pt x="2733" y="236"/>
                  </a:lnTo>
                  <a:cubicBezTo>
                    <a:pt x="2699" y="227"/>
                    <a:pt x="2135" y="0"/>
                    <a:pt x="1338"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4866825" y="3889250"/>
              <a:ext cx="75025" cy="62225"/>
            </a:xfrm>
            <a:custGeom>
              <a:avLst/>
              <a:gdLst/>
              <a:ahLst/>
              <a:cxnLst/>
              <a:rect l="l" t="t" r="r" b="b"/>
              <a:pathLst>
                <a:path w="3001" h="2489" extrusionOk="0">
                  <a:moveTo>
                    <a:pt x="1473" y="245"/>
                  </a:moveTo>
                  <a:cubicBezTo>
                    <a:pt x="1863" y="245"/>
                    <a:pt x="2313" y="297"/>
                    <a:pt x="2785" y="455"/>
                  </a:cubicBezTo>
                  <a:cubicBezTo>
                    <a:pt x="2747" y="834"/>
                    <a:pt x="2545" y="2247"/>
                    <a:pt x="1653" y="2247"/>
                  </a:cubicBezTo>
                  <a:cubicBezTo>
                    <a:pt x="1649" y="2247"/>
                    <a:pt x="1645" y="2247"/>
                    <a:pt x="1641" y="2247"/>
                  </a:cubicBezTo>
                  <a:cubicBezTo>
                    <a:pt x="725" y="2221"/>
                    <a:pt x="344" y="823"/>
                    <a:pt x="242" y="416"/>
                  </a:cubicBezTo>
                  <a:cubicBezTo>
                    <a:pt x="433" y="363"/>
                    <a:pt x="885" y="245"/>
                    <a:pt x="1473" y="245"/>
                  </a:cubicBezTo>
                  <a:close/>
                  <a:moveTo>
                    <a:pt x="1462" y="0"/>
                  </a:moveTo>
                  <a:cubicBezTo>
                    <a:pt x="675" y="0"/>
                    <a:pt x="123" y="205"/>
                    <a:pt x="90" y="213"/>
                  </a:cubicBezTo>
                  <a:lnTo>
                    <a:pt x="0" y="251"/>
                  </a:lnTo>
                  <a:lnTo>
                    <a:pt x="26" y="353"/>
                  </a:lnTo>
                  <a:cubicBezTo>
                    <a:pt x="39" y="441"/>
                    <a:pt x="407" y="2463"/>
                    <a:pt x="1641" y="2489"/>
                  </a:cubicBezTo>
                  <a:cubicBezTo>
                    <a:pt x="1704" y="2489"/>
                    <a:pt x="1780" y="2476"/>
                    <a:pt x="1844" y="2463"/>
                  </a:cubicBezTo>
                  <a:cubicBezTo>
                    <a:pt x="2683" y="2311"/>
                    <a:pt x="2963" y="1052"/>
                    <a:pt x="2988" y="365"/>
                  </a:cubicBezTo>
                  <a:lnTo>
                    <a:pt x="3001" y="277"/>
                  </a:lnTo>
                  <a:lnTo>
                    <a:pt x="2924" y="251"/>
                  </a:lnTo>
                  <a:cubicBezTo>
                    <a:pt x="2397" y="62"/>
                    <a:pt x="1894" y="0"/>
                    <a:pt x="1462"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4936100" y="3904875"/>
              <a:ext cx="25150" cy="10050"/>
            </a:xfrm>
            <a:custGeom>
              <a:avLst/>
              <a:gdLst/>
              <a:ahLst/>
              <a:cxnLst/>
              <a:rect l="l" t="t" r="r" b="b"/>
              <a:pathLst>
                <a:path w="1006" h="402" extrusionOk="0">
                  <a:moveTo>
                    <a:pt x="533" y="1"/>
                  </a:moveTo>
                  <a:cubicBezTo>
                    <a:pt x="324" y="1"/>
                    <a:pt x="122" y="105"/>
                    <a:pt x="1" y="198"/>
                  </a:cubicBezTo>
                  <a:lnTo>
                    <a:pt x="116" y="401"/>
                  </a:lnTo>
                  <a:cubicBezTo>
                    <a:pt x="124" y="385"/>
                    <a:pt x="323" y="237"/>
                    <a:pt x="534" y="237"/>
                  </a:cubicBezTo>
                  <a:cubicBezTo>
                    <a:pt x="646" y="237"/>
                    <a:pt x="761" y="278"/>
                    <a:pt x="853" y="401"/>
                  </a:cubicBezTo>
                  <a:lnTo>
                    <a:pt x="1006" y="249"/>
                  </a:lnTo>
                  <a:cubicBezTo>
                    <a:pt x="866" y="65"/>
                    <a:pt x="697" y="1"/>
                    <a:pt x="533"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4845850" y="3895175"/>
              <a:ext cx="23225" cy="7025"/>
            </a:xfrm>
            <a:custGeom>
              <a:avLst/>
              <a:gdLst/>
              <a:ahLst/>
              <a:cxnLst/>
              <a:rect l="l" t="t" r="r" b="b"/>
              <a:pathLst>
                <a:path w="929" h="281" extrusionOk="0">
                  <a:moveTo>
                    <a:pt x="903" y="1"/>
                  </a:moveTo>
                  <a:lnTo>
                    <a:pt x="0" y="40"/>
                  </a:lnTo>
                  <a:lnTo>
                    <a:pt x="26" y="281"/>
                  </a:lnTo>
                  <a:lnTo>
                    <a:pt x="929" y="243"/>
                  </a:lnTo>
                  <a:lnTo>
                    <a:pt x="903"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4839825" y="3736800"/>
              <a:ext cx="207550" cy="136150"/>
            </a:xfrm>
            <a:custGeom>
              <a:avLst/>
              <a:gdLst/>
              <a:ahLst/>
              <a:cxnLst/>
              <a:rect l="l" t="t" r="r" b="b"/>
              <a:pathLst>
                <a:path w="8302" h="5446" extrusionOk="0">
                  <a:moveTo>
                    <a:pt x="2948" y="1"/>
                  </a:moveTo>
                  <a:cubicBezTo>
                    <a:pt x="1696" y="1"/>
                    <a:pt x="564" y="497"/>
                    <a:pt x="0" y="1620"/>
                  </a:cubicBezTo>
                  <a:cubicBezTo>
                    <a:pt x="1144" y="5243"/>
                    <a:pt x="7755" y="5446"/>
                    <a:pt x="7755" y="5446"/>
                  </a:cubicBezTo>
                  <a:lnTo>
                    <a:pt x="8302" y="4620"/>
                  </a:lnTo>
                  <a:cubicBezTo>
                    <a:pt x="8235" y="1855"/>
                    <a:pt x="5368" y="1"/>
                    <a:pt x="2948"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4776550" y="3764150"/>
              <a:ext cx="139675" cy="280150"/>
            </a:xfrm>
            <a:custGeom>
              <a:avLst/>
              <a:gdLst/>
              <a:ahLst/>
              <a:cxnLst/>
              <a:rect l="l" t="t" r="r" b="b"/>
              <a:pathLst>
                <a:path w="5587" h="11206" extrusionOk="0">
                  <a:moveTo>
                    <a:pt x="3915" y="1"/>
                  </a:moveTo>
                  <a:cubicBezTo>
                    <a:pt x="3545" y="1"/>
                    <a:pt x="3105" y="120"/>
                    <a:pt x="2594" y="399"/>
                  </a:cubicBezTo>
                  <a:cubicBezTo>
                    <a:pt x="662" y="1453"/>
                    <a:pt x="1" y="2394"/>
                    <a:pt x="522" y="5420"/>
                  </a:cubicBezTo>
                  <a:cubicBezTo>
                    <a:pt x="700" y="6476"/>
                    <a:pt x="916" y="7900"/>
                    <a:pt x="687" y="9603"/>
                  </a:cubicBezTo>
                  <a:cubicBezTo>
                    <a:pt x="522" y="10239"/>
                    <a:pt x="407" y="10773"/>
                    <a:pt x="395" y="11205"/>
                  </a:cubicBezTo>
                  <a:cubicBezTo>
                    <a:pt x="967" y="11090"/>
                    <a:pt x="2823" y="10493"/>
                    <a:pt x="3192" y="9259"/>
                  </a:cubicBezTo>
                  <a:cubicBezTo>
                    <a:pt x="3560" y="8027"/>
                    <a:pt x="3269" y="5420"/>
                    <a:pt x="3269" y="5420"/>
                  </a:cubicBezTo>
                  <a:cubicBezTo>
                    <a:pt x="3179" y="3018"/>
                    <a:pt x="5264" y="2394"/>
                    <a:pt x="5264" y="2394"/>
                  </a:cubicBezTo>
                  <a:cubicBezTo>
                    <a:pt x="5586" y="1283"/>
                    <a:pt x="5131" y="1"/>
                    <a:pt x="3915"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 name="Google Shape;1926;p67">
            <a:extLst>
              <a:ext uri="{FF2B5EF4-FFF2-40B4-BE49-F238E27FC236}">
                <a16:creationId xmlns:a16="http://schemas.microsoft.com/office/drawing/2014/main" id="{5FC5131F-FB32-2C7A-BB18-A984823F9D52}"/>
              </a:ext>
            </a:extLst>
          </p:cNvPr>
          <p:cNvSpPr txBox="1">
            <a:spLocks noGrp="1"/>
          </p:cNvSpPr>
          <p:nvPr>
            <p:ph type="title"/>
          </p:nvPr>
        </p:nvSpPr>
        <p:spPr>
          <a:xfrm>
            <a:off x="266042" y="197530"/>
            <a:ext cx="7717500" cy="6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K</a:t>
            </a:r>
            <a:r>
              <a:rPr lang="en" sz="3200"/>
              <a:t>-Nearest Neighbor (KNN) –</a:t>
            </a:r>
            <a:br>
              <a:rPr lang="en" sz="3200"/>
            </a:br>
            <a:r>
              <a:rPr lang="en" sz="3200"/>
              <a:t>ROC Curve</a:t>
            </a:r>
            <a:br>
              <a:rPr lang="en" sz="4000"/>
            </a:br>
            <a:endParaRPr sz="4000"/>
          </a:p>
        </p:txBody>
      </p:sp>
      <p:pic>
        <p:nvPicPr>
          <p:cNvPr id="7170" name="Picture 2" descr="A graph with a line&#10;&#10;Description automatically generated">
            <a:extLst>
              <a:ext uri="{FF2B5EF4-FFF2-40B4-BE49-F238E27FC236}">
                <a16:creationId xmlns:a16="http://schemas.microsoft.com/office/drawing/2014/main" id="{241099D3-47E8-9265-077A-52A107157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18257"/>
            <a:ext cx="4355124" cy="344749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08;p38">
            <a:extLst>
              <a:ext uri="{FF2B5EF4-FFF2-40B4-BE49-F238E27FC236}">
                <a16:creationId xmlns:a16="http://schemas.microsoft.com/office/drawing/2014/main" id="{B6E6293C-1222-A0BF-2210-165785A6FE8F}"/>
              </a:ext>
            </a:extLst>
          </p:cNvPr>
          <p:cNvSpPr txBox="1">
            <a:spLocks/>
          </p:cNvSpPr>
          <p:nvPr/>
        </p:nvSpPr>
        <p:spPr>
          <a:xfrm>
            <a:off x="266042" y="1430964"/>
            <a:ext cx="3927404" cy="29364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a:solidFill>
                  <a:schemeClr val="accent1"/>
                </a:solidFill>
                <a:latin typeface="Montserrat" panose="00000500000000000000" pitchFamily="2" charset="0"/>
              </a:rPr>
              <a:t>The AUC (Area Under the Curve) is 0.89, which indicates that the model performs very well. </a:t>
            </a:r>
          </a:p>
          <a:p>
            <a:endParaRPr lang="en-US" sz="1200">
              <a:solidFill>
                <a:schemeClr val="accent1"/>
              </a:solidFill>
              <a:latin typeface="Montserrat" panose="00000500000000000000" pitchFamily="2" charset="0"/>
            </a:endParaRPr>
          </a:p>
          <a:p>
            <a:r>
              <a:rPr lang="en-US" sz="1200">
                <a:solidFill>
                  <a:schemeClr val="accent1"/>
                </a:solidFill>
                <a:latin typeface="Montserrat" panose="00000500000000000000" pitchFamily="2" charset="0"/>
              </a:rPr>
              <a:t>This means the model has an 89% chance of correctly distinguishing between a person who is at risk of a heart attack and a person who is not. </a:t>
            </a:r>
          </a:p>
          <a:p>
            <a:pPr algn="ctr"/>
            <a:r>
              <a:rPr lang="en-US" sz="1200">
                <a:solidFill>
                  <a:schemeClr val="accent1"/>
                </a:solidFill>
              </a:rPr>
              <a:t> </a:t>
            </a:r>
          </a:p>
          <a:p>
            <a:pPr algn="ctr"/>
            <a:endParaRPr lang="en-US">
              <a:solidFill>
                <a:schemeClr val="accent1"/>
              </a:solidFill>
            </a:endParaRPr>
          </a:p>
          <a:p>
            <a:pPr algn="ctr"/>
            <a:r>
              <a:rPr lang="en-US">
                <a:solidFill>
                  <a:schemeClr val="accent1"/>
                </a:solidFill>
              </a:rPr>
              <a:t> </a:t>
            </a:r>
          </a:p>
        </p:txBody>
      </p:sp>
    </p:spTree>
    <p:extLst>
      <p:ext uri="{BB962C8B-B14F-4D97-AF65-F5344CB8AC3E}">
        <p14:creationId xmlns:p14="http://schemas.microsoft.com/office/powerpoint/2010/main" val="752584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2" name="Google Shape;1926;p67">
            <a:extLst>
              <a:ext uri="{FF2B5EF4-FFF2-40B4-BE49-F238E27FC236}">
                <a16:creationId xmlns:a16="http://schemas.microsoft.com/office/drawing/2014/main" id="{5FC5131F-FB32-2C7A-BB18-A984823F9D52}"/>
              </a:ext>
            </a:extLst>
          </p:cNvPr>
          <p:cNvSpPr txBox="1">
            <a:spLocks noGrp="1"/>
          </p:cNvSpPr>
          <p:nvPr/>
        </p:nvSpPr>
        <p:spPr>
          <a:xfrm>
            <a:off x="254688" y="371629"/>
            <a:ext cx="7717500" cy="67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94A4E"/>
              </a:buClr>
              <a:buSzPts val="2400"/>
              <a:buFont typeface="Kanit"/>
              <a:buNone/>
              <a:defRPr sz="9000" b="1" i="0" u="none" strike="noStrike" cap="none">
                <a:solidFill>
                  <a:srgbClr val="E94A4E"/>
                </a:solidFill>
                <a:latin typeface="Kanit"/>
                <a:ea typeface="Kanit"/>
                <a:cs typeface="Kanit"/>
                <a:sym typeface="Kanit"/>
              </a:defRPr>
            </a:lvl1pPr>
            <a:lvl2pPr marR="0" lvl="1"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2pPr>
            <a:lvl3pPr marR="0" lvl="2"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3pPr>
            <a:lvl4pPr marR="0" lvl="3"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4pPr>
            <a:lvl5pPr marR="0" lvl="4"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5pPr>
            <a:lvl6pPr marR="0" lvl="5"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6pPr>
            <a:lvl7pPr marR="0" lvl="6"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7pPr>
            <a:lvl8pPr marR="0" lvl="7"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8pPr>
            <a:lvl9pPr marR="0" lvl="8"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9pPr>
          </a:lstStyle>
          <a:p>
            <a:r>
              <a:rPr lang="en" sz="4000"/>
              <a:t>Random Forest</a:t>
            </a:r>
          </a:p>
        </p:txBody>
      </p:sp>
      <p:sp>
        <p:nvSpPr>
          <p:cNvPr id="4" name="Google Shape;508;p38">
            <a:extLst>
              <a:ext uri="{FF2B5EF4-FFF2-40B4-BE49-F238E27FC236}">
                <a16:creationId xmlns:a16="http://schemas.microsoft.com/office/drawing/2014/main" id="{B6E6293C-1222-A0BF-2210-165785A6FE8F}"/>
              </a:ext>
            </a:extLst>
          </p:cNvPr>
          <p:cNvSpPr txBox="1">
            <a:spLocks/>
          </p:cNvSpPr>
          <p:nvPr/>
        </p:nvSpPr>
        <p:spPr>
          <a:xfrm>
            <a:off x="432572" y="1612633"/>
            <a:ext cx="3927404" cy="23573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Calibri"/>
              <a:buChar char="-"/>
            </a:pPr>
            <a:r>
              <a:rPr lang="en-US" sz="1100">
                <a:solidFill>
                  <a:schemeClr val="accent3"/>
                </a:solidFill>
                <a:latin typeface="Montserrat"/>
              </a:rPr>
              <a:t>Utilized </a:t>
            </a:r>
            <a:r>
              <a:rPr lang="en-US" sz="1100">
                <a:solidFill>
                  <a:schemeClr val="accent3"/>
                </a:solidFill>
                <a:latin typeface="Montserrat"/>
                <a:ea typeface="Roboto"/>
              </a:rPr>
              <a:t>Hyperparameter Tuning  to tweak model performance for optimal results</a:t>
            </a:r>
            <a:endParaRPr lang="en-US">
              <a:solidFill>
                <a:schemeClr val="accent3"/>
              </a:solidFill>
            </a:endParaRPr>
          </a:p>
          <a:p>
            <a:pPr marL="171450" indent="-171450">
              <a:buFont typeface="Calibri"/>
              <a:buChar char="-"/>
            </a:pPr>
            <a:endParaRPr lang="en-US" sz="1100">
              <a:solidFill>
                <a:schemeClr val="accent3"/>
              </a:solidFill>
              <a:latin typeface="Montserrat"/>
              <a:ea typeface="Roboto"/>
            </a:endParaRPr>
          </a:p>
          <a:p>
            <a:pPr marL="171450" indent="-171450">
              <a:buFont typeface="Calibri"/>
              <a:buChar char="-"/>
            </a:pPr>
            <a:endParaRPr lang="en-US" sz="1100">
              <a:solidFill>
                <a:schemeClr val="accent3"/>
              </a:solidFill>
              <a:latin typeface="Montserrat"/>
              <a:ea typeface="Roboto"/>
            </a:endParaRPr>
          </a:p>
          <a:p>
            <a:endParaRPr lang="en-US" sz="1100">
              <a:solidFill>
                <a:schemeClr val="accent3"/>
              </a:solidFill>
              <a:latin typeface="Montserrat"/>
              <a:ea typeface="Roboto"/>
            </a:endParaRPr>
          </a:p>
          <a:p>
            <a:pPr marL="171450" indent="-171450">
              <a:buFont typeface="Calibri"/>
              <a:buChar char="-"/>
            </a:pPr>
            <a:r>
              <a:rPr lang="en-US" sz="1100">
                <a:solidFill>
                  <a:schemeClr val="accent3"/>
                </a:solidFill>
                <a:latin typeface="Montserrat"/>
                <a:ea typeface="Roboto"/>
              </a:rPr>
              <a:t>Model Accuracy is 75.8%</a:t>
            </a:r>
          </a:p>
          <a:p>
            <a:endParaRPr lang="en-US" sz="1100">
              <a:solidFill>
                <a:schemeClr val="accent3"/>
              </a:solidFill>
              <a:latin typeface="Montserrat"/>
              <a:ea typeface="Roboto"/>
            </a:endParaRPr>
          </a:p>
          <a:p>
            <a:r>
              <a:rPr lang="en-US" sz="1100">
                <a:solidFill>
                  <a:schemeClr val="accent3"/>
                </a:solidFill>
                <a:latin typeface="Montserrat"/>
                <a:ea typeface="Roboto"/>
              </a:rPr>
              <a:t>Confusion Matrix : </a:t>
            </a:r>
          </a:p>
          <a:p>
            <a:pPr marL="628650" lvl="1" indent="-171450">
              <a:buFont typeface="Courier New"/>
              <a:buChar char="o"/>
            </a:pPr>
            <a:r>
              <a:rPr lang="en-US" sz="1100">
                <a:solidFill>
                  <a:schemeClr val="accent3"/>
                </a:solidFill>
                <a:latin typeface="Montserrat"/>
                <a:ea typeface="Roboto"/>
              </a:rPr>
              <a:t>True Positive = 30</a:t>
            </a:r>
            <a:endParaRPr lang="en-US">
              <a:solidFill>
                <a:schemeClr val="accent3"/>
              </a:solidFill>
              <a:ea typeface="Roboto"/>
            </a:endParaRPr>
          </a:p>
          <a:p>
            <a:pPr marL="628650" lvl="1" indent="-171450">
              <a:buFont typeface="Courier New"/>
              <a:buChar char="o"/>
            </a:pPr>
            <a:r>
              <a:rPr lang="en-US" sz="1100">
                <a:solidFill>
                  <a:schemeClr val="accent3"/>
                </a:solidFill>
                <a:latin typeface="Montserrat"/>
                <a:ea typeface="Roboto"/>
              </a:rPr>
              <a:t>True Negative = 39</a:t>
            </a:r>
            <a:endParaRPr lang="en-US">
              <a:solidFill>
                <a:schemeClr val="accent3"/>
              </a:solidFill>
              <a:ea typeface="Roboto"/>
            </a:endParaRPr>
          </a:p>
          <a:p>
            <a:pPr marL="628650" lvl="1" indent="-171450">
              <a:buFont typeface="Courier New"/>
              <a:buChar char="o"/>
            </a:pPr>
            <a:r>
              <a:rPr lang="en-US" sz="1100">
                <a:solidFill>
                  <a:schemeClr val="accent3"/>
                </a:solidFill>
                <a:latin typeface="Montserrat"/>
                <a:ea typeface="Roboto"/>
              </a:rPr>
              <a:t>False Positive = 11</a:t>
            </a:r>
            <a:endParaRPr lang="en-US">
              <a:solidFill>
                <a:schemeClr val="accent3"/>
              </a:solidFill>
              <a:ea typeface="Roboto"/>
            </a:endParaRPr>
          </a:p>
          <a:p>
            <a:pPr marL="628650" lvl="1" indent="-171450">
              <a:buFont typeface="Courier New"/>
              <a:buChar char="o"/>
            </a:pPr>
            <a:r>
              <a:rPr lang="en-US" sz="1100">
                <a:solidFill>
                  <a:schemeClr val="accent3"/>
                </a:solidFill>
                <a:latin typeface="Montserrat"/>
                <a:ea typeface="Roboto"/>
              </a:rPr>
              <a:t>False Negative = 11</a:t>
            </a:r>
            <a:endParaRPr lang="en-US">
              <a:solidFill>
                <a:schemeClr val="accent3"/>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ndParaRPr>
          </a:p>
          <a:p>
            <a:endParaRPr lang="en-US" sz="1200">
              <a:solidFill>
                <a:schemeClr val="accent1"/>
              </a:solidFill>
              <a:latin typeface="Montserrat"/>
            </a:endParaRPr>
          </a:p>
          <a:p>
            <a:pPr algn="ctr"/>
            <a:r>
              <a:rPr lang="en-US" sz="1200">
                <a:solidFill>
                  <a:schemeClr val="accent1"/>
                </a:solidFill>
              </a:rPr>
              <a:t> </a:t>
            </a:r>
          </a:p>
          <a:p>
            <a:pPr algn="ctr"/>
            <a:endParaRPr lang="en-US">
              <a:solidFill>
                <a:schemeClr val="accent1"/>
              </a:solidFill>
            </a:endParaRPr>
          </a:p>
          <a:p>
            <a:pPr algn="ctr"/>
            <a:r>
              <a:rPr lang="en-US">
                <a:solidFill>
                  <a:schemeClr val="accent1"/>
                </a:solidFill>
              </a:rPr>
              <a:t> </a:t>
            </a:r>
          </a:p>
        </p:txBody>
      </p:sp>
      <p:pic>
        <p:nvPicPr>
          <p:cNvPr id="3" name="Picture 2" descr="A screenshot of a graph&#10;&#10;Description automatically generated">
            <a:extLst>
              <a:ext uri="{FF2B5EF4-FFF2-40B4-BE49-F238E27FC236}">
                <a16:creationId xmlns:a16="http://schemas.microsoft.com/office/drawing/2014/main" id="{14513B0A-590D-7292-F147-C4953F2A43EF}"/>
              </a:ext>
            </a:extLst>
          </p:cNvPr>
          <p:cNvPicPr>
            <a:picLocks noChangeAspect="1"/>
          </p:cNvPicPr>
          <p:nvPr/>
        </p:nvPicPr>
        <p:blipFill>
          <a:blip r:embed="rId3"/>
          <a:stretch>
            <a:fillRect/>
          </a:stretch>
        </p:blipFill>
        <p:spPr>
          <a:xfrm>
            <a:off x="4703310" y="1105152"/>
            <a:ext cx="3874132" cy="2933196"/>
          </a:xfrm>
          <a:prstGeom prst="rect">
            <a:avLst/>
          </a:prstGeom>
        </p:spPr>
      </p:pic>
      <p:pic>
        <p:nvPicPr>
          <p:cNvPr id="5" name="Picture 4" descr="A close up of a logo&#10;&#10;Description automatically generated">
            <a:extLst>
              <a:ext uri="{FF2B5EF4-FFF2-40B4-BE49-F238E27FC236}">
                <a16:creationId xmlns:a16="http://schemas.microsoft.com/office/drawing/2014/main" id="{0DA836EF-1EC4-0A0D-63B5-2C9B0FF6F87C}"/>
              </a:ext>
            </a:extLst>
          </p:cNvPr>
          <p:cNvPicPr>
            <a:picLocks noChangeAspect="1"/>
          </p:cNvPicPr>
          <p:nvPr/>
        </p:nvPicPr>
        <p:blipFill>
          <a:blip r:embed="rId4"/>
          <a:stretch>
            <a:fillRect/>
          </a:stretch>
        </p:blipFill>
        <p:spPr>
          <a:xfrm>
            <a:off x="431464" y="2195975"/>
            <a:ext cx="3599315" cy="210326"/>
          </a:xfrm>
          <a:prstGeom prst="rect">
            <a:avLst/>
          </a:prstGeom>
        </p:spPr>
      </p:pic>
    </p:spTree>
    <p:extLst>
      <p:ext uri="{BB962C8B-B14F-4D97-AF65-F5344CB8AC3E}">
        <p14:creationId xmlns:p14="http://schemas.microsoft.com/office/powerpoint/2010/main" val="377205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pic>
        <p:nvPicPr>
          <p:cNvPr id="2" name="Picture 1" descr="A diagram of a structure&#10;&#10;Description automatically generated">
            <a:extLst>
              <a:ext uri="{FF2B5EF4-FFF2-40B4-BE49-F238E27FC236}">
                <a16:creationId xmlns:a16="http://schemas.microsoft.com/office/drawing/2014/main" id="{8AE462BF-B9B0-3D05-137C-9D2FB7622ADD}"/>
              </a:ext>
            </a:extLst>
          </p:cNvPr>
          <p:cNvPicPr>
            <a:picLocks noChangeAspect="1"/>
          </p:cNvPicPr>
          <p:nvPr/>
        </p:nvPicPr>
        <p:blipFill>
          <a:blip r:embed="rId3"/>
          <a:stretch>
            <a:fillRect/>
          </a:stretch>
        </p:blipFill>
        <p:spPr>
          <a:xfrm>
            <a:off x="697424" y="0"/>
            <a:ext cx="7749153" cy="5143500"/>
          </a:xfrm>
          <a:prstGeom prst="rect">
            <a:avLst/>
          </a:prstGeom>
        </p:spPr>
      </p:pic>
    </p:spTree>
    <p:extLst>
      <p:ext uri="{BB962C8B-B14F-4D97-AF65-F5344CB8AC3E}">
        <p14:creationId xmlns:p14="http://schemas.microsoft.com/office/powerpoint/2010/main" val="32915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2" name="Google Shape;1926;p67">
            <a:extLst>
              <a:ext uri="{FF2B5EF4-FFF2-40B4-BE49-F238E27FC236}">
                <a16:creationId xmlns:a16="http://schemas.microsoft.com/office/drawing/2014/main" id="{5FC5131F-FB32-2C7A-BB18-A984823F9D52}"/>
              </a:ext>
            </a:extLst>
          </p:cNvPr>
          <p:cNvSpPr txBox="1">
            <a:spLocks noGrp="1"/>
          </p:cNvSpPr>
          <p:nvPr/>
        </p:nvSpPr>
        <p:spPr>
          <a:xfrm>
            <a:off x="266042" y="197530"/>
            <a:ext cx="7717500" cy="67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94A4E"/>
              </a:buClr>
              <a:buSzPts val="2400"/>
              <a:buFont typeface="Kanit"/>
              <a:buNone/>
              <a:defRPr sz="9000" b="1" i="0" u="none" strike="noStrike" cap="none">
                <a:solidFill>
                  <a:srgbClr val="E94A4E"/>
                </a:solidFill>
                <a:latin typeface="Kanit"/>
                <a:ea typeface="Kanit"/>
                <a:cs typeface="Kanit"/>
                <a:sym typeface="Kanit"/>
              </a:defRPr>
            </a:lvl1pPr>
            <a:lvl2pPr marR="0" lvl="1"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2pPr>
            <a:lvl3pPr marR="0" lvl="2"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3pPr>
            <a:lvl4pPr marR="0" lvl="3"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4pPr>
            <a:lvl5pPr marR="0" lvl="4"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5pPr>
            <a:lvl6pPr marR="0" lvl="5"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6pPr>
            <a:lvl7pPr marR="0" lvl="6"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7pPr>
            <a:lvl8pPr marR="0" lvl="7"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8pPr>
            <a:lvl9pPr marR="0" lvl="8"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9pPr>
          </a:lstStyle>
          <a:p>
            <a:r>
              <a:rPr lang="en" sz="4000"/>
              <a:t>Decision Tree Bagging </a:t>
            </a:r>
            <a:endParaRPr lang="en-US"/>
          </a:p>
        </p:txBody>
      </p:sp>
      <p:sp>
        <p:nvSpPr>
          <p:cNvPr id="4" name="Google Shape;508;p38">
            <a:extLst>
              <a:ext uri="{FF2B5EF4-FFF2-40B4-BE49-F238E27FC236}">
                <a16:creationId xmlns:a16="http://schemas.microsoft.com/office/drawing/2014/main" id="{B6E6293C-1222-A0BF-2210-165785A6FE8F}"/>
              </a:ext>
            </a:extLst>
          </p:cNvPr>
          <p:cNvSpPr txBox="1">
            <a:spLocks/>
          </p:cNvSpPr>
          <p:nvPr/>
        </p:nvSpPr>
        <p:spPr>
          <a:xfrm>
            <a:off x="398509" y="957868"/>
            <a:ext cx="3927404" cy="19183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Calibri"/>
              <a:buChar char="-"/>
            </a:pPr>
            <a:r>
              <a:rPr lang="en-US" sz="1100">
                <a:solidFill>
                  <a:schemeClr val="accent3"/>
                </a:solidFill>
                <a:latin typeface="Montserrat"/>
              </a:rPr>
              <a:t>Generate the Accuracy  vs </a:t>
            </a:r>
            <a:r>
              <a:rPr lang="en-US" sz="1100" err="1">
                <a:solidFill>
                  <a:schemeClr val="accent3"/>
                </a:solidFill>
              </a:rPr>
              <a:t>n_estimators</a:t>
            </a:r>
            <a:r>
              <a:rPr lang="en-US" sz="1100">
                <a:solidFill>
                  <a:schemeClr val="accent3"/>
                </a:solidFill>
              </a:rPr>
              <a:t> for pruning the model</a:t>
            </a:r>
            <a:r>
              <a:rPr lang="en-US" sz="1100">
                <a:solidFill>
                  <a:schemeClr val="accent3"/>
                </a:solidFill>
                <a:latin typeface="Montserrat"/>
              </a:rPr>
              <a:t> </a:t>
            </a:r>
            <a:endParaRPr lang="en-US">
              <a:solidFill>
                <a:schemeClr val="accent3"/>
              </a:solidFill>
              <a:ea typeface="Roboto"/>
            </a:endParaRPr>
          </a:p>
          <a:p>
            <a:endParaRPr lang="en-US" sz="1100">
              <a:solidFill>
                <a:schemeClr val="accent3"/>
              </a:solidFill>
              <a:latin typeface="Montserrat"/>
              <a:ea typeface="Roboto"/>
            </a:endParaRPr>
          </a:p>
          <a:p>
            <a:pPr marL="171450" indent="-171450">
              <a:buFont typeface="Calibri"/>
              <a:buChar char="-"/>
            </a:pPr>
            <a:r>
              <a:rPr lang="en-US" sz="1100">
                <a:solidFill>
                  <a:schemeClr val="accent3"/>
                </a:solidFill>
                <a:latin typeface="Montserrat"/>
                <a:ea typeface="Roboto"/>
              </a:rPr>
              <a:t>Model Accuracy is 74.7%</a:t>
            </a:r>
          </a:p>
          <a:p>
            <a:endParaRPr lang="en-US" sz="1100">
              <a:solidFill>
                <a:schemeClr val="accent3"/>
              </a:solidFill>
              <a:latin typeface="Montserrat"/>
              <a:ea typeface="Roboto"/>
            </a:endParaRPr>
          </a:p>
          <a:p>
            <a:r>
              <a:rPr lang="en-US" sz="1100">
                <a:solidFill>
                  <a:schemeClr val="accent3"/>
                </a:solidFill>
                <a:latin typeface="Montserrat"/>
                <a:ea typeface="Roboto"/>
              </a:rPr>
              <a:t>Confusion Matrix : </a:t>
            </a:r>
          </a:p>
          <a:p>
            <a:pPr marL="628650" lvl="1" indent="-171450">
              <a:buFont typeface="Courier New"/>
              <a:buChar char="o"/>
            </a:pPr>
            <a:r>
              <a:rPr lang="en-US" sz="1100">
                <a:solidFill>
                  <a:schemeClr val="accent3"/>
                </a:solidFill>
                <a:latin typeface="Montserrat"/>
                <a:ea typeface="Roboto"/>
              </a:rPr>
              <a:t>True Positive = 31</a:t>
            </a:r>
            <a:endParaRPr lang="en-US">
              <a:solidFill>
                <a:schemeClr val="accent3"/>
              </a:solidFill>
              <a:ea typeface="Roboto"/>
            </a:endParaRPr>
          </a:p>
          <a:p>
            <a:pPr marL="628650" lvl="1" indent="-171450">
              <a:buFont typeface="Courier New"/>
              <a:buChar char="o"/>
            </a:pPr>
            <a:r>
              <a:rPr lang="en-US" sz="1100">
                <a:solidFill>
                  <a:schemeClr val="accent3"/>
                </a:solidFill>
                <a:latin typeface="Montserrat"/>
                <a:ea typeface="Roboto"/>
              </a:rPr>
              <a:t>True Negative = 37</a:t>
            </a:r>
            <a:endParaRPr lang="en-US">
              <a:solidFill>
                <a:schemeClr val="accent3"/>
              </a:solidFill>
              <a:ea typeface="Roboto"/>
            </a:endParaRPr>
          </a:p>
          <a:p>
            <a:pPr marL="628650" lvl="1" indent="-171450">
              <a:buFont typeface="Courier New"/>
              <a:buChar char="o"/>
            </a:pPr>
            <a:r>
              <a:rPr lang="en-US" sz="1100">
                <a:solidFill>
                  <a:schemeClr val="accent3"/>
                </a:solidFill>
                <a:latin typeface="Montserrat"/>
                <a:ea typeface="Roboto"/>
              </a:rPr>
              <a:t>False Positive = 10</a:t>
            </a:r>
            <a:endParaRPr lang="en-US">
              <a:solidFill>
                <a:schemeClr val="accent3"/>
              </a:solidFill>
              <a:ea typeface="Roboto"/>
            </a:endParaRPr>
          </a:p>
          <a:p>
            <a:pPr marL="628650" lvl="1" indent="-171450">
              <a:buFont typeface="Courier New"/>
              <a:buChar char="o"/>
            </a:pPr>
            <a:r>
              <a:rPr lang="en-US" sz="1100">
                <a:solidFill>
                  <a:schemeClr val="accent3"/>
                </a:solidFill>
                <a:latin typeface="Montserrat"/>
                <a:ea typeface="Roboto"/>
              </a:rPr>
              <a:t>False Negative = 13</a:t>
            </a:r>
            <a:endParaRPr lang="en-US">
              <a:solidFill>
                <a:schemeClr val="accent3"/>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a typeface="Roboto"/>
            </a:endParaRPr>
          </a:p>
          <a:p>
            <a:endParaRPr lang="en-US" sz="1100">
              <a:solidFill>
                <a:srgbClr val="BDC1C6"/>
              </a:solidFill>
            </a:endParaRPr>
          </a:p>
          <a:p>
            <a:endParaRPr lang="en-US" sz="1200">
              <a:solidFill>
                <a:schemeClr val="accent1"/>
              </a:solidFill>
              <a:latin typeface="Montserrat"/>
            </a:endParaRPr>
          </a:p>
          <a:p>
            <a:pPr algn="ctr"/>
            <a:r>
              <a:rPr lang="en-US" sz="1200">
                <a:solidFill>
                  <a:schemeClr val="accent1"/>
                </a:solidFill>
              </a:rPr>
              <a:t> </a:t>
            </a:r>
          </a:p>
          <a:p>
            <a:pPr algn="ctr"/>
            <a:endParaRPr lang="en-US">
              <a:solidFill>
                <a:schemeClr val="accent1"/>
              </a:solidFill>
            </a:endParaRPr>
          </a:p>
          <a:p>
            <a:pPr algn="ctr"/>
            <a:r>
              <a:rPr lang="en-US">
                <a:solidFill>
                  <a:schemeClr val="accent1"/>
                </a:solidFill>
              </a:rPr>
              <a:t> </a:t>
            </a:r>
          </a:p>
        </p:txBody>
      </p:sp>
      <p:pic>
        <p:nvPicPr>
          <p:cNvPr id="3" name="Picture 2" descr="A graph with a line&#10;&#10;Description automatically generated">
            <a:extLst>
              <a:ext uri="{FF2B5EF4-FFF2-40B4-BE49-F238E27FC236}">
                <a16:creationId xmlns:a16="http://schemas.microsoft.com/office/drawing/2014/main" id="{342E939A-2948-F4CA-8E4D-330BA3C64319}"/>
              </a:ext>
            </a:extLst>
          </p:cNvPr>
          <p:cNvPicPr>
            <a:picLocks noChangeAspect="1"/>
          </p:cNvPicPr>
          <p:nvPr/>
        </p:nvPicPr>
        <p:blipFill>
          <a:blip r:embed="rId3"/>
          <a:stretch>
            <a:fillRect/>
          </a:stretch>
        </p:blipFill>
        <p:spPr>
          <a:xfrm>
            <a:off x="724878" y="2918055"/>
            <a:ext cx="2970849" cy="1994574"/>
          </a:xfrm>
          <a:prstGeom prst="rect">
            <a:avLst/>
          </a:prstGeom>
        </p:spPr>
      </p:pic>
      <p:pic>
        <p:nvPicPr>
          <p:cNvPr id="6" name="Picture 5" descr="A graph with blue squares&#10;&#10;Description automatically generated">
            <a:extLst>
              <a:ext uri="{FF2B5EF4-FFF2-40B4-BE49-F238E27FC236}">
                <a16:creationId xmlns:a16="http://schemas.microsoft.com/office/drawing/2014/main" id="{7AB37EDE-0212-DC7B-AC4D-A089DD9B09D8}"/>
              </a:ext>
            </a:extLst>
          </p:cNvPr>
          <p:cNvPicPr>
            <a:picLocks noChangeAspect="1"/>
          </p:cNvPicPr>
          <p:nvPr/>
        </p:nvPicPr>
        <p:blipFill>
          <a:blip r:embed="rId4"/>
          <a:stretch>
            <a:fillRect/>
          </a:stretch>
        </p:blipFill>
        <p:spPr>
          <a:xfrm>
            <a:off x="4430450" y="1286727"/>
            <a:ext cx="4397143" cy="3262659"/>
          </a:xfrm>
          <a:prstGeom prst="rect">
            <a:avLst/>
          </a:prstGeom>
        </p:spPr>
      </p:pic>
    </p:spTree>
    <p:extLst>
      <p:ext uri="{BB962C8B-B14F-4D97-AF65-F5344CB8AC3E}">
        <p14:creationId xmlns:p14="http://schemas.microsoft.com/office/powerpoint/2010/main" val="86638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pic>
        <p:nvPicPr>
          <p:cNvPr id="2" name="Picture 1" descr="A diagram of a network&#10;&#10;Description automatically generated">
            <a:extLst>
              <a:ext uri="{FF2B5EF4-FFF2-40B4-BE49-F238E27FC236}">
                <a16:creationId xmlns:a16="http://schemas.microsoft.com/office/drawing/2014/main" id="{48EDC456-6631-FA3B-33DF-648DF6448C27}"/>
              </a:ext>
            </a:extLst>
          </p:cNvPr>
          <p:cNvPicPr>
            <a:picLocks noChangeAspect="1"/>
          </p:cNvPicPr>
          <p:nvPr/>
        </p:nvPicPr>
        <p:blipFill>
          <a:blip r:embed="rId3"/>
          <a:stretch>
            <a:fillRect/>
          </a:stretch>
        </p:blipFill>
        <p:spPr>
          <a:xfrm>
            <a:off x="2919" y="0"/>
            <a:ext cx="9149516" cy="5143500"/>
          </a:xfrm>
          <a:prstGeom prst="rect">
            <a:avLst/>
          </a:prstGeom>
        </p:spPr>
      </p:pic>
    </p:spTree>
    <p:extLst>
      <p:ext uri="{BB962C8B-B14F-4D97-AF65-F5344CB8AC3E}">
        <p14:creationId xmlns:p14="http://schemas.microsoft.com/office/powerpoint/2010/main" val="73901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FB26-6842-B8B9-3D2A-EAD2EF65F7A2}"/>
              </a:ext>
            </a:extLst>
          </p:cNvPr>
          <p:cNvSpPr>
            <a:spLocks noGrp="1"/>
          </p:cNvSpPr>
          <p:nvPr>
            <p:ph type="title"/>
          </p:nvPr>
        </p:nvSpPr>
        <p:spPr/>
        <p:txBody>
          <a:bodyPr/>
          <a:lstStyle/>
          <a:p>
            <a:r>
              <a:rPr lang="en-US"/>
              <a:t>Support Vector Machines Model</a:t>
            </a:r>
          </a:p>
        </p:txBody>
      </p:sp>
      <p:sp>
        <p:nvSpPr>
          <p:cNvPr id="3" name="Subtitle 2">
            <a:extLst>
              <a:ext uri="{FF2B5EF4-FFF2-40B4-BE49-F238E27FC236}">
                <a16:creationId xmlns:a16="http://schemas.microsoft.com/office/drawing/2014/main" id="{B74DB05B-9EF5-FE5F-D383-77C88359491F}"/>
              </a:ext>
            </a:extLst>
          </p:cNvPr>
          <p:cNvSpPr>
            <a:spLocks noGrp="1"/>
          </p:cNvSpPr>
          <p:nvPr>
            <p:ph type="subTitle" idx="1"/>
          </p:nvPr>
        </p:nvSpPr>
        <p:spPr>
          <a:xfrm>
            <a:off x="713225" y="1133475"/>
            <a:ext cx="7717500" cy="3754738"/>
          </a:xfrm>
        </p:spPr>
        <p:txBody>
          <a:bodyPr>
            <a:normAutofit/>
          </a:bodyPr>
          <a:lstStyle/>
          <a:p>
            <a:pPr marL="139700" indent="0">
              <a:buNone/>
            </a:pPr>
            <a:r>
              <a:rPr lang="en-US"/>
              <a:t>This model was created using the </a:t>
            </a:r>
            <a:r>
              <a:rPr lang="en-US" err="1"/>
              <a:t>LinearSVC</a:t>
            </a:r>
            <a:r>
              <a:rPr lang="en-US"/>
              <a:t> function of </a:t>
            </a:r>
            <a:r>
              <a:rPr lang="en-US" err="1"/>
              <a:t>pyspark</a:t>
            </a:r>
            <a:r>
              <a:rPr lang="en-US"/>
              <a:t>. The support vector machines model achieved the following performance with moderate parameter tuning. </a:t>
            </a:r>
          </a:p>
          <a:p>
            <a:pPr marL="139700" indent="0">
              <a:buNone/>
            </a:pPr>
            <a:endParaRPr lang="en-US"/>
          </a:p>
          <a:p>
            <a:pPr marL="425450" indent="-285750"/>
            <a:r>
              <a:rPr lang="en-US"/>
              <a:t>Test Accuracy: 0.861</a:t>
            </a:r>
          </a:p>
          <a:p>
            <a:pPr marL="425450" indent="-285750"/>
            <a:r>
              <a:rPr lang="en-US"/>
              <a:t>Precision: 0.862</a:t>
            </a:r>
          </a:p>
          <a:p>
            <a:pPr marL="425450" indent="-285750"/>
            <a:r>
              <a:rPr lang="en-US"/>
              <a:t>Recall: 0.861</a:t>
            </a:r>
          </a:p>
          <a:p>
            <a:pPr marL="425450" indent="-285750"/>
            <a:r>
              <a:rPr lang="en-US"/>
              <a:t>F1-Score: 0.860</a:t>
            </a:r>
          </a:p>
          <a:p>
            <a:pPr marL="425450" indent="-285750"/>
            <a:endParaRPr lang="en-US"/>
          </a:p>
          <a:p>
            <a:pPr marL="139700" indent="0">
              <a:buNone/>
            </a:pPr>
            <a:r>
              <a:rPr lang="en-US"/>
              <a:t>The SVM model had great performance and minimal bias. </a:t>
            </a:r>
          </a:p>
          <a:p>
            <a:pPr marL="139700" indent="0">
              <a:buNone/>
            </a:pPr>
            <a:r>
              <a:rPr lang="en-US"/>
              <a:t>However, the results are difficult to visualize and interpret.</a:t>
            </a:r>
          </a:p>
        </p:txBody>
      </p:sp>
      <p:pic>
        <p:nvPicPr>
          <p:cNvPr id="4" name="Picture 3" descr="A diagram of a heart attack&#10;&#10;Description automatically generated">
            <a:extLst>
              <a:ext uri="{FF2B5EF4-FFF2-40B4-BE49-F238E27FC236}">
                <a16:creationId xmlns:a16="http://schemas.microsoft.com/office/drawing/2014/main" id="{E5716380-E303-3579-13D2-4C2C4C456F40}"/>
              </a:ext>
            </a:extLst>
          </p:cNvPr>
          <p:cNvPicPr>
            <a:picLocks noChangeAspect="1"/>
          </p:cNvPicPr>
          <p:nvPr/>
        </p:nvPicPr>
        <p:blipFill>
          <a:blip r:embed="rId2"/>
          <a:stretch>
            <a:fillRect/>
          </a:stretch>
        </p:blipFill>
        <p:spPr>
          <a:xfrm>
            <a:off x="4489587" y="2063197"/>
            <a:ext cx="3270803" cy="1892991"/>
          </a:xfrm>
          <a:prstGeom prst="rect">
            <a:avLst/>
          </a:prstGeom>
        </p:spPr>
      </p:pic>
    </p:spTree>
    <p:extLst>
      <p:ext uri="{BB962C8B-B14F-4D97-AF65-F5344CB8AC3E}">
        <p14:creationId xmlns:p14="http://schemas.microsoft.com/office/powerpoint/2010/main" val="346294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DA09-ABE6-B886-10E0-5598AEF5BF9A}"/>
              </a:ext>
            </a:extLst>
          </p:cNvPr>
          <p:cNvSpPr>
            <a:spLocks noGrp="1"/>
          </p:cNvSpPr>
          <p:nvPr>
            <p:ph type="title"/>
          </p:nvPr>
        </p:nvSpPr>
        <p:spPr/>
        <p:txBody>
          <a:bodyPr/>
          <a:lstStyle/>
          <a:p>
            <a:r>
              <a:rPr lang="en-US"/>
              <a:t>Results</a:t>
            </a:r>
          </a:p>
        </p:txBody>
      </p:sp>
      <p:sp>
        <p:nvSpPr>
          <p:cNvPr id="3" name="Subtitle 2">
            <a:extLst>
              <a:ext uri="{FF2B5EF4-FFF2-40B4-BE49-F238E27FC236}">
                <a16:creationId xmlns:a16="http://schemas.microsoft.com/office/drawing/2014/main" id="{2EF8AE45-4EBF-2B64-5B7E-C38402BFF95C}"/>
              </a:ext>
            </a:extLst>
          </p:cNvPr>
          <p:cNvSpPr>
            <a:spLocks noGrp="1"/>
          </p:cNvSpPr>
          <p:nvPr>
            <p:ph type="subTitle" idx="1"/>
          </p:nvPr>
        </p:nvSpPr>
        <p:spPr>
          <a:xfrm>
            <a:off x="713225" y="1133475"/>
            <a:ext cx="6425414" cy="3475200"/>
          </a:xfrm>
        </p:spPr>
        <p:txBody>
          <a:bodyPr>
            <a:normAutofit fontScale="92500"/>
          </a:bodyPr>
          <a:lstStyle/>
          <a:p>
            <a:pPr marL="139700" indent="0">
              <a:buNone/>
            </a:pPr>
            <a:r>
              <a:rPr lang="en-US"/>
              <a:t>Of the 4 types of machine learning models used, KNN was the best suited for predicting if a patient is at risk for a heart attack. This model is preferred because:</a:t>
            </a:r>
          </a:p>
          <a:p>
            <a:pPr marL="139700" indent="0">
              <a:buNone/>
            </a:pPr>
            <a:endParaRPr lang="en-US"/>
          </a:p>
          <a:p>
            <a:pPr marL="425450" indent="-285750"/>
            <a:r>
              <a:rPr lang="en-US"/>
              <a:t>The Highest Accuracy of 88%</a:t>
            </a:r>
          </a:p>
          <a:p>
            <a:pPr marL="425450" indent="-285750"/>
            <a:r>
              <a:rPr lang="en-US"/>
              <a:t>Easy to tune</a:t>
            </a:r>
          </a:p>
          <a:p>
            <a:pPr marL="425450" indent="-285750"/>
            <a:r>
              <a:rPr lang="en-US"/>
              <a:t>Easy to adjust parameters</a:t>
            </a:r>
          </a:p>
          <a:p>
            <a:pPr marL="425450" indent="-285750"/>
            <a:endParaRPr lang="en-US"/>
          </a:p>
          <a:p>
            <a:pPr marL="139700" indent="0">
              <a:buNone/>
            </a:pPr>
            <a:r>
              <a:rPr lang="en-US"/>
              <a:t>A clustering model like KNN applies well to categorizing people based on health metrics. With Principal Component Analysis and fine tuning, this type of model can easily be interpreted and adjusted.</a:t>
            </a:r>
          </a:p>
          <a:p>
            <a:pPr marL="425450" indent="-285750"/>
            <a:endParaRPr lang="en-US"/>
          </a:p>
          <a:p>
            <a:pPr marL="425450" indent="-285750"/>
            <a:endParaRPr lang="en-US"/>
          </a:p>
        </p:txBody>
      </p:sp>
      <p:pic>
        <p:nvPicPr>
          <p:cNvPr id="11" name="Picture 10" descr="scikit-笔记07:非监督学习clustering">
            <a:extLst>
              <a:ext uri="{FF2B5EF4-FFF2-40B4-BE49-F238E27FC236}">
                <a16:creationId xmlns:a16="http://schemas.microsoft.com/office/drawing/2014/main" id="{D5B82BFA-BE98-69DB-EF17-35BFB5BB9493}"/>
              </a:ext>
            </a:extLst>
          </p:cNvPr>
          <p:cNvPicPr>
            <a:picLocks noChangeAspect="1"/>
          </p:cNvPicPr>
          <p:nvPr/>
        </p:nvPicPr>
        <p:blipFill>
          <a:blip r:embed="rId2"/>
          <a:stretch>
            <a:fillRect/>
          </a:stretch>
        </p:blipFill>
        <p:spPr>
          <a:xfrm>
            <a:off x="5651430" y="2054293"/>
            <a:ext cx="2680253" cy="1246119"/>
          </a:xfrm>
          <a:prstGeom prst="rect">
            <a:avLst/>
          </a:prstGeom>
        </p:spPr>
      </p:pic>
      <p:sp>
        <p:nvSpPr>
          <p:cNvPr id="5" name="Google Shape;511;p38">
            <a:extLst>
              <a:ext uri="{FF2B5EF4-FFF2-40B4-BE49-F238E27FC236}">
                <a16:creationId xmlns:a16="http://schemas.microsoft.com/office/drawing/2014/main" id="{04B9D317-56D4-B33A-8AAE-B2ADA5E59DB8}"/>
              </a:ext>
            </a:extLst>
          </p:cNvPr>
          <p:cNvSpPr/>
          <p:nvPr/>
        </p:nvSpPr>
        <p:spPr>
          <a:xfrm>
            <a:off x="7803058" y="491927"/>
            <a:ext cx="802882" cy="631269"/>
          </a:xfrm>
          <a:custGeom>
            <a:avLst/>
            <a:gdLst/>
            <a:ahLst/>
            <a:cxnLst/>
            <a:rect l="l" t="t" r="r" b="b"/>
            <a:pathLst>
              <a:path w="37213" h="30699" extrusionOk="0">
                <a:moveTo>
                  <a:pt x="10082" y="1"/>
                </a:moveTo>
                <a:cubicBezTo>
                  <a:pt x="7730" y="1"/>
                  <a:pt x="5378" y="897"/>
                  <a:pt x="3585" y="2690"/>
                </a:cubicBezTo>
                <a:cubicBezTo>
                  <a:pt x="0" y="6275"/>
                  <a:pt x="0" y="12085"/>
                  <a:pt x="3585" y="15671"/>
                </a:cubicBezTo>
                <a:lnTo>
                  <a:pt x="5620" y="17717"/>
                </a:lnTo>
                <a:lnTo>
                  <a:pt x="18613" y="30698"/>
                </a:lnTo>
                <a:lnTo>
                  <a:pt x="31593" y="17717"/>
                </a:lnTo>
                <a:lnTo>
                  <a:pt x="33627" y="15671"/>
                </a:lnTo>
                <a:cubicBezTo>
                  <a:pt x="37212" y="12085"/>
                  <a:pt x="37212" y="6275"/>
                  <a:pt x="33627" y="2690"/>
                </a:cubicBezTo>
                <a:cubicBezTo>
                  <a:pt x="31835" y="897"/>
                  <a:pt x="29486" y="1"/>
                  <a:pt x="27137" y="1"/>
                </a:cubicBezTo>
                <a:cubicBezTo>
                  <a:pt x="24788" y="1"/>
                  <a:pt x="22440" y="897"/>
                  <a:pt x="20647" y="2690"/>
                </a:cubicBezTo>
                <a:lnTo>
                  <a:pt x="18613" y="4724"/>
                </a:lnTo>
                <a:lnTo>
                  <a:pt x="16579" y="2690"/>
                </a:lnTo>
                <a:cubicBezTo>
                  <a:pt x="14786" y="897"/>
                  <a:pt x="12434" y="1"/>
                  <a:pt x="10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2;p38">
            <a:extLst>
              <a:ext uri="{FF2B5EF4-FFF2-40B4-BE49-F238E27FC236}">
                <a16:creationId xmlns:a16="http://schemas.microsoft.com/office/drawing/2014/main" id="{3E3709B8-ABEF-FB43-28FE-5E703C374A5C}"/>
              </a:ext>
            </a:extLst>
          </p:cNvPr>
          <p:cNvSpPr/>
          <p:nvPr/>
        </p:nvSpPr>
        <p:spPr>
          <a:xfrm>
            <a:off x="7771867" y="527136"/>
            <a:ext cx="890112" cy="523578"/>
          </a:xfrm>
          <a:custGeom>
            <a:avLst/>
            <a:gdLst/>
            <a:ahLst/>
            <a:cxnLst/>
            <a:rect l="l" t="t" r="r" b="b"/>
            <a:pathLst>
              <a:path w="41180" h="25568" extrusionOk="0">
                <a:moveTo>
                  <a:pt x="20343" y="1"/>
                </a:moveTo>
                <a:lnTo>
                  <a:pt x="17978" y="17049"/>
                </a:lnTo>
                <a:lnTo>
                  <a:pt x="14367" y="4908"/>
                </a:lnTo>
                <a:lnTo>
                  <a:pt x="11150" y="13935"/>
                </a:lnTo>
                <a:lnTo>
                  <a:pt x="1" y="13935"/>
                </a:lnTo>
                <a:lnTo>
                  <a:pt x="1" y="15740"/>
                </a:lnTo>
                <a:lnTo>
                  <a:pt x="12422" y="15740"/>
                </a:lnTo>
                <a:lnTo>
                  <a:pt x="14215" y="10718"/>
                </a:lnTo>
                <a:lnTo>
                  <a:pt x="18626" y="25567"/>
                </a:lnTo>
                <a:lnTo>
                  <a:pt x="20838" y="9536"/>
                </a:lnTo>
                <a:lnTo>
                  <a:pt x="23762" y="21309"/>
                </a:lnTo>
                <a:lnTo>
                  <a:pt x="26547" y="10909"/>
                </a:lnTo>
                <a:lnTo>
                  <a:pt x="28186" y="15740"/>
                </a:lnTo>
                <a:lnTo>
                  <a:pt x="41180" y="15740"/>
                </a:lnTo>
                <a:lnTo>
                  <a:pt x="41180" y="13935"/>
                </a:lnTo>
                <a:lnTo>
                  <a:pt x="29483" y="13935"/>
                </a:lnTo>
                <a:lnTo>
                  <a:pt x="26330" y="4705"/>
                </a:lnTo>
                <a:lnTo>
                  <a:pt x="23826" y="14074"/>
                </a:lnTo>
                <a:lnTo>
                  <a:pt x="203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98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DA09-ABE6-B886-10E0-5598AEF5BF9A}"/>
              </a:ext>
            </a:extLst>
          </p:cNvPr>
          <p:cNvSpPr>
            <a:spLocks noGrp="1"/>
          </p:cNvSpPr>
          <p:nvPr>
            <p:ph type="title"/>
          </p:nvPr>
        </p:nvSpPr>
        <p:spPr/>
        <p:txBody>
          <a:bodyPr/>
          <a:lstStyle/>
          <a:p>
            <a:r>
              <a:rPr lang="en-US"/>
              <a:t>Conclusion</a:t>
            </a:r>
          </a:p>
        </p:txBody>
      </p:sp>
      <p:sp>
        <p:nvSpPr>
          <p:cNvPr id="3" name="Subtitle 2">
            <a:extLst>
              <a:ext uri="{FF2B5EF4-FFF2-40B4-BE49-F238E27FC236}">
                <a16:creationId xmlns:a16="http://schemas.microsoft.com/office/drawing/2014/main" id="{2EF8AE45-4EBF-2B64-5B7E-C38402BFF95C}"/>
              </a:ext>
            </a:extLst>
          </p:cNvPr>
          <p:cNvSpPr>
            <a:spLocks noGrp="1"/>
          </p:cNvSpPr>
          <p:nvPr>
            <p:ph type="subTitle" idx="1"/>
          </p:nvPr>
        </p:nvSpPr>
        <p:spPr>
          <a:xfrm>
            <a:off x="713225" y="1133475"/>
            <a:ext cx="6456473" cy="3475200"/>
          </a:xfrm>
        </p:spPr>
        <p:txBody>
          <a:bodyPr>
            <a:normAutofit lnSpcReduction="10000"/>
          </a:bodyPr>
          <a:lstStyle/>
          <a:p>
            <a:pPr marL="139700" indent="0">
              <a:buNone/>
            </a:pPr>
            <a:r>
              <a:rPr lang="en-US"/>
              <a:t>Proper diagnosis and treatment is difficult, even by trained professionals. This project shows that machine learning models can be an effective tool to support diagnosis of various diseases. </a:t>
            </a:r>
          </a:p>
          <a:p>
            <a:pPr marL="139700" indent="0">
              <a:buNone/>
            </a:pPr>
            <a:endParaRPr lang="en-US"/>
          </a:p>
          <a:p>
            <a:pPr marL="139700" indent="0">
              <a:buNone/>
            </a:pPr>
            <a:r>
              <a:rPr lang="en-US"/>
              <a:t>As seen in this project, machine learning models like KNN, with sufficient data, can provide early indications of critical health conditions.</a:t>
            </a:r>
          </a:p>
          <a:p>
            <a:pPr marL="139700" indent="0">
              <a:buNone/>
            </a:pPr>
            <a:endParaRPr lang="en-US"/>
          </a:p>
          <a:p>
            <a:pPr marL="139700" indent="0">
              <a:buNone/>
            </a:pPr>
            <a:r>
              <a:rPr lang="en-US"/>
              <a:t>In the future, we may see machine learning become a more prevalent tool in assisting health care workers in the proper diagnosis of their patients.</a:t>
            </a:r>
          </a:p>
          <a:p>
            <a:pPr marL="425450" indent="-285750"/>
            <a:endParaRPr lang="en-US"/>
          </a:p>
          <a:p>
            <a:pPr marL="425450" indent="-285750"/>
            <a:endParaRPr lang="en-US"/>
          </a:p>
        </p:txBody>
      </p:sp>
      <p:grpSp>
        <p:nvGrpSpPr>
          <p:cNvPr id="81" name="Google Shape;335;p35">
            <a:extLst>
              <a:ext uri="{FF2B5EF4-FFF2-40B4-BE49-F238E27FC236}">
                <a16:creationId xmlns:a16="http://schemas.microsoft.com/office/drawing/2014/main" id="{6ADDE89C-94CB-0350-88BE-2332B08623AD}"/>
              </a:ext>
            </a:extLst>
          </p:cNvPr>
          <p:cNvGrpSpPr/>
          <p:nvPr/>
        </p:nvGrpSpPr>
        <p:grpSpPr>
          <a:xfrm>
            <a:off x="6952978" y="2256777"/>
            <a:ext cx="970500" cy="2173565"/>
            <a:chOff x="7977951" y="2151173"/>
            <a:chExt cx="970500" cy="2173565"/>
          </a:xfrm>
        </p:grpSpPr>
        <p:sp>
          <p:nvSpPr>
            <p:cNvPr id="5" name="Google Shape;336;p35">
              <a:extLst>
                <a:ext uri="{FF2B5EF4-FFF2-40B4-BE49-F238E27FC236}">
                  <a16:creationId xmlns:a16="http://schemas.microsoft.com/office/drawing/2014/main" id="{536E51F1-A3C6-B4E8-9477-0D284DB197CB}"/>
                </a:ext>
              </a:extLst>
            </p:cNvPr>
            <p:cNvSpPr/>
            <p:nvPr/>
          </p:nvSpPr>
          <p:spPr>
            <a:xfrm>
              <a:off x="7977951" y="4159738"/>
              <a:ext cx="970500" cy="165000"/>
            </a:xfrm>
            <a:prstGeom prst="ellipse">
              <a:avLst/>
            </a:pr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7;p35">
              <a:extLst>
                <a:ext uri="{FF2B5EF4-FFF2-40B4-BE49-F238E27FC236}">
                  <a16:creationId xmlns:a16="http://schemas.microsoft.com/office/drawing/2014/main" id="{3F49F239-BB49-7CBF-3172-74CB066C4784}"/>
                </a:ext>
              </a:extLst>
            </p:cNvPr>
            <p:cNvSpPr/>
            <p:nvPr/>
          </p:nvSpPr>
          <p:spPr>
            <a:xfrm>
              <a:off x="8725964" y="2520806"/>
              <a:ext cx="180111" cy="371120"/>
            </a:xfrm>
            <a:custGeom>
              <a:avLst/>
              <a:gdLst/>
              <a:ahLst/>
              <a:cxnLst/>
              <a:rect l="l" t="t" r="r" b="b"/>
              <a:pathLst>
                <a:path w="5933" h="12225" extrusionOk="0">
                  <a:moveTo>
                    <a:pt x="1247" y="0"/>
                  </a:moveTo>
                  <a:cubicBezTo>
                    <a:pt x="467" y="0"/>
                    <a:pt x="1" y="1140"/>
                    <a:pt x="681" y="4914"/>
                  </a:cubicBezTo>
                  <a:cubicBezTo>
                    <a:pt x="974" y="6070"/>
                    <a:pt x="1305" y="7240"/>
                    <a:pt x="1635" y="8372"/>
                  </a:cubicBezTo>
                  <a:cubicBezTo>
                    <a:pt x="1762" y="8779"/>
                    <a:pt x="1876" y="9198"/>
                    <a:pt x="2004" y="9592"/>
                  </a:cubicBezTo>
                  <a:cubicBezTo>
                    <a:pt x="2220" y="10279"/>
                    <a:pt x="2424" y="10940"/>
                    <a:pt x="2627" y="11550"/>
                  </a:cubicBezTo>
                  <a:cubicBezTo>
                    <a:pt x="3085" y="11932"/>
                    <a:pt x="3593" y="12135"/>
                    <a:pt x="4076" y="12198"/>
                  </a:cubicBezTo>
                  <a:cubicBezTo>
                    <a:pt x="4102" y="12198"/>
                    <a:pt x="4127" y="12211"/>
                    <a:pt x="4153" y="12211"/>
                  </a:cubicBezTo>
                  <a:cubicBezTo>
                    <a:pt x="4245" y="12220"/>
                    <a:pt x="4337" y="12225"/>
                    <a:pt x="4427" y="12225"/>
                  </a:cubicBezTo>
                  <a:cubicBezTo>
                    <a:pt x="5090" y="12225"/>
                    <a:pt x="5664" y="11988"/>
                    <a:pt x="5933" y="11652"/>
                  </a:cubicBezTo>
                  <a:cubicBezTo>
                    <a:pt x="5919" y="11245"/>
                    <a:pt x="5894" y="10864"/>
                    <a:pt x="5882" y="10508"/>
                  </a:cubicBezTo>
                  <a:cubicBezTo>
                    <a:pt x="5843" y="9923"/>
                    <a:pt x="5805" y="9389"/>
                    <a:pt x="5741" y="8906"/>
                  </a:cubicBezTo>
                  <a:cubicBezTo>
                    <a:pt x="5487" y="6553"/>
                    <a:pt x="4953" y="5028"/>
                    <a:pt x="3847" y="2218"/>
                  </a:cubicBezTo>
                  <a:cubicBezTo>
                    <a:pt x="3834" y="2193"/>
                    <a:pt x="3822" y="2154"/>
                    <a:pt x="3809" y="2117"/>
                  </a:cubicBezTo>
                  <a:cubicBezTo>
                    <a:pt x="3797" y="2091"/>
                    <a:pt x="3797" y="2078"/>
                    <a:pt x="3783" y="2053"/>
                  </a:cubicBezTo>
                  <a:cubicBezTo>
                    <a:pt x="3242" y="1269"/>
                    <a:pt x="2070" y="0"/>
                    <a:pt x="1247"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8;p35">
              <a:extLst>
                <a:ext uri="{FF2B5EF4-FFF2-40B4-BE49-F238E27FC236}">
                  <a16:creationId xmlns:a16="http://schemas.microsoft.com/office/drawing/2014/main" id="{0642019F-97DB-3DB1-07CC-DCB385CA1A0E}"/>
                </a:ext>
              </a:extLst>
            </p:cNvPr>
            <p:cNvSpPr/>
            <p:nvPr/>
          </p:nvSpPr>
          <p:spPr>
            <a:xfrm>
              <a:off x="8810328" y="2744420"/>
              <a:ext cx="89949" cy="65269"/>
            </a:xfrm>
            <a:custGeom>
              <a:avLst/>
              <a:gdLst/>
              <a:ahLst/>
              <a:cxnLst/>
              <a:rect l="l" t="t" r="r" b="b"/>
              <a:pathLst>
                <a:path w="2963" h="2150" extrusionOk="0">
                  <a:moveTo>
                    <a:pt x="38" y="1"/>
                  </a:moveTo>
                  <a:cubicBezTo>
                    <a:pt x="38" y="65"/>
                    <a:pt x="26" y="255"/>
                    <a:pt x="1" y="548"/>
                  </a:cubicBezTo>
                  <a:cubicBezTo>
                    <a:pt x="191" y="687"/>
                    <a:pt x="357" y="840"/>
                    <a:pt x="484" y="955"/>
                  </a:cubicBezTo>
                  <a:cubicBezTo>
                    <a:pt x="521" y="828"/>
                    <a:pt x="547" y="701"/>
                    <a:pt x="585" y="586"/>
                  </a:cubicBezTo>
                  <a:cubicBezTo>
                    <a:pt x="598" y="535"/>
                    <a:pt x="648" y="523"/>
                    <a:pt x="713" y="523"/>
                  </a:cubicBezTo>
                  <a:cubicBezTo>
                    <a:pt x="1157" y="523"/>
                    <a:pt x="2543" y="1184"/>
                    <a:pt x="2962" y="1540"/>
                  </a:cubicBezTo>
                  <a:lnTo>
                    <a:pt x="2962" y="1489"/>
                  </a:lnTo>
                  <a:cubicBezTo>
                    <a:pt x="2835" y="1311"/>
                    <a:pt x="2657" y="1120"/>
                    <a:pt x="2428" y="942"/>
                  </a:cubicBezTo>
                  <a:cubicBezTo>
                    <a:pt x="2428" y="942"/>
                    <a:pt x="1437" y="218"/>
                    <a:pt x="725" y="90"/>
                  </a:cubicBezTo>
                  <a:cubicBezTo>
                    <a:pt x="560" y="65"/>
                    <a:pt x="382" y="40"/>
                    <a:pt x="216" y="14"/>
                  </a:cubicBezTo>
                  <a:cubicBezTo>
                    <a:pt x="165" y="1"/>
                    <a:pt x="102" y="1"/>
                    <a:pt x="38" y="1"/>
                  </a:cubicBezTo>
                  <a:close/>
                  <a:moveTo>
                    <a:pt x="102" y="1947"/>
                  </a:moveTo>
                  <a:lnTo>
                    <a:pt x="102" y="1947"/>
                  </a:lnTo>
                  <a:cubicBezTo>
                    <a:pt x="128" y="1997"/>
                    <a:pt x="140" y="2074"/>
                    <a:pt x="153" y="2137"/>
                  </a:cubicBezTo>
                  <a:cubicBezTo>
                    <a:pt x="179" y="2150"/>
                    <a:pt x="191" y="2150"/>
                    <a:pt x="204" y="2150"/>
                  </a:cubicBezTo>
                  <a:lnTo>
                    <a:pt x="102" y="1947"/>
                  </a:ln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9;p35">
              <a:extLst>
                <a:ext uri="{FF2B5EF4-FFF2-40B4-BE49-F238E27FC236}">
                  <a16:creationId xmlns:a16="http://schemas.microsoft.com/office/drawing/2014/main" id="{CE6F3539-FFD5-C1AE-E846-967DBFD9727C}"/>
                </a:ext>
              </a:extLst>
            </p:cNvPr>
            <p:cNvSpPr/>
            <p:nvPr/>
          </p:nvSpPr>
          <p:spPr>
            <a:xfrm>
              <a:off x="8725964" y="2520806"/>
              <a:ext cx="177015" cy="272671"/>
            </a:xfrm>
            <a:custGeom>
              <a:avLst/>
              <a:gdLst/>
              <a:ahLst/>
              <a:cxnLst/>
              <a:rect l="l" t="t" r="r" b="b"/>
              <a:pathLst>
                <a:path w="5831" h="8982" extrusionOk="0">
                  <a:moveTo>
                    <a:pt x="1247" y="0"/>
                  </a:moveTo>
                  <a:cubicBezTo>
                    <a:pt x="467" y="0"/>
                    <a:pt x="1" y="1140"/>
                    <a:pt x="681" y="4914"/>
                  </a:cubicBezTo>
                  <a:cubicBezTo>
                    <a:pt x="783" y="5282"/>
                    <a:pt x="2665" y="6985"/>
                    <a:pt x="2766" y="7367"/>
                  </a:cubicBezTo>
                  <a:cubicBezTo>
                    <a:pt x="4216" y="7367"/>
                    <a:pt x="5424" y="8346"/>
                    <a:pt x="5831" y="8982"/>
                  </a:cubicBezTo>
                  <a:cubicBezTo>
                    <a:pt x="5831" y="6872"/>
                    <a:pt x="4865" y="3985"/>
                    <a:pt x="3783" y="2053"/>
                  </a:cubicBezTo>
                  <a:cubicBezTo>
                    <a:pt x="3242" y="1269"/>
                    <a:pt x="2070"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0;p35">
              <a:extLst>
                <a:ext uri="{FF2B5EF4-FFF2-40B4-BE49-F238E27FC236}">
                  <a16:creationId xmlns:a16="http://schemas.microsoft.com/office/drawing/2014/main" id="{951AD885-AA9D-382D-C3DA-68D65751AB76}"/>
                </a:ext>
              </a:extLst>
            </p:cNvPr>
            <p:cNvSpPr/>
            <p:nvPr/>
          </p:nvSpPr>
          <p:spPr>
            <a:xfrm>
              <a:off x="8633920" y="4101430"/>
              <a:ext cx="176043" cy="144016"/>
            </a:xfrm>
            <a:custGeom>
              <a:avLst/>
              <a:gdLst/>
              <a:ahLst/>
              <a:cxnLst/>
              <a:rect l="l" t="t" r="r" b="b"/>
              <a:pathLst>
                <a:path w="5799" h="4744" extrusionOk="0">
                  <a:moveTo>
                    <a:pt x="192" y="1"/>
                  </a:moveTo>
                  <a:lnTo>
                    <a:pt x="1" y="4566"/>
                  </a:lnTo>
                  <a:lnTo>
                    <a:pt x="5100" y="4744"/>
                  </a:lnTo>
                  <a:lnTo>
                    <a:pt x="5798" y="1921"/>
                  </a:lnTo>
                  <a:cubicBezTo>
                    <a:pt x="5493" y="1921"/>
                    <a:pt x="3586" y="930"/>
                    <a:pt x="3586" y="930"/>
                  </a:cubicBezTo>
                  <a:lnTo>
                    <a:pt x="3472" y="116"/>
                  </a:lnTo>
                  <a:lnTo>
                    <a:pt x="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1;p35">
              <a:extLst>
                <a:ext uri="{FF2B5EF4-FFF2-40B4-BE49-F238E27FC236}">
                  <a16:creationId xmlns:a16="http://schemas.microsoft.com/office/drawing/2014/main" id="{D972458D-D3EB-C036-135B-DB6551CA0D30}"/>
                </a:ext>
              </a:extLst>
            </p:cNvPr>
            <p:cNvSpPr/>
            <p:nvPr/>
          </p:nvSpPr>
          <p:spPr>
            <a:xfrm>
              <a:off x="8788713" y="4159747"/>
              <a:ext cx="129718" cy="90344"/>
            </a:xfrm>
            <a:custGeom>
              <a:avLst/>
              <a:gdLst/>
              <a:ahLst/>
              <a:cxnLst/>
              <a:rect l="l" t="t" r="r" b="b"/>
              <a:pathLst>
                <a:path w="4273" h="2976" extrusionOk="0">
                  <a:moveTo>
                    <a:pt x="699" y="0"/>
                  </a:moveTo>
                  <a:lnTo>
                    <a:pt x="1" y="2823"/>
                  </a:lnTo>
                  <a:lnTo>
                    <a:pt x="4234" y="2975"/>
                  </a:lnTo>
                  <a:cubicBezTo>
                    <a:pt x="4272" y="394"/>
                    <a:pt x="1004" y="12"/>
                    <a:pt x="6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2;p35">
              <a:extLst>
                <a:ext uri="{FF2B5EF4-FFF2-40B4-BE49-F238E27FC236}">
                  <a16:creationId xmlns:a16="http://schemas.microsoft.com/office/drawing/2014/main" id="{A27FF5ED-921C-688D-83DF-DB59B605CE73}"/>
                </a:ext>
              </a:extLst>
            </p:cNvPr>
            <p:cNvSpPr/>
            <p:nvPr/>
          </p:nvSpPr>
          <p:spPr>
            <a:xfrm>
              <a:off x="8354510" y="4229205"/>
              <a:ext cx="179109" cy="52943"/>
            </a:xfrm>
            <a:custGeom>
              <a:avLst/>
              <a:gdLst/>
              <a:ahLst/>
              <a:cxnLst/>
              <a:rect l="l" t="t" r="r" b="b"/>
              <a:pathLst>
                <a:path w="5900" h="1744" extrusionOk="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lnTo>
                    <a:pt x="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3;p35">
              <a:extLst>
                <a:ext uri="{FF2B5EF4-FFF2-40B4-BE49-F238E27FC236}">
                  <a16:creationId xmlns:a16="http://schemas.microsoft.com/office/drawing/2014/main" id="{F0282ADB-50EC-FECD-8017-E73227EFED23}"/>
                </a:ext>
              </a:extLst>
            </p:cNvPr>
            <p:cNvSpPr/>
            <p:nvPr/>
          </p:nvSpPr>
          <p:spPr>
            <a:xfrm>
              <a:off x="8357576" y="4086009"/>
              <a:ext cx="175679" cy="148236"/>
            </a:xfrm>
            <a:custGeom>
              <a:avLst/>
              <a:gdLst/>
              <a:ahLst/>
              <a:cxnLst/>
              <a:rect l="l" t="t" r="r" b="b"/>
              <a:pathLst>
                <a:path w="5787" h="4883" extrusionOk="0">
                  <a:moveTo>
                    <a:pt x="1730" y="0"/>
                  </a:moveTo>
                  <a:lnTo>
                    <a:pt x="1362" y="2213"/>
                  </a:lnTo>
                  <a:cubicBezTo>
                    <a:pt x="459" y="3052"/>
                    <a:pt x="128" y="4031"/>
                    <a:pt x="1" y="4718"/>
                  </a:cubicBezTo>
                  <a:lnTo>
                    <a:pt x="5786" y="4882"/>
                  </a:lnTo>
                  <a:cubicBezTo>
                    <a:pt x="5684" y="4323"/>
                    <a:pt x="4730" y="2048"/>
                    <a:pt x="4730" y="2048"/>
                  </a:cubicBezTo>
                  <a:lnTo>
                    <a:pt x="4730" y="789"/>
                  </a:lnTo>
                  <a:lnTo>
                    <a:pt x="17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4;p35">
              <a:extLst>
                <a:ext uri="{FF2B5EF4-FFF2-40B4-BE49-F238E27FC236}">
                  <a16:creationId xmlns:a16="http://schemas.microsoft.com/office/drawing/2014/main" id="{CC6A5C87-ADE4-7036-5EBF-0DC45DEE490E}"/>
                </a:ext>
              </a:extLst>
            </p:cNvPr>
            <p:cNvSpPr/>
            <p:nvPr/>
          </p:nvSpPr>
          <p:spPr>
            <a:xfrm>
              <a:off x="8357576" y="4189103"/>
              <a:ext cx="175679" cy="87217"/>
            </a:xfrm>
            <a:custGeom>
              <a:avLst/>
              <a:gdLst/>
              <a:ahLst/>
              <a:cxnLst/>
              <a:rect l="l" t="t" r="r" b="b"/>
              <a:pathLst>
                <a:path w="5787" h="2873" extrusionOk="0">
                  <a:moveTo>
                    <a:pt x="2649" y="1"/>
                  </a:moveTo>
                  <a:cubicBezTo>
                    <a:pt x="483" y="1"/>
                    <a:pt x="1" y="1322"/>
                    <a:pt x="1" y="1322"/>
                  </a:cubicBezTo>
                  <a:lnTo>
                    <a:pt x="2735" y="2873"/>
                  </a:lnTo>
                  <a:lnTo>
                    <a:pt x="5786" y="1486"/>
                  </a:lnTo>
                  <a:cubicBezTo>
                    <a:pt x="5786" y="1486"/>
                    <a:pt x="5468" y="164"/>
                    <a:pt x="3001" y="12"/>
                  </a:cubicBezTo>
                  <a:cubicBezTo>
                    <a:pt x="2879" y="4"/>
                    <a:pt x="2762" y="1"/>
                    <a:pt x="2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5;p35">
              <a:extLst>
                <a:ext uri="{FF2B5EF4-FFF2-40B4-BE49-F238E27FC236}">
                  <a16:creationId xmlns:a16="http://schemas.microsoft.com/office/drawing/2014/main" id="{22F36FCC-761E-C6CE-4EB8-5FE465F09A1D}"/>
                </a:ext>
              </a:extLst>
            </p:cNvPr>
            <p:cNvSpPr/>
            <p:nvPr/>
          </p:nvSpPr>
          <p:spPr>
            <a:xfrm>
              <a:off x="8378067" y="3177864"/>
              <a:ext cx="398321" cy="942145"/>
            </a:xfrm>
            <a:custGeom>
              <a:avLst/>
              <a:gdLst/>
              <a:ahLst/>
              <a:cxnLst/>
              <a:rect l="l" t="t" r="r" b="b"/>
              <a:pathLst>
                <a:path w="13121" h="31035" extrusionOk="0">
                  <a:moveTo>
                    <a:pt x="1145" y="1"/>
                  </a:moveTo>
                  <a:lnTo>
                    <a:pt x="775" y="9650"/>
                  </a:lnTo>
                  <a:lnTo>
                    <a:pt x="0" y="30564"/>
                  </a:lnTo>
                  <a:lnTo>
                    <a:pt x="5009" y="31034"/>
                  </a:lnTo>
                  <a:lnTo>
                    <a:pt x="6954" y="9853"/>
                  </a:lnTo>
                  <a:lnTo>
                    <a:pt x="7514" y="3713"/>
                  </a:lnTo>
                  <a:lnTo>
                    <a:pt x="7679" y="21906"/>
                  </a:lnTo>
                  <a:lnTo>
                    <a:pt x="7756" y="31034"/>
                  </a:lnTo>
                  <a:lnTo>
                    <a:pt x="13121" y="30717"/>
                  </a:lnTo>
                  <a:lnTo>
                    <a:pt x="13121" y="674"/>
                  </a:lnTo>
                  <a:lnTo>
                    <a:pt x="1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6;p35">
              <a:extLst>
                <a:ext uri="{FF2B5EF4-FFF2-40B4-BE49-F238E27FC236}">
                  <a16:creationId xmlns:a16="http://schemas.microsoft.com/office/drawing/2014/main" id="{B441667E-3E4F-23FE-9FCB-3B8978C32950}"/>
                </a:ext>
              </a:extLst>
            </p:cNvPr>
            <p:cNvSpPr/>
            <p:nvPr/>
          </p:nvSpPr>
          <p:spPr>
            <a:xfrm>
              <a:off x="8383076" y="3391277"/>
              <a:ext cx="228137" cy="575123"/>
            </a:xfrm>
            <a:custGeom>
              <a:avLst/>
              <a:gdLst/>
              <a:ahLst/>
              <a:cxnLst/>
              <a:rect l="l" t="t" r="r" b="b"/>
              <a:pathLst>
                <a:path w="7515" h="18945" extrusionOk="0">
                  <a:moveTo>
                    <a:pt x="7374" y="1"/>
                  </a:moveTo>
                  <a:lnTo>
                    <a:pt x="7374" y="14"/>
                  </a:lnTo>
                  <a:lnTo>
                    <a:pt x="7514" y="15817"/>
                  </a:lnTo>
                  <a:lnTo>
                    <a:pt x="7514" y="14876"/>
                  </a:lnTo>
                  <a:lnTo>
                    <a:pt x="7374" y="1"/>
                  </a:lnTo>
                  <a:close/>
                  <a:moveTo>
                    <a:pt x="610" y="2620"/>
                  </a:moveTo>
                  <a:lnTo>
                    <a:pt x="0" y="18932"/>
                  </a:lnTo>
                  <a:lnTo>
                    <a:pt x="0" y="18944"/>
                  </a:lnTo>
                  <a:lnTo>
                    <a:pt x="610" y="2620"/>
                  </a:ln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7;p35">
              <a:extLst>
                <a:ext uri="{FF2B5EF4-FFF2-40B4-BE49-F238E27FC236}">
                  <a16:creationId xmlns:a16="http://schemas.microsoft.com/office/drawing/2014/main" id="{86019C44-E638-4C66-4E17-1FF8E16FE377}"/>
                </a:ext>
              </a:extLst>
            </p:cNvPr>
            <p:cNvSpPr/>
            <p:nvPr/>
          </p:nvSpPr>
          <p:spPr>
            <a:xfrm>
              <a:off x="8383076" y="3333385"/>
              <a:ext cx="393312" cy="632620"/>
            </a:xfrm>
            <a:custGeom>
              <a:avLst/>
              <a:gdLst/>
              <a:ahLst/>
              <a:cxnLst/>
              <a:rect l="l" t="t" r="r" b="b"/>
              <a:pathLst>
                <a:path w="12956" h="20839" extrusionOk="0">
                  <a:moveTo>
                    <a:pt x="7692" y="1"/>
                  </a:moveTo>
                  <a:lnTo>
                    <a:pt x="7374" y="1908"/>
                  </a:lnTo>
                  <a:lnTo>
                    <a:pt x="7514" y="16783"/>
                  </a:lnTo>
                  <a:lnTo>
                    <a:pt x="7514" y="17724"/>
                  </a:lnTo>
                  <a:cubicBezTo>
                    <a:pt x="8442" y="11545"/>
                    <a:pt x="8696" y="6829"/>
                    <a:pt x="8938" y="4464"/>
                  </a:cubicBezTo>
                  <a:cubicBezTo>
                    <a:pt x="8989" y="3942"/>
                    <a:pt x="11188" y="4006"/>
                    <a:pt x="12956" y="3726"/>
                  </a:cubicBezTo>
                  <a:lnTo>
                    <a:pt x="12956" y="2950"/>
                  </a:lnTo>
                  <a:lnTo>
                    <a:pt x="9332" y="3078"/>
                  </a:lnTo>
                  <a:lnTo>
                    <a:pt x="8645" y="3091"/>
                  </a:lnTo>
                  <a:lnTo>
                    <a:pt x="7692" y="1"/>
                  </a:lnTo>
                  <a:close/>
                  <a:moveTo>
                    <a:pt x="674" y="2735"/>
                  </a:moveTo>
                  <a:lnTo>
                    <a:pt x="610" y="4527"/>
                  </a:lnTo>
                  <a:lnTo>
                    <a:pt x="0" y="20839"/>
                  </a:lnTo>
                  <a:cubicBezTo>
                    <a:pt x="420" y="14024"/>
                    <a:pt x="1514" y="8176"/>
                    <a:pt x="1971" y="3803"/>
                  </a:cubicBezTo>
                  <a:cubicBezTo>
                    <a:pt x="1971" y="3739"/>
                    <a:pt x="2276" y="3726"/>
                    <a:pt x="2734" y="3726"/>
                  </a:cubicBezTo>
                  <a:cubicBezTo>
                    <a:pt x="3192" y="3726"/>
                    <a:pt x="3814" y="3752"/>
                    <a:pt x="4463" y="3764"/>
                  </a:cubicBezTo>
                  <a:cubicBezTo>
                    <a:pt x="5124" y="3790"/>
                    <a:pt x="5797" y="3803"/>
                    <a:pt x="6370" y="3803"/>
                  </a:cubicBezTo>
                  <a:lnTo>
                    <a:pt x="6879" y="3803"/>
                  </a:lnTo>
                  <a:lnTo>
                    <a:pt x="6916" y="3269"/>
                  </a:lnTo>
                  <a:lnTo>
                    <a:pt x="6611" y="3243"/>
                  </a:lnTo>
                  <a:lnTo>
                    <a:pt x="674" y="2735"/>
                  </a:lnTo>
                  <a:close/>
                </a:path>
              </a:pathLst>
            </a:custGeom>
            <a:solidFill>
              <a:srgbClr val="41404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8;p35">
              <a:extLst>
                <a:ext uri="{FF2B5EF4-FFF2-40B4-BE49-F238E27FC236}">
                  <a16:creationId xmlns:a16="http://schemas.microsoft.com/office/drawing/2014/main" id="{7B790F2C-ABFC-DE5C-1111-4FA93695F1A0}"/>
                </a:ext>
              </a:extLst>
            </p:cNvPr>
            <p:cNvSpPr/>
            <p:nvPr/>
          </p:nvSpPr>
          <p:spPr>
            <a:xfrm>
              <a:off x="8633920" y="4212235"/>
              <a:ext cx="284875" cy="37856"/>
            </a:xfrm>
            <a:custGeom>
              <a:avLst/>
              <a:gdLst/>
              <a:ahLst/>
              <a:cxnLst/>
              <a:rect l="l" t="t" r="r" b="b"/>
              <a:pathLst>
                <a:path w="9384" h="1247" extrusionOk="0">
                  <a:moveTo>
                    <a:pt x="1" y="0"/>
                  </a:moveTo>
                  <a:lnTo>
                    <a:pt x="1" y="916"/>
                  </a:lnTo>
                  <a:lnTo>
                    <a:pt x="9333" y="1246"/>
                  </a:lnTo>
                  <a:lnTo>
                    <a:pt x="9384" y="45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9;p35">
              <a:extLst>
                <a:ext uri="{FF2B5EF4-FFF2-40B4-BE49-F238E27FC236}">
                  <a16:creationId xmlns:a16="http://schemas.microsoft.com/office/drawing/2014/main" id="{E53C7A74-C743-69CB-4D44-112B744D74CF}"/>
                </a:ext>
              </a:extLst>
            </p:cNvPr>
            <p:cNvSpPr/>
            <p:nvPr/>
          </p:nvSpPr>
          <p:spPr>
            <a:xfrm>
              <a:off x="8354510" y="4229205"/>
              <a:ext cx="179109" cy="52943"/>
            </a:xfrm>
            <a:custGeom>
              <a:avLst/>
              <a:gdLst/>
              <a:ahLst/>
              <a:cxnLst/>
              <a:rect l="l" t="t" r="r" b="b"/>
              <a:pathLst>
                <a:path w="5900" h="1744" extrusionOk="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cubicBezTo>
                    <a:pt x="5775" y="206"/>
                    <a:pt x="4552" y="712"/>
                    <a:pt x="3001" y="712"/>
                  </a:cubicBezTo>
                  <a:cubicBezTo>
                    <a:pt x="2095" y="712"/>
                    <a:pt x="1077" y="540"/>
                    <a:pt x="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0;p35">
              <a:extLst>
                <a:ext uri="{FF2B5EF4-FFF2-40B4-BE49-F238E27FC236}">
                  <a16:creationId xmlns:a16="http://schemas.microsoft.com/office/drawing/2014/main" id="{C2F9687C-F27E-DC2C-02CC-2B9A6B86F9B5}"/>
                </a:ext>
              </a:extLst>
            </p:cNvPr>
            <p:cNvSpPr/>
            <p:nvPr/>
          </p:nvSpPr>
          <p:spPr>
            <a:xfrm>
              <a:off x="8355269" y="2434530"/>
              <a:ext cx="472848" cy="998883"/>
            </a:xfrm>
            <a:custGeom>
              <a:avLst/>
              <a:gdLst/>
              <a:ahLst/>
              <a:cxnLst/>
              <a:rect l="l" t="t" r="r" b="b"/>
              <a:pathLst>
                <a:path w="15576" h="32904" extrusionOk="0">
                  <a:moveTo>
                    <a:pt x="8507" y="0"/>
                  </a:moveTo>
                  <a:cubicBezTo>
                    <a:pt x="2252" y="470"/>
                    <a:pt x="1" y="3522"/>
                    <a:pt x="1" y="3522"/>
                  </a:cubicBezTo>
                  <a:cubicBezTo>
                    <a:pt x="1" y="3522"/>
                    <a:pt x="52" y="4335"/>
                    <a:pt x="179" y="5530"/>
                  </a:cubicBezTo>
                  <a:cubicBezTo>
                    <a:pt x="382" y="7463"/>
                    <a:pt x="789" y="10412"/>
                    <a:pt x="1526" y="12446"/>
                  </a:cubicBezTo>
                  <a:cubicBezTo>
                    <a:pt x="2048" y="13884"/>
                    <a:pt x="624" y="32268"/>
                    <a:pt x="624" y="32268"/>
                  </a:cubicBezTo>
                  <a:lnTo>
                    <a:pt x="7527" y="32852"/>
                  </a:lnTo>
                  <a:lnTo>
                    <a:pt x="8074" y="32903"/>
                  </a:lnTo>
                  <a:lnTo>
                    <a:pt x="8608" y="29610"/>
                  </a:lnTo>
                  <a:lnTo>
                    <a:pt x="9561" y="32700"/>
                  </a:lnTo>
                  <a:lnTo>
                    <a:pt x="10248" y="32687"/>
                  </a:lnTo>
                  <a:lnTo>
                    <a:pt x="15575" y="32509"/>
                  </a:lnTo>
                  <a:cubicBezTo>
                    <a:pt x="15575" y="32509"/>
                    <a:pt x="14393" y="20520"/>
                    <a:pt x="14926" y="12116"/>
                  </a:cubicBezTo>
                  <a:cubicBezTo>
                    <a:pt x="15079" y="9675"/>
                    <a:pt x="15155" y="3891"/>
                    <a:pt x="15155" y="3891"/>
                  </a:cubicBezTo>
                  <a:cubicBezTo>
                    <a:pt x="15155" y="3891"/>
                    <a:pt x="12194" y="699"/>
                    <a:pt x="8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1;p35">
              <a:extLst>
                <a:ext uri="{FF2B5EF4-FFF2-40B4-BE49-F238E27FC236}">
                  <a16:creationId xmlns:a16="http://schemas.microsoft.com/office/drawing/2014/main" id="{877E32AC-12E0-3C7C-8FD2-775D04B6C278}"/>
                </a:ext>
              </a:extLst>
            </p:cNvPr>
            <p:cNvSpPr/>
            <p:nvPr/>
          </p:nvSpPr>
          <p:spPr>
            <a:xfrm>
              <a:off x="8816885" y="2744845"/>
              <a:ext cx="67181" cy="28172"/>
            </a:xfrm>
            <a:custGeom>
              <a:avLst/>
              <a:gdLst/>
              <a:ahLst/>
              <a:cxnLst/>
              <a:rect l="l" t="t" r="r" b="b"/>
              <a:pathLst>
                <a:path w="2213" h="928" extrusionOk="0">
                  <a:moveTo>
                    <a:pt x="0" y="0"/>
                  </a:moveTo>
                  <a:lnTo>
                    <a:pt x="0" y="0"/>
                  </a:lnTo>
                  <a:cubicBezTo>
                    <a:pt x="166" y="26"/>
                    <a:pt x="344" y="51"/>
                    <a:pt x="509" y="76"/>
                  </a:cubicBezTo>
                  <a:cubicBezTo>
                    <a:pt x="538" y="82"/>
                    <a:pt x="567" y="88"/>
                    <a:pt x="597" y="95"/>
                  </a:cubicBezTo>
                  <a:lnTo>
                    <a:pt x="597" y="95"/>
                  </a:lnTo>
                  <a:cubicBezTo>
                    <a:pt x="405" y="47"/>
                    <a:pt x="205" y="15"/>
                    <a:pt x="0" y="0"/>
                  </a:cubicBezTo>
                  <a:close/>
                  <a:moveTo>
                    <a:pt x="597" y="95"/>
                  </a:moveTo>
                  <a:cubicBezTo>
                    <a:pt x="620" y="100"/>
                    <a:pt x="642" y="106"/>
                    <a:pt x="664" y="112"/>
                  </a:cubicBezTo>
                  <a:lnTo>
                    <a:pt x="664" y="112"/>
                  </a:lnTo>
                  <a:cubicBezTo>
                    <a:pt x="641" y="106"/>
                    <a:pt x="619" y="100"/>
                    <a:pt x="597" y="95"/>
                  </a:cubicBezTo>
                  <a:close/>
                  <a:moveTo>
                    <a:pt x="664" y="112"/>
                  </a:moveTo>
                  <a:cubicBezTo>
                    <a:pt x="1356" y="302"/>
                    <a:pt x="2212" y="928"/>
                    <a:pt x="2212" y="928"/>
                  </a:cubicBezTo>
                  <a:cubicBezTo>
                    <a:pt x="1816" y="588"/>
                    <a:pt x="1279" y="276"/>
                    <a:pt x="664" y="112"/>
                  </a:cubicBezTo>
                  <a:close/>
                </a:path>
              </a:pathLst>
            </a:custGeom>
            <a:solidFill>
              <a:srgbClr val="C07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2;p35">
              <a:extLst>
                <a:ext uri="{FF2B5EF4-FFF2-40B4-BE49-F238E27FC236}">
                  <a16:creationId xmlns:a16="http://schemas.microsoft.com/office/drawing/2014/main" id="{B0540366-9200-F5E0-4726-2581EC42BE03}"/>
                </a:ext>
              </a:extLst>
            </p:cNvPr>
            <p:cNvSpPr/>
            <p:nvPr/>
          </p:nvSpPr>
          <p:spPr>
            <a:xfrm>
              <a:off x="8810692" y="2712423"/>
              <a:ext cx="73374" cy="60594"/>
            </a:xfrm>
            <a:custGeom>
              <a:avLst/>
              <a:gdLst/>
              <a:ahLst/>
              <a:cxnLst/>
              <a:rect l="l" t="t" r="r" b="b"/>
              <a:pathLst>
                <a:path w="2417" h="1996" extrusionOk="0">
                  <a:moveTo>
                    <a:pt x="39" y="0"/>
                  </a:moveTo>
                  <a:cubicBezTo>
                    <a:pt x="26" y="356"/>
                    <a:pt x="14" y="699"/>
                    <a:pt x="1" y="1029"/>
                  </a:cubicBezTo>
                  <a:cubicBezTo>
                    <a:pt x="65" y="1043"/>
                    <a:pt x="141" y="1055"/>
                    <a:pt x="204" y="1068"/>
                  </a:cubicBezTo>
                  <a:cubicBezTo>
                    <a:pt x="1094" y="1131"/>
                    <a:pt x="1882" y="1538"/>
                    <a:pt x="2416" y="1996"/>
                  </a:cubicBezTo>
                  <a:cubicBezTo>
                    <a:pt x="2416" y="1970"/>
                    <a:pt x="2124" y="1131"/>
                    <a:pt x="1374" y="712"/>
                  </a:cubicBezTo>
                  <a:cubicBezTo>
                    <a:pt x="916" y="445"/>
                    <a:pt x="472" y="368"/>
                    <a:pt x="230" y="368"/>
                  </a:cubicBezTo>
                  <a:cubicBezTo>
                    <a:pt x="204" y="368"/>
                    <a:pt x="141" y="229"/>
                    <a:pt x="39"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3;p35">
              <a:extLst>
                <a:ext uri="{FF2B5EF4-FFF2-40B4-BE49-F238E27FC236}">
                  <a16:creationId xmlns:a16="http://schemas.microsoft.com/office/drawing/2014/main" id="{3BC1C17B-6DBC-8D2B-196B-570786DE3D5D}"/>
                </a:ext>
              </a:extLst>
            </p:cNvPr>
            <p:cNvSpPr/>
            <p:nvPr/>
          </p:nvSpPr>
          <p:spPr>
            <a:xfrm>
              <a:off x="8750888" y="2541055"/>
              <a:ext cx="61019" cy="202636"/>
            </a:xfrm>
            <a:custGeom>
              <a:avLst/>
              <a:gdLst/>
              <a:ahLst/>
              <a:cxnLst/>
              <a:rect l="l" t="t" r="r" b="b"/>
              <a:pathLst>
                <a:path w="2010" h="6675" extrusionOk="0">
                  <a:moveTo>
                    <a:pt x="1" y="0"/>
                  </a:moveTo>
                  <a:lnTo>
                    <a:pt x="1335" y="6573"/>
                  </a:lnTo>
                  <a:cubicBezTo>
                    <a:pt x="1335" y="6573"/>
                    <a:pt x="1603" y="6611"/>
                    <a:pt x="1971" y="6674"/>
                  </a:cubicBezTo>
                  <a:cubicBezTo>
                    <a:pt x="1984" y="6344"/>
                    <a:pt x="1996" y="6001"/>
                    <a:pt x="2009" y="5645"/>
                  </a:cubicBezTo>
                  <a:cubicBezTo>
                    <a:pt x="1475" y="4335"/>
                    <a:pt x="1" y="1"/>
                    <a:pt x="1"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4;p35">
              <a:extLst>
                <a:ext uri="{FF2B5EF4-FFF2-40B4-BE49-F238E27FC236}">
                  <a16:creationId xmlns:a16="http://schemas.microsoft.com/office/drawing/2014/main" id="{062382CB-EF92-DC1A-8D79-E749A4E3A1D4}"/>
                </a:ext>
              </a:extLst>
            </p:cNvPr>
            <p:cNvSpPr/>
            <p:nvPr/>
          </p:nvSpPr>
          <p:spPr>
            <a:xfrm>
              <a:off x="8810328" y="2744420"/>
              <a:ext cx="1184" cy="16666"/>
            </a:xfrm>
            <a:custGeom>
              <a:avLst/>
              <a:gdLst/>
              <a:ahLst/>
              <a:cxnLst/>
              <a:rect l="l" t="t" r="r" b="b"/>
              <a:pathLst>
                <a:path w="39" h="549" extrusionOk="0">
                  <a:moveTo>
                    <a:pt x="13" y="1"/>
                  </a:moveTo>
                  <a:cubicBezTo>
                    <a:pt x="13" y="179"/>
                    <a:pt x="1" y="370"/>
                    <a:pt x="1" y="548"/>
                  </a:cubicBezTo>
                  <a:cubicBezTo>
                    <a:pt x="26" y="255"/>
                    <a:pt x="38" y="65"/>
                    <a:pt x="38" y="1"/>
                  </a:cubicBezTo>
                  <a:close/>
                </a:path>
              </a:pathLst>
            </a:custGeom>
            <a:solidFill>
              <a:srgbClr val="C07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5;p35">
              <a:extLst>
                <a:ext uri="{FF2B5EF4-FFF2-40B4-BE49-F238E27FC236}">
                  <a16:creationId xmlns:a16="http://schemas.microsoft.com/office/drawing/2014/main" id="{A2BBD586-BA9B-8F8F-DADE-79ECD8BD2E21}"/>
                </a:ext>
              </a:extLst>
            </p:cNvPr>
            <p:cNvSpPr/>
            <p:nvPr/>
          </p:nvSpPr>
          <p:spPr>
            <a:xfrm>
              <a:off x="8810692" y="2743661"/>
              <a:ext cx="820" cy="789"/>
            </a:xfrm>
            <a:custGeom>
              <a:avLst/>
              <a:gdLst/>
              <a:ahLst/>
              <a:cxnLst/>
              <a:rect l="l" t="t" r="r" b="b"/>
              <a:pathLst>
                <a:path w="27" h="26" extrusionOk="0">
                  <a:moveTo>
                    <a:pt x="1" y="0"/>
                  </a:moveTo>
                  <a:lnTo>
                    <a:pt x="1" y="26"/>
                  </a:lnTo>
                  <a:lnTo>
                    <a:pt x="26" y="26"/>
                  </a:lnTo>
                  <a:lnTo>
                    <a:pt x="26" y="0"/>
                  </a:lnTo>
                  <a:close/>
                </a:path>
              </a:pathLst>
            </a:custGeom>
            <a:solidFill>
              <a:srgbClr val="009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6;p35">
              <a:extLst>
                <a:ext uri="{FF2B5EF4-FFF2-40B4-BE49-F238E27FC236}">
                  <a16:creationId xmlns:a16="http://schemas.microsoft.com/office/drawing/2014/main" id="{BC909DD7-5A3D-3DC7-4FE0-DCE7C768BD62}"/>
                </a:ext>
              </a:extLst>
            </p:cNvPr>
            <p:cNvSpPr/>
            <p:nvPr/>
          </p:nvSpPr>
          <p:spPr>
            <a:xfrm>
              <a:off x="8374212" y="2569621"/>
              <a:ext cx="436510" cy="857599"/>
            </a:xfrm>
            <a:custGeom>
              <a:avLst/>
              <a:gdLst/>
              <a:ahLst/>
              <a:cxnLst/>
              <a:rect l="l" t="t" r="r" b="b"/>
              <a:pathLst>
                <a:path w="14379" h="28250" extrusionOk="0">
                  <a:moveTo>
                    <a:pt x="13743" y="5632"/>
                  </a:moveTo>
                  <a:cubicBezTo>
                    <a:pt x="13743" y="5632"/>
                    <a:pt x="13502" y="5696"/>
                    <a:pt x="13095" y="5784"/>
                  </a:cubicBezTo>
                  <a:cubicBezTo>
                    <a:pt x="13222" y="5784"/>
                    <a:pt x="13349" y="5798"/>
                    <a:pt x="13463" y="5810"/>
                  </a:cubicBezTo>
                  <a:cubicBezTo>
                    <a:pt x="13769" y="5886"/>
                    <a:pt x="14087" y="6089"/>
                    <a:pt x="14367" y="6306"/>
                  </a:cubicBezTo>
                  <a:cubicBezTo>
                    <a:pt x="14367" y="6128"/>
                    <a:pt x="14379" y="5937"/>
                    <a:pt x="14379" y="5759"/>
                  </a:cubicBezTo>
                  <a:lnTo>
                    <a:pt x="14379" y="5733"/>
                  </a:lnTo>
                  <a:lnTo>
                    <a:pt x="13743" y="5632"/>
                  </a:lnTo>
                  <a:close/>
                  <a:moveTo>
                    <a:pt x="4310" y="6179"/>
                  </a:moveTo>
                  <a:cubicBezTo>
                    <a:pt x="4284" y="6191"/>
                    <a:pt x="4272" y="6204"/>
                    <a:pt x="4247" y="6217"/>
                  </a:cubicBezTo>
                  <a:cubicBezTo>
                    <a:pt x="4526" y="6318"/>
                    <a:pt x="4793" y="6433"/>
                    <a:pt x="4793" y="6433"/>
                  </a:cubicBezTo>
                  <a:lnTo>
                    <a:pt x="4310" y="6179"/>
                  </a:lnTo>
                  <a:close/>
                  <a:moveTo>
                    <a:pt x="1563" y="0"/>
                  </a:moveTo>
                  <a:cubicBezTo>
                    <a:pt x="2670" y="1399"/>
                    <a:pt x="4043" y="3585"/>
                    <a:pt x="4971" y="5606"/>
                  </a:cubicBezTo>
                  <a:cubicBezTo>
                    <a:pt x="5289" y="5798"/>
                    <a:pt x="5606" y="6026"/>
                    <a:pt x="5810" y="6267"/>
                  </a:cubicBezTo>
                  <a:cubicBezTo>
                    <a:pt x="5950" y="6445"/>
                    <a:pt x="6191" y="6979"/>
                    <a:pt x="6420" y="7513"/>
                  </a:cubicBezTo>
                  <a:cubicBezTo>
                    <a:pt x="6433" y="7513"/>
                    <a:pt x="6891" y="7462"/>
                    <a:pt x="7705" y="7437"/>
                  </a:cubicBezTo>
                  <a:cubicBezTo>
                    <a:pt x="8976" y="6815"/>
                    <a:pt x="9917" y="6395"/>
                    <a:pt x="10438" y="6179"/>
                  </a:cubicBezTo>
                  <a:lnTo>
                    <a:pt x="10438" y="6179"/>
                  </a:lnTo>
                  <a:cubicBezTo>
                    <a:pt x="10107" y="6204"/>
                    <a:pt x="9751" y="6217"/>
                    <a:pt x="9408" y="6217"/>
                  </a:cubicBezTo>
                  <a:cubicBezTo>
                    <a:pt x="7691" y="6217"/>
                    <a:pt x="6001" y="5848"/>
                    <a:pt x="5505" y="4501"/>
                  </a:cubicBezTo>
                  <a:cubicBezTo>
                    <a:pt x="4806" y="2631"/>
                    <a:pt x="2899" y="979"/>
                    <a:pt x="1563" y="0"/>
                  </a:cubicBezTo>
                  <a:close/>
                  <a:moveTo>
                    <a:pt x="1017" y="9790"/>
                  </a:moveTo>
                  <a:cubicBezTo>
                    <a:pt x="1004" y="14760"/>
                    <a:pt x="0" y="27818"/>
                    <a:pt x="0" y="27818"/>
                  </a:cubicBezTo>
                  <a:lnTo>
                    <a:pt x="5327" y="28250"/>
                  </a:lnTo>
                  <a:cubicBezTo>
                    <a:pt x="1411" y="26724"/>
                    <a:pt x="1246" y="22351"/>
                    <a:pt x="2314" y="13209"/>
                  </a:cubicBezTo>
                  <a:lnTo>
                    <a:pt x="2314" y="13209"/>
                  </a:lnTo>
                  <a:cubicBezTo>
                    <a:pt x="2314" y="13209"/>
                    <a:pt x="4450" y="13324"/>
                    <a:pt x="6891" y="13324"/>
                  </a:cubicBezTo>
                  <a:cubicBezTo>
                    <a:pt x="10222" y="13324"/>
                    <a:pt x="14138" y="13121"/>
                    <a:pt x="14099" y="12167"/>
                  </a:cubicBezTo>
                  <a:cubicBezTo>
                    <a:pt x="14087" y="11976"/>
                    <a:pt x="14087" y="11747"/>
                    <a:pt x="14087" y="11493"/>
                  </a:cubicBezTo>
                  <a:cubicBezTo>
                    <a:pt x="12853" y="11264"/>
                    <a:pt x="10514" y="10666"/>
                    <a:pt x="8569" y="10158"/>
                  </a:cubicBezTo>
                  <a:cubicBezTo>
                    <a:pt x="8442" y="10247"/>
                    <a:pt x="8315" y="10336"/>
                    <a:pt x="8200" y="10425"/>
                  </a:cubicBezTo>
                  <a:cubicBezTo>
                    <a:pt x="6942" y="11327"/>
                    <a:pt x="5772" y="12141"/>
                    <a:pt x="5250" y="12409"/>
                  </a:cubicBezTo>
                  <a:cubicBezTo>
                    <a:pt x="4742" y="12663"/>
                    <a:pt x="4233" y="12790"/>
                    <a:pt x="3776" y="12790"/>
                  </a:cubicBezTo>
                  <a:cubicBezTo>
                    <a:pt x="3140" y="12790"/>
                    <a:pt x="2631" y="12548"/>
                    <a:pt x="2416" y="12116"/>
                  </a:cubicBezTo>
                  <a:cubicBezTo>
                    <a:pt x="1856" y="11239"/>
                    <a:pt x="1399" y="10488"/>
                    <a:pt x="1017" y="9790"/>
                  </a:cubicBezTo>
                  <a:close/>
                </a:path>
              </a:pathLst>
            </a:custGeom>
            <a:solidFill>
              <a:srgbClr val="00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7;p35">
              <a:extLst>
                <a:ext uri="{FF2B5EF4-FFF2-40B4-BE49-F238E27FC236}">
                  <a16:creationId xmlns:a16="http://schemas.microsoft.com/office/drawing/2014/main" id="{286EAE0A-8823-694C-ADBE-2F7E827A04BF}"/>
                </a:ext>
              </a:extLst>
            </p:cNvPr>
            <p:cNvSpPr/>
            <p:nvPr/>
          </p:nvSpPr>
          <p:spPr>
            <a:xfrm>
              <a:off x="8616586" y="3263138"/>
              <a:ext cx="28961" cy="164082"/>
            </a:xfrm>
            <a:custGeom>
              <a:avLst/>
              <a:gdLst/>
              <a:ahLst/>
              <a:cxnLst/>
              <a:rect l="l" t="t" r="r" b="b"/>
              <a:pathLst>
                <a:path w="954" h="5405" extrusionOk="0">
                  <a:moveTo>
                    <a:pt x="241" y="1"/>
                  </a:moveTo>
                  <a:cubicBezTo>
                    <a:pt x="241" y="1"/>
                    <a:pt x="38" y="1806"/>
                    <a:pt x="0" y="2315"/>
                  </a:cubicBezTo>
                  <a:lnTo>
                    <a:pt x="953" y="5405"/>
                  </a:lnTo>
                  <a:cubicBezTo>
                    <a:pt x="953" y="5405"/>
                    <a:pt x="255" y="2849"/>
                    <a:pt x="241" y="1"/>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8;p35">
              <a:extLst>
                <a:ext uri="{FF2B5EF4-FFF2-40B4-BE49-F238E27FC236}">
                  <a16:creationId xmlns:a16="http://schemas.microsoft.com/office/drawing/2014/main" id="{35E98E13-D2C0-9E34-1223-4414820E5CB3}"/>
                </a:ext>
              </a:extLst>
            </p:cNvPr>
            <p:cNvSpPr/>
            <p:nvPr/>
          </p:nvSpPr>
          <p:spPr>
            <a:xfrm>
              <a:off x="8477640" y="2602043"/>
              <a:ext cx="123525" cy="162534"/>
            </a:xfrm>
            <a:custGeom>
              <a:avLst/>
              <a:gdLst/>
              <a:ahLst/>
              <a:cxnLst/>
              <a:rect l="l" t="t" r="r" b="b"/>
              <a:pathLst>
                <a:path w="4069" h="5354" extrusionOk="0">
                  <a:moveTo>
                    <a:pt x="140" y="0"/>
                  </a:moveTo>
                  <a:lnTo>
                    <a:pt x="0" y="25"/>
                  </a:lnTo>
                  <a:cubicBezTo>
                    <a:pt x="0" y="38"/>
                    <a:pt x="229" y="1156"/>
                    <a:pt x="674" y="2352"/>
                  </a:cubicBezTo>
                  <a:cubicBezTo>
                    <a:pt x="1272" y="3967"/>
                    <a:pt x="1958" y="4945"/>
                    <a:pt x="2696" y="5250"/>
                  </a:cubicBezTo>
                  <a:cubicBezTo>
                    <a:pt x="2835" y="5301"/>
                    <a:pt x="2975" y="5340"/>
                    <a:pt x="3115" y="5352"/>
                  </a:cubicBezTo>
                  <a:cubicBezTo>
                    <a:pt x="3134" y="5353"/>
                    <a:pt x="3154" y="5353"/>
                    <a:pt x="3174" y="5353"/>
                  </a:cubicBezTo>
                  <a:cubicBezTo>
                    <a:pt x="3462" y="5353"/>
                    <a:pt x="3771" y="5262"/>
                    <a:pt x="4069" y="5060"/>
                  </a:cubicBezTo>
                  <a:lnTo>
                    <a:pt x="3992" y="4945"/>
                  </a:lnTo>
                  <a:cubicBezTo>
                    <a:pt x="3726" y="5123"/>
                    <a:pt x="3459" y="5213"/>
                    <a:pt x="3196" y="5213"/>
                  </a:cubicBezTo>
                  <a:cubicBezTo>
                    <a:pt x="3045" y="5213"/>
                    <a:pt x="2895" y="5184"/>
                    <a:pt x="2747" y="5123"/>
                  </a:cubicBezTo>
                  <a:cubicBezTo>
                    <a:pt x="1068" y="4424"/>
                    <a:pt x="140" y="38"/>
                    <a:pt x="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9;p35">
              <a:extLst>
                <a:ext uri="{FF2B5EF4-FFF2-40B4-BE49-F238E27FC236}">
                  <a16:creationId xmlns:a16="http://schemas.microsoft.com/office/drawing/2014/main" id="{E6D38E28-959D-EDAE-F1EF-65C7D0EBCD94}"/>
                </a:ext>
              </a:extLst>
            </p:cNvPr>
            <p:cNvSpPr/>
            <p:nvPr/>
          </p:nvSpPr>
          <p:spPr>
            <a:xfrm>
              <a:off x="8507754" y="2588503"/>
              <a:ext cx="82208" cy="180779"/>
            </a:xfrm>
            <a:custGeom>
              <a:avLst/>
              <a:gdLst/>
              <a:ahLst/>
              <a:cxnLst/>
              <a:rect l="l" t="t" r="r" b="b"/>
              <a:pathLst>
                <a:path w="2708" h="5955" extrusionOk="0">
                  <a:moveTo>
                    <a:pt x="1767" y="1"/>
                  </a:moveTo>
                  <a:lnTo>
                    <a:pt x="1627" y="26"/>
                  </a:lnTo>
                  <a:cubicBezTo>
                    <a:pt x="1640" y="77"/>
                    <a:pt x="2708" y="4464"/>
                    <a:pt x="1462" y="5569"/>
                  </a:cubicBezTo>
                  <a:cubicBezTo>
                    <a:pt x="1276" y="5727"/>
                    <a:pt x="1045" y="5808"/>
                    <a:pt x="771" y="5808"/>
                  </a:cubicBezTo>
                  <a:cubicBezTo>
                    <a:pt x="558" y="5808"/>
                    <a:pt x="318" y="5759"/>
                    <a:pt x="51" y="5659"/>
                  </a:cubicBezTo>
                  <a:lnTo>
                    <a:pt x="0" y="5786"/>
                  </a:lnTo>
                  <a:cubicBezTo>
                    <a:pt x="241" y="5874"/>
                    <a:pt x="458" y="5925"/>
                    <a:pt x="661" y="5951"/>
                  </a:cubicBezTo>
                  <a:cubicBezTo>
                    <a:pt x="697" y="5953"/>
                    <a:pt x="733" y="5954"/>
                    <a:pt x="768" y="5954"/>
                  </a:cubicBezTo>
                  <a:cubicBezTo>
                    <a:pt x="1078" y="5954"/>
                    <a:pt x="1347" y="5854"/>
                    <a:pt x="1563" y="5671"/>
                  </a:cubicBezTo>
                  <a:cubicBezTo>
                    <a:pt x="2111" y="5176"/>
                    <a:pt x="2314" y="4069"/>
                    <a:pt x="2161" y="2379"/>
                  </a:cubicBezTo>
                  <a:cubicBezTo>
                    <a:pt x="2046" y="1133"/>
                    <a:pt x="1767" y="14"/>
                    <a:pt x="1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0;p35">
              <a:extLst>
                <a:ext uri="{FF2B5EF4-FFF2-40B4-BE49-F238E27FC236}">
                  <a16:creationId xmlns:a16="http://schemas.microsoft.com/office/drawing/2014/main" id="{CE523A56-CA73-639B-E324-58A8789136F4}"/>
                </a:ext>
              </a:extLst>
            </p:cNvPr>
            <p:cNvSpPr/>
            <p:nvPr/>
          </p:nvSpPr>
          <p:spPr>
            <a:xfrm>
              <a:off x="8464525" y="2525815"/>
              <a:ext cx="97660" cy="80478"/>
            </a:xfrm>
            <a:custGeom>
              <a:avLst/>
              <a:gdLst/>
              <a:ahLst/>
              <a:cxnLst/>
              <a:rect l="l" t="t" r="r" b="b"/>
              <a:pathLst>
                <a:path w="3217" h="2651" extrusionOk="0">
                  <a:moveTo>
                    <a:pt x="1572" y="0"/>
                  </a:moveTo>
                  <a:cubicBezTo>
                    <a:pt x="1475" y="0"/>
                    <a:pt x="1375" y="11"/>
                    <a:pt x="1272" y="31"/>
                  </a:cubicBezTo>
                  <a:cubicBezTo>
                    <a:pt x="902" y="108"/>
                    <a:pt x="623" y="311"/>
                    <a:pt x="445" y="604"/>
                  </a:cubicBezTo>
                  <a:cubicBezTo>
                    <a:pt x="0" y="1354"/>
                    <a:pt x="343" y="2511"/>
                    <a:pt x="368" y="2562"/>
                  </a:cubicBezTo>
                  <a:cubicBezTo>
                    <a:pt x="382" y="2613"/>
                    <a:pt x="419" y="2638"/>
                    <a:pt x="470" y="2650"/>
                  </a:cubicBezTo>
                  <a:cubicBezTo>
                    <a:pt x="483" y="2650"/>
                    <a:pt x="509" y="2638"/>
                    <a:pt x="521" y="2638"/>
                  </a:cubicBezTo>
                  <a:cubicBezTo>
                    <a:pt x="585" y="2625"/>
                    <a:pt x="623" y="2549"/>
                    <a:pt x="597" y="2486"/>
                  </a:cubicBezTo>
                  <a:cubicBezTo>
                    <a:pt x="597" y="2472"/>
                    <a:pt x="267" y="1379"/>
                    <a:pt x="661" y="731"/>
                  </a:cubicBezTo>
                  <a:cubicBezTo>
                    <a:pt x="801" y="489"/>
                    <a:pt x="1017" y="350"/>
                    <a:pt x="1322" y="286"/>
                  </a:cubicBezTo>
                  <a:cubicBezTo>
                    <a:pt x="1408" y="268"/>
                    <a:pt x="1492" y="259"/>
                    <a:pt x="1573" y="259"/>
                  </a:cubicBezTo>
                  <a:cubicBezTo>
                    <a:pt x="1781" y="259"/>
                    <a:pt x="1972" y="316"/>
                    <a:pt x="2136" y="426"/>
                  </a:cubicBezTo>
                  <a:cubicBezTo>
                    <a:pt x="2772" y="870"/>
                    <a:pt x="2962" y="1977"/>
                    <a:pt x="2962" y="1989"/>
                  </a:cubicBezTo>
                  <a:cubicBezTo>
                    <a:pt x="2974" y="2046"/>
                    <a:pt x="3025" y="2093"/>
                    <a:pt x="3082" y="2093"/>
                  </a:cubicBezTo>
                  <a:cubicBezTo>
                    <a:pt x="3088" y="2093"/>
                    <a:pt x="3095" y="2092"/>
                    <a:pt x="3102" y="2091"/>
                  </a:cubicBezTo>
                  <a:cubicBezTo>
                    <a:pt x="3165" y="2079"/>
                    <a:pt x="3216" y="2015"/>
                    <a:pt x="3204" y="1952"/>
                  </a:cubicBezTo>
                  <a:cubicBezTo>
                    <a:pt x="3191" y="1901"/>
                    <a:pt x="3001" y="731"/>
                    <a:pt x="2275" y="223"/>
                  </a:cubicBezTo>
                  <a:cubicBezTo>
                    <a:pt x="2063" y="75"/>
                    <a:pt x="1830" y="0"/>
                    <a:pt x="1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1;p35">
              <a:extLst>
                <a:ext uri="{FF2B5EF4-FFF2-40B4-BE49-F238E27FC236}">
                  <a16:creationId xmlns:a16="http://schemas.microsoft.com/office/drawing/2014/main" id="{81A18EE0-E0E0-B648-F989-772E48DCA88F}"/>
                </a:ext>
              </a:extLst>
            </p:cNvPr>
            <p:cNvSpPr/>
            <p:nvPr/>
          </p:nvSpPr>
          <p:spPr>
            <a:xfrm>
              <a:off x="8594971" y="2739927"/>
              <a:ext cx="27807" cy="19368"/>
            </a:xfrm>
            <a:custGeom>
              <a:avLst/>
              <a:gdLst/>
              <a:ahLst/>
              <a:cxnLst/>
              <a:rect l="l" t="t" r="r" b="b"/>
              <a:pathLst>
                <a:path w="916" h="638" extrusionOk="0">
                  <a:moveTo>
                    <a:pt x="571" y="0"/>
                  </a:moveTo>
                  <a:cubicBezTo>
                    <a:pt x="499" y="0"/>
                    <a:pt x="420" y="16"/>
                    <a:pt x="343" y="47"/>
                  </a:cubicBezTo>
                  <a:cubicBezTo>
                    <a:pt x="127" y="137"/>
                    <a:pt x="0" y="327"/>
                    <a:pt x="63" y="479"/>
                  </a:cubicBezTo>
                  <a:cubicBezTo>
                    <a:pt x="106" y="581"/>
                    <a:pt x="222" y="638"/>
                    <a:pt x="359" y="638"/>
                  </a:cubicBezTo>
                  <a:cubicBezTo>
                    <a:pt x="427" y="638"/>
                    <a:pt x="500" y="624"/>
                    <a:pt x="572" y="594"/>
                  </a:cubicBezTo>
                  <a:cubicBezTo>
                    <a:pt x="789" y="493"/>
                    <a:pt x="916" y="301"/>
                    <a:pt x="852" y="149"/>
                  </a:cubicBezTo>
                  <a:cubicBezTo>
                    <a:pt x="811" y="51"/>
                    <a:pt x="702" y="0"/>
                    <a:pt x="5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2;p35">
              <a:extLst>
                <a:ext uri="{FF2B5EF4-FFF2-40B4-BE49-F238E27FC236}">
                  <a16:creationId xmlns:a16="http://schemas.microsoft.com/office/drawing/2014/main" id="{ABB2B8A5-AE09-D906-006C-C8AD18B2D4AB}"/>
                </a:ext>
              </a:extLst>
            </p:cNvPr>
            <p:cNvSpPr/>
            <p:nvPr/>
          </p:nvSpPr>
          <p:spPr>
            <a:xfrm>
              <a:off x="8486899" y="2747364"/>
              <a:ext cx="27807" cy="19277"/>
            </a:xfrm>
            <a:custGeom>
              <a:avLst/>
              <a:gdLst/>
              <a:ahLst/>
              <a:cxnLst/>
              <a:rect l="l" t="t" r="r" b="b"/>
              <a:pathLst>
                <a:path w="916" h="635" extrusionOk="0">
                  <a:moveTo>
                    <a:pt x="358" y="0"/>
                  </a:moveTo>
                  <a:cubicBezTo>
                    <a:pt x="222" y="0"/>
                    <a:pt x="106" y="57"/>
                    <a:pt x="64" y="158"/>
                  </a:cubicBezTo>
                  <a:cubicBezTo>
                    <a:pt x="1" y="311"/>
                    <a:pt x="128" y="502"/>
                    <a:pt x="357" y="590"/>
                  </a:cubicBezTo>
                  <a:cubicBezTo>
                    <a:pt x="429" y="620"/>
                    <a:pt x="502" y="635"/>
                    <a:pt x="571" y="635"/>
                  </a:cubicBezTo>
                  <a:cubicBezTo>
                    <a:pt x="707" y="635"/>
                    <a:pt x="822" y="578"/>
                    <a:pt x="865" y="476"/>
                  </a:cubicBezTo>
                  <a:cubicBezTo>
                    <a:pt x="916" y="324"/>
                    <a:pt x="789" y="133"/>
                    <a:pt x="572" y="44"/>
                  </a:cubicBezTo>
                  <a:cubicBezTo>
                    <a:pt x="500" y="14"/>
                    <a:pt x="427" y="0"/>
                    <a:pt x="358" y="0"/>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3;p35">
              <a:extLst>
                <a:ext uri="{FF2B5EF4-FFF2-40B4-BE49-F238E27FC236}">
                  <a16:creationId xmlns:a16="http://schemas.microsoft.com/office/drawing/2014/main" id="{1515178B-71C7-1511-87F5-CFFB59686691}"/>
                </a:ext>
              </a:extLst>
            </p:cNvPr>
            <p:cNvSpPr/>
            <p:nvPr/>
          </p:nvSpPr>
          <p:spPr>
            <a:xfrm>
              <a:off x="8483043" y="2437596"/>
              <a:ext cx="35913" cy="95778"/>
            </a:xfrm>
            <a:custGeom>
              <a:avLst/>
              <a:gdLst/>
              <a:ahLst/>
              <a:cxnLst/>
              <a:rect l="l" t="t" r="r" b="b"/>
              <a:pathLst>
                <a:path w="1183" h="3155" extrusionOk="0">
                  <a:moveTo>
                    <a:pt x="1107" y="1"/>
                  </a:moveTo>
                  <a:cubicBezTo>
                    <a:pt x="1107" y="1"/>
                    <a:pt x="1106" y="1"/>
                    <a:pt x="1106" y="1"/>
                  </a:cubicBezTo>
                  <a:cubicBezTo>
                    <a:pt x="0" y="395"/>
                    <a:pt x="521" y="2976"/>
                    <a:pt x="534" y="3052"/>
                  </a:cubicBezTo>
                  <a:cubicBezTo>
                    <a:pt x="547" y="3115"/>
                    <a:pt x="597" y="3154"/>
                    <a:pt x="648" y="3154"/>
                  </a:cubicBezTo>
                  <a:lnTo>
                    <a:pt x="687" y="3154"/>
                  </a:lnTo>
                  <a:cubicBezTo>
                    <a:pt x="750" y="3141"/>
                    <a:pt x="801" y="3078"/>
                    <a:pt x="789" y="3014"/>
                  </a:cubicBezTo>
                  <a:cubicBezTo>
                    <a:pt x="789" y="2988"/>
                    <a:pt x="292" y="688"/>
                    <a:pt x="1182" y="242"/>
                  </a:cubicBezTo>
                  <a:cubicBezTo>
                    <a:pt x="1182" y="242"/>
                    <a:pt x="1122" y="1"/>
                    <a:pt x="1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4;p35">
              <a:extLst>
                <a:ext uri="{FF2B5EF4-FFF2-40B4-BE49-F238E27FC236}">
                  <a16:creationId xmlns:a16="http://schemas.microsoft.com/office/drawing/2014/main" id="{CB8AECFA-920E-9849-2D65-7C1C9AF820D0}"/>
                </a:ext>
              </a:extLst>
            </p:cNvPr>
            <p:cNvSpPr/>
            <p:nvPr/>
          </p:nvSpPr>
          <p:spPr>
            <a:xfrm>
              <a:off x="8715764" y="2734037"/>
              <a:ext cx="7741" cy="25075"/>
            </a:xfrm>
            <a:custGeom>
              <a:avLst/>
              <a:gdLst/>
              <a:ahLst/>
              <a:cxnLst/>
              <a:rect l="l" t="t" r="r" b="b"/>
              <a:pathLst>
                <a:path w="255" h="826" extrusionOk="0">
                  <a:moveTo>
                    <a:pt x="166" y="0"/>
                  </a:moveTo>
                  <a:lnTo>
                    <a:pt x="0" y="12"/>
                  </a:lnTo>
                  <a:lnTo>
                    <a:pt x="76" y="826"/>
                  </a:lnTo>
                  <a:lnTo>
                    <a:pt x="254" y="814"/>
                  </a:lnTo>
                  <a:lnTo>
                    <a:pt x="1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5;p35">
              <a:extLst>
                <a:ext uri="{FF2B5EF4-FFF2-40B4-BE49-F238E27FC236}">
                  <a16:creationId xmlns:a16="http://schemas.microsoft.com/office/drawing/2014/main" id="{E99DEBC0-BE9A-FA3C-8995-5A698CC66CCE}"/>
                </a:ext>
              </a:extLst>
            </p:cNvPr>
            <p:cNvSpPr/>
            <p:nvPr/>
          </p:nvSpPr>
          <p:spPr>
            <a:xfrm>
              <a:off x="8700039" y="2750187"/>
              <a:ext cx="49604" cy="48238"/>
            </a:xfrm>
            <a:custGeom>
              <a:avLst/>
              <a:gdLst/>
              <a:ahLst/>
              <a:cxnLst/>
              <a:rect l="l" t="t" r="r" b="b"/>
              <a:pathLst>
                <a:path w="1634" h="1589" extrusionOk="0">
                  <a:moveTo>
                    <a:pt x="824" y="0"/>
                  </a:moveTo>
                  <a:cubicBezTo>
                    <a:pt x="757" y="0"/>
                    <a:pt x="689" y="9"/>
                    <a:pt x="620" y="28"/>
                  </a:cubicBezTo>
                  <a:cubicBezTo>
                    <a:pt x="289" y="116"/>
                    <a:pt x="48" y="409"/>
                    <a:pt x="23" y="739"/>
                  </a:cubicBezTo>
                  <a:cubicBezTo>
                    <a:pt x="1" y="1217"/>
                    <a:pt x="377" y="1589"/>
                    <a:pt x="821" y="1589"/>
                  </a:cubicBezTo>
                  <a:cubicBezTo>
                    <a:pt x="885" y="1589"/>
                    <a:pt x="949" y="1581"/>
                    <a:pt x="1015" y="1565"/>
                  </a:cubicBezTo>
                  <a:cubicBezTo>
                    <a:pt x="1345" y="1477"/>
                    <a:pt x="1586" y="1184"/>
                    <a:pt x="1612" y="841"/>
                  </a:cubicBezTo>
                  <a:cubicBezTo>
                    <a:pt x="1634" y="378"/>
                    <a:pt x="1264" y="0"/>
                    <a:pt x="824" y="0"/>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66;p35">
              <a:extLst>
                <a:ext uri="{FF2B5EF4-FFF2-40B4-BE49-F238E27FC236}">
                  <a16:creationId xmlns:a16="http://schemas.microsoft.com/office/drawing/2014/main" id="{2B9E6664-817A-210B-4A5D-3952BABF22B1}"/>
                </a:ext>
              </a:extLst>
            </p:cNvPr>
            <p:cNvSpPr/>
            <p:nvPr/>
          </p:nvSpPr>
          <p:spPr>
            <a:xfrm>
              <a:off x="8719710" y="2754954"/>
              <a:ext cx="29477" cy="27899"/>
            </a:xfrm>
            <a:custGeom>
              <a:avLst/>
              <a:gdLst/>
              <a:ahLst/>
              <a:cxnLst/>
              <a:rect l="l" t="t" r="r" b="b"/>
              <a:pathLst>
                <a:path w="971" h="919" extrusionOk="0">
                  <a:moveTo>
                    <a:pt x="496" y="0"/>
                  </a:moveTo>
                  <a:cubicBezTo>
                    <a:pt x="450" y="0"/>
                    <a:pt x="402" y="8"/>
                    <a:pt x="353" y="23"/>
                  </a:cubicBezTo>
                  <a:cubicBezTo>
                    <a:pt x="175" y="74"/>
                    <a:pt x="48" y="226"/>
                    <a:pt x="23" y="417"/>
                  </a:cubicBezTo>
                  <a:cubicBezTo>
                    <a:pt x="1" y="700"/>
                    <a:pt x="222" y="919"/>
                    <a:pt x="487" y="919"/>
                  </a:cubicBezTo>
                  <a:cubicBezTo>
                    <a:pt x="530" y="919"/>
                    <a:pt x="575" y="913"/>
                    <a:pt x="621" y="900"/>
                  </a:cubicBezTo>
                  <a:cubicBezTo>
                    <a:pt x="799" y="849"/>
                    <a:pt x="926" y="684"/>
                    <a:pt x="938" y="506"/>
                  </a:cubicBezTo>
                  <a:cubicBezTo>
                    <a:pt x="971" y="226"/>
                    <a:pt x="756" y="0"/>
                    <a:pt x="496" y="0"/>
                  </a:cubicBezTo>
                  <a:close/>
                </a:path>
              </a:pathLst>
            </a:custGeom>
            <a:solidFill>
              <a:srgbClr val="808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7;p35">
              <a:extLst>
                <a:ext uri="{FF2B5EF4-FFF2-40B4-BE49-F238E27FC236}">
                  <a16:creationId xmlns:a16="http://schemas.microsoft.com/office/drawing/2014/main" id="{33DA18B1-58CA-902C-8769-9231365E6DB0}"/>
                </a:ext>
              </a:extLst>
            </p:cNvPr>
            <p:cNvSpPr/>
            <p:nvPr/>
          </p:nvSpPr>
          <p:spPr>
            <a:xfrm>
              <a:off x="8652863" y="2436139"/>
              <a:ext cx="69883" cy="303757"/>
            </a:xfrm>
            <a:custGeom>
              <a:avLst/>
              <a:gdLst/>
              <a:ahLst/>
              <a:cxnLst/>
              <a:rect l="l" t="t" r="r" b="b"/>
              <a:pathLst>
                <a:path w="2302" h="10006" extrusionOk="0">
                  <a:moveTo>
                    <a:pt x="9" y="1"/>
                  </a:moveTo>
                  <a:cubicBezTo>
                    <a:pt x="3" y="1"/>
                    <a:pt x="0" y="4"/>
                    <a:pt x="0" y="10"/>
                  </a:cubicBezTo>
                  <a:lnTo>
                    <a:pt x="153" y="366"/>
                  </a:lnTo>
                  <a:cubicBezTo>
                    <a:pt x="521" y="977"/>
                    <a:pt x="1665" y="3036"/>
                    <a:pt x="1767" y="5426"/>
                  </a:cubicBezTo>
                  <a:cubicBezTo>
                    <a:pt x="1882" y="8313"/>
                    <a:pt x="2021" y="9800"/>
                    <a:pt x="2047" y="9991"/>
                  </a:cubicBezTo>
                  <a:cubicBezTo>
                    <a:pt x="2047" y="9991"/>
                    <a:pt x="2101" y="10005"/>
                    <a:pt x="2161" y="10005"/>
                  </a:cubicBezTo>
                  <a:cubicBezTo>
                    <a:pt x="2214" y="10005"/>
                    <a:pt x="2272" y="9994"/>
                    <a:pt x="2301" y="9952"/>
                  </a:cubicBezTo>
                  <a:cubicBezTo>
                    <a:pt x="2301" y="9940"/>
                    <a:pt x="2174" y="8313"/>
                    <a:pt x="2021" y="5414"/>
                  </a:cubicBezTo>
                  <a:cubicBezTo>
                    <a:pt x="1815" y="1709"/>
                    <a:pt x="147" y="1"/>
                    <a:pt x="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8;p35">
              <a:extLst>
                <a:ext uri="{FF2B5EF4-FFF2-40B4-BE49-F238E27FC236}">
                  <a16:creationId xmlns:a16="http://schemas.microsoft.com/office/drawing/2014/main" id="{EAE86F9F-631F-B427-8252-4A30B82F7FE4}"/>
                </a:ext>
              </a:extLst>
            </p:cNvPr>
            <p:cNvSpPr/>
            <p:nvPr/>
          </p:nvSpPr>
          <p:spPr>
            <a:xfrm>
              <a:off x="8517772" y="2376638"/>
              <a:ext cx="155188" cy="241646"/>
            </a:xfrm>
            <a:custGeom>
              <a:avLst/>
              <a:gdLst/>
              <a:ahLst/>
              <a:cxnLst/>
              <a:rect l="l" t="t" r="r" b="b"/>
              <a:pathLst>
                <a:path w="5112" h="7960" extrusionOk="0">
                  <a:moveTo>
                    <a:pt x="115" y="0"/>
                  </a:moveTo>
                  <a:lnTo>
                    <a:pt x="1" y="2543"/>
                  </a:lnTo>
                  <a:cubicBezTo>
                    <a:pt x="1" y="2543"/>
                    <a:pt x="293" y="4170"/>
                    <a:pt x="445" y="4564"/>
                  </a:cubicBezTo>
                  <a:cubicBezTo>
                    <a:pt x="941" y="5849"/>
                    <a:pt x="1908" y="6827"/>
                    <a:pt x="3217" y="7959"/>
                  </a:cubicBezTo>
                  <a:cubicBezTo>
                    <a:pt x="5022" y="6039"/>
                    <a:pt x="4959" y="3928"/>
                    <a:pt x="4959" y="3928"/>
                  </a:cubicBezTo>
                  <a:cubicBezTo>
                    <a:pt x="4959" y="3928"/>
                    <a:pt x="5022" y="3052"/>
                    <a:pt x="5022" y="2835"/>
                  </a:cubicBezTo>
                  <a:cubicBezTo>
                    <a:pt x="5022" y="2619"/>
                    <a:pt x="5112" y="865"/>
                    <a:pt x="5112" y="865"/>
                  </a:cubicBezTo>
                  <a:lnTo>
                    <a:pt x="5112" y="865"/>
                  </a:lnTo>
                  <a:lnTo>
                    <a:pt x="2962" y="1399"/>
                  </a:lnTo>
                  <a:lnTo>
                    <a:pt x="115" y="0"/>
                  </a:ln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9;p35">
              <a:extLst>
                <a:ext uri="{FF2B5EF4-FFF2-40B4-BE49-F238E27FC236}">
                  <a16:creationId xmlns:a16="http://schemas.microsoft.com/office/drawing/2014/main" id="{96D8D42C-6FB9-8D16-C12E-0D7B7B4B6BD8}"/>
                </a:ext>
              </a:extLst>
            </p:cNvPr>
            <p:cNvSpPr/>
            <p:nvPr/>
          </p:nvSpPr>
          <p:spPr>
            <a:xfrm>
              <a:off x="8521233" y="2355783"/>
              <a:ext cx="49422" cy="45172"/>
            </a:xfrm>
            <a:custGeom>
              <a:avLst/>
              <a:gdLst/>
              <a:ahLst/>
              <a:cxnLst/>
              <a:rect l="l" t="t" r="r" b="b"/>
              <a:pathLst>
                <a:path w="1628" h="1488" extrusionOk="0">
                  <a:moveTo>
                    <a:pt x="1" y="1"/>
                  </a:moveTo>
                  <a:cubicBezTo>
                    <a:pt x="14" y="128"/>
                    <a:pt x="14" y="394"/>
                    <a:pt x="14" y="687"/>
                  </a:cubicBezTo>
                  <a:lnTo>
                    <a:pt x="1628" y="1488"/>
                  </a:lnTo>
                  <a:lnTo>
                    <a:pt x="1" y="1"/>
                  </a:lnTo>
                  <a:close/>
                </a:path>
              </a:pathLst>
            </a:custGeom>
            <a:solidFill>
              <a:srgbClr val="E4C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0;p35">
              <a:extLst>
                <a:ext uri="{FF2B5EF4-FFF2-40B4-BE49-F238E27FC236}">
                  <a16:creationId xmlns:a16="http://schemas.microsoft.com/office/drawing/2014/main" id="{7ECBF46F-4CDC-ECE4-148F-00FEE5F5C601}"/>
                </a:ext>
              </a:extLst>
            </p:cNvPr>
            <p:cNvSpPr/>
            <p:nvPr/>
          </p:nvSpPr>
          <p:spPr>
            <a:xfrm>
              <a:off x="8518926" y="2376638"/>
              <a:ext cx="151302" cy="130477"/>
            </a:xfrm>
            <a:custGeom>
              <a:avLst/>
              <a:gdLst/>
              <a:ahLst/>
              <a:cxnLst/>
              <a:rect l="l" t="t" r="r" b="b"/>
              <a:pathLst>
                <a:path w="4984" h="4298" extrusionOk="0">
                  <a:moveTo>
                    <a:pt x="90" y="0"/>
                  </a:moveTo>
                  <a:cubicBezTo>
                    <a:pt x="90" y="318"/>
                    <a:pt x="77" y="674"/>
                    <a:pt x="64" y="979"/>
                  </a:cubicBezTo>
                  <a:cubicBezTo>
                    <a:pt x="51" y="1258"/>
                    <a:pt x="26" y="1487"/>
                    <a:pt x="0" y="1577"/>
                  </a:cubicBezTo>
                  <a:cubicBezTo>
                    <a:pt x="1056" y="3699"/>
                    <a:pt x="2480" y="4297"/>
                    <a:pt x="3573" y="4297"/>
                  </a:cubicBezTo>
                  <a:cubicBezTo>
                    <a:pt x="4158" y="4297"/>
                    <a:pt x="4653" y="4132"/>
                    <a:pt x="4921" y="3928"/>
                  </a:cubicBezTo>
                  <a:lnTo>
                    <a:pt x="4984" y="1589"/>
                  </a:lnTo>
                  <a:lnTo>
                    <a:pt x="2924" y="1907"/>
                  </a:lnTo>
                  <a:lnTo>
                    <a:pt x="1704" y="801"/>
                  </a:lnTo>
                  <a:lnTo>
                    <a:pt x="90" y="0"/>
                  </a:lnTo>
                  <a:close/>
                </a:path>
              </a:pathLst>
            </a:custGeom>
            <a:solidFill>
              <a:srgbClr val="CC8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1;p35">
              <a:extLst>
                <a:ext uri="{FF2B5EF4-FFF2-40B4-BE49-F238E27FC236}">
                  <a16:creationId xmlns:a16="http://schemas.microsoft.com/office/drawing/2014/main" id="{09E30FBF-9588-9136-138C-5AD88DB48CA2}"/>
                </a:ext>
              </a:extLst>
            </p:cNvPr>
            <p:cNvSpPr/>
            <p:nvPr/>
          </p:nvSpPr>
          <p:spPr>
            <a:xfrm>
              <a:off x="8458697" y="2303447"/>
              <a:ext cx="58711" cy="74254"/>
            </a:xfrm>
            <a:custGeom>
              <a:avLst/>
              <a:gdLst/>
              <a:ahLst/>
              <a:cxnLst/>
              <a:rect l="l" t="t" r="r" b="b"/>
              <a:pathLst>
                <a:path w="1934" h="2446" extrusionOk="0">
                  <a:moveTo>
                    <a:pt x="679" y="1"/>
                  </a:moveTo>
                  <a:cubicBezTo>
                    <a:pt x="605" y="1"/>
                    <a:pt x="527" y="11"/>
                    <a:pt x="446" y="33"/>
                  </a:cubicBezTo>
                  <a:cubicBezTo>
                    <a:pt x="116" y="135"/>
                    <a:pt x="1" y="479"/>
                    <a:pt x="52" y="872"/>
                  </a:cubicBezTo>
                  <a:cubicBezTo>
                    <a:pt x="131" y="1569"/>
                    <a:pt x="706" y="2445"/>
                    <a:pt x="1524" y="2445"/>
                  </a:cubicBezTo>
                  <a:cubicBezTo>
                    <a:pt x="1631" y="2445"/>
                    <a:pt x="1742" y="2430"/>
                    <a:pt x="1857" y="2398"/>
                  </a:cubicBezTo>
                  <a:lnTo>
                    <a:pt x="1933" y="1254"/>
                  </a:lnTo>
                  <a:cubicBezTo>
                    <a:pt x="1933" y="1254"/>
                    <a:pt x="1896" y="1127"/>
                    <a:pt x="1806" y="949"/>
                  </a:cubicBezTo>
                  <a:cubicBezTo>
                    <a:pt x="1616" y="579"/>
                    <a:pt x="1237" y="1"/>
                    <a:pt x="679"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2;p35">
              <a:extLst>
                <a:ext uri="{FF2B5EF4-FFF2-40B4-BE49-F238E27FC236}">
                  <a16:creationId xmlns:a16="http://schemas.microsoft.com/office/drawing/2014/main" id="{B78163BC-AD9D-BC23-178C-75EB0210353C}"/>
                </a:ext>
              </a:extLst>
            </p:cNvPr>
            <p:cNvSpPr/>
            <p:nvPr/>
          </p:nvSpPr>
          <p:spPr>
            <a:xfrm>
              <a:off x="8475697" y="2319354"/>
              <a:ext cx="25895" cy="32391"/>
            </a:xfrm>
            <a:custGeom>
              <a:avLst/>
              <a:gdLst/>
              <a:ahLst/>
              <a:cxnLst/>
              <a:rect l="l" t="t" r="r" b="b"/>
              <a:pathLst>
                <a:path w="853" h="1067" extrusionOk="0">
                  <a:moveTo>
                    <a:pt x="67" y="0"/>
                  </a:moveTo>
                  <a:cubicBezTo>
                    <a:pt x="46" y="0"/>
                    <a:pt x="22" y="13"/>
                    <a:pt x="14" y="31"/>
                  </a:cubicBezTo>
                  <a:cubicBezTo>
                    <a:pt x="0" y="57"/>
                    <a:pt x="26" y="94"/>
                    <a:pt x="51" y="107"/>
                  </a:cubicBezTo>
                  <a:lnTo>
                    <a:pt x="64" y="107"/>
                  </a:lnTo>
                  <a:cubicBezTo>
                    <a:pt x="229" y="184"/>
                    <a:pt x="344" y="285"/>
                    <a:pt x="433" y="399"/>
                  </a:cubicBezTo>
                  <a:cubicBezTo>
                    <a:pt x="127" y="489"/>
                    <a:pt x="77" y="921"/>
                    <a:pt x="77" y="946"/>
                  </a:cubicBezTo>
                  <a:cubicBezTo>
                    <a:pt x="77" y="972"/>
                    <a:pt x="90" y="997"/>
                    <a:pt x="115" y="1010"/>
                  </a:cubicBezTo>
                  <a:lnTo>
                    <a:pt x="127" y="1010"/>
                  </a:lnTo>
                  <a:cubicBezTo>
                    <a:pt x="166" y="1010"/>
                    <a:pt x="192" y="984"/>
                    <a:pt x="192" y="959"/>
                  </a:cubicBezTo>
                  <a:cubicBezTo>
                    <a:pt x="192" y="946"/>
                    <a:pt x="242" y="540"/>
                    <a:pt x="509" y="489"/>
                  </a:cubicBezTo>
                  <a:cubicBezTo>
                    <a:pt x="687" y="743"/>
                    <a:pt x="726" y="1010"/>
                    <a:pt x="726" y="1023"/>
                  </a:cubicBezTo>
                  <a:cubicBezTo>
                    <a:pt x="738" y="1035"/>
                    <a:pt x="751" y="1060"/>
                    <a:pt x="763" y="1060"/>
                  </a:cubicBezTo>
                  <a:cubicBezTo>
                    <a:pt x="772" y="1060"/>
                    <a:pt x="780" y="1066"/>
                    <a:pt x="785" y="1066"/>
                  </a:cubicBezTo>
                  <a:cubicBezTo>
                    <a:pt x="787" y="1066"/>
                    <a:pt x="789" y="1065"/>
                    <a:pt x="789" y="1060"/>
                  </a:cubicBezTo>
                  <a:cubicBezTo>
                    <a:pt x="827" y="1060"/>
                    <a:pt x="853" y="1035"/>
                    <a:pt x="839" y="997"/>
                  </a:cubicBezTo>
                  <a:cubicBezTo>
                    <a:pt x="839" y="972"/>
                    <a:pt x="712" y="260"/>
                    <a:pt x="90" y="6"/>
                  </a:cubicBezTo>
                  <a:cubicBezTo>
                    <a:pt x="83" y="2"/>
                    <a:pt x="75" y="0"/>
                    <a:pt x="67"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3;p35">
              <a:extLst>
                <a:ext uri="{FF2B5EF4-FFF2-40B4-BE49-F238E27FC236}">
                  <a16:creationId xmlns:a16="http://schemas.microsoft.com/office/drawing/2014/main" id="{60BA689C-A886-84C8-A4CA-1B1703B01255}"/>
                </a:ext>
              </a:extLst>
            </p:cNvPr>
            <p:cNvSpPr/>
            <p:nvPr/>
          </p:nvSpPr>
          <p:spPr>
            <a:xfrm>
              <a:off x="8696851" y="2300229"/>
              <a:ext cx="63326" cy="70612"/>
            </a:xfrm>
            <a:custGeom>
              <a:avLst/>
              <a:gdLst/>
              <a:ahLst/>
              <a:cxnLst/>
              <a:rect l="l" t="t" r="r" b="b"/>
              <a:pathLst>
                <a:path w="2086" h="2326" extrusionOk="0">
                  <a:moveTo>
                    <a:pt x="1364" y="0"/>
                  </a:moveTo>
                  <a:cubicBezTo>
                    <a:pt x="867" y="0"/>
                    <a:pt x="461" y="476"/>
                    <a:pt x="242" y="788"/>
                  </a:cubicBezTo>
                  <a:cubicBezTo>
                    <a:pt x="140" y="953"/>
                    <a:pt x="77" y="1080"/>
                    <a:pt x="77" y="1080"/>
                  </a:cubicBezTo>
                  <a:lnTo>
                    <a:pt x="1" y="2224"/>
                  </a:lnTo>
                  <a:cubicBezTo>
                    <a:pt x="164" y="2294"/>
                    <a:pt x="325" y="2325"/>
                    <a:pt x="479" y="2325"/>
                  </a:cubicBezTo>
                  <a:cubicBezTo>
                    <a:pt x="1227" y="2325"/>
                    <a:pt x="1839" y="1596"/>
                    <a:pt x="1996" y="953"/>
                  </a:cubicBezTo>
                  <a:cubicBezTo>
                    <a:pt x="2086" y="559"/>
                    <a:pt x="2022" y="216"/>
                    <a:pt x="1704" y="76"/>
                  </a:cubicBezTo>
                  <a:cubicBezTo>
                    <a:pt x="1587" y="23"/>
                    <a:pt x="1474" y="0"/>
                    <a:pt x="1364"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4;p35">
              <a:extLst>
                <a:ext uri="{FF2B5EF4-FFF2-40B4-BE49-F238E27FC236}">
                  <a16:creationId xmlns:a16="http://schemas.microsoft.com/office/drawing/2014/main" id="{F9D8DE27-C001-818C-A8AA-95AA1A24D0CE}"/>
                </a:ext>
              </a:extLst>
            </p:cNvPr>
            <p:cNvSpPr/>
            <p:nvPr/>
          </p:nvSpPr>
          <p:spPr>
            <a:xfrm>
              <a:off x="8713851" y="2316015"/>
              <a:ext cx="28961" cy="30540"/>
            </a:xfrm>
            <a:custGeom>
              <a:avLst/>
              <a:gdLst/>
              <a:ahLst/>
              <a:cxnLst/>
              <a:rect l="l" t="t" r="r" b="b"/>
              <a:pathLst>
                <a:path w="954" h="1006" extrusionOk="0">
                  <a:moveTo>
                    <a:pt x="877" y="1"/>
                  </a:moveTo>
                  <a:cubicBezTo>
                    <a:pt x="229" y="179"/>
                    <a:pt x="12" y="865"/>
                    <a:pt x="0" y="904"/>
                  </a:cubicBezTo>
                  <a:cubicBezTo>
                    <a:pt x="0" y="929"/>
                    <a:pt x="12" y="967"/>
                    <a:pt x="38" y="967"/>
                  </a:cubicBezTo>
                  <a:lnTo>
                    <a:pt x="76" y="967"/>
                  </a:lnTo>
                  <a:cubicBezTo>
                    <a:pt x="89" y="967"/>
                    <a:pt x="114" y="955"/>
                    <a:pt x="114" y="929"/>
                  </a:cubicBezTo>
                  <a:cubicBezTo>
                    <a:pt x="114" y="929"/>
                    <a:pt x="190" y="675"/>
                    <a:pt x="394" y="433"/>
                  </a:cubicBezTo>
                  <a:cubicBezTo>
                    <a:pt x="661" y="523"/>
                    <a:pt x="648" y="942"/>
                    <a:pt x="648" y="942"/>
                  </a:cubicBezTo>
                  <a:cubicBezTo>
                    <a:pt x="648" y="967"/>
                    <a:pt x="673" y="992"/>
                    <a:pt x="712" y="1006"/>
                  </a:cubicBezTo>
                  <a:lnTo>
                    <a:pt x="724" y="992"/>
                  </a:lnTo>
                  <a:cubicBezTo>
                    <a:pt x="750" y="992"/>
                    <a:pt x="763" y="967"/>
                    <a:pt x="763" y="942"/>
                  </a:cubicBezTo>
                  <a:cubicBezTo>
                    <a:pt x="763" y="929"/>
                    <a:pt x="775" y="484"/>
                    <a:pt x="483" y="357"/>
                  </a:cubicBezTo>
                  <a:cubicBezTo>
                    <a:pt x="597" y="255"/>
                    <a:pt x="724" y="167"/>
                    <a:pt x="890" y="116"/>
                  </a:cubicBezTo>
                  <a:lnTo>
                    <a:pt x="902" y="116"/>
                  </a:lnTo>
                  <a:cubicBezTo>
                    <a:pt x="941" y="116"/>
                    <a:pt x="953" y="77"/>
                    <a:pt x="953" y="52"/>
                  </a:cubicBezTo>
                  <a:cubicBezTo>
                    <a:pt x="941" y="14"/>
                    <a:pt x="916" y="1"/>
                    <a:pt x="877" y="1"/>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5;p35">
              <a:extLst>
                <a:ext uri="{FF2B5EF4-FFF2-40B4-BE49-F238E27FC236}">
                  <a16:creationId xmlns:a16="http://schemas.microsoft.com/office/drawing/2014/main" id="{4A95A765-F3A7-DA42-B27D-2707EC281033}"/>
                </a:ext>
              </a:extLst>
            </p:cNvPr>
            <p:cNvSpPr/>
            <p:nvPr/>
          </p:nvSpPr>
          <p:spPr>
            <a:xfrm>
              <a:off x="8498070" y="2151173"/>
              <a:ext cx="218119" cy="330259"/>
            </a:xfrm>
            <a:custGeom>
              <a:avLst/>
              <a:gdLst/>
              <a:ahLst/>
              <a:cxnLst/>
              <a:rect l="l" t="t" r="r" b="b"/>
              <a:pathLst>
                <a:path w="7185" h="10879" extrusionOk="0">
                  <a:moveTo>
                    <a:pt x="3580" y="1"/>
                  </a:moveTo>
                  <a:cubicBezTo>
                    <a:pt x="3540" y="1"/>
                    <a:pt x="3499" y="1"/>
                    <a:pt x="3459" y="3"/>
                  </a:cubicBezTo>
                  <a:cubicBezTo>
                    <a:pt x="1514" y="66"/>
                    <a:pt x="1" y="1325"/>
                    <a:pt x="77" y="4223"/>
                  </a:cubicBezTo>
                  <a:cubicBezTo>
                    <a:pt x="102" y="5176"/>
                    <a:pt x="357" y="7707"/>
                    <a:pt x="472" y="8088"/>
                  </a:cubicBezTo>
                  <a:cubicBezTo>
                    <a:pt x="586" y="8470"/>
                    <a:pt x="2150" y="10440"/>
                    <a:pt x="2645" y="10707"/>
                  </a:cubicBezTo>
                  <a:cubicBezTo>
                    <a:pt x="2899" y="10841"/>
                    <a:pt x="3383" y="10879"/>
                    <a:pt x="3853" y="10879"/>
                  </a:cubicBezTo>
                  <a:cubicBezTo>
                    <a:pt x="4323" y="10879"/>
                    <a:pt x="4781" y="10841"/>
                    <a:pt x="4984" y="10821"/>
                  </a:cubicBezTo>
                  <a:cubicBezTo>
                    <a:pt x="5391" y="10784"/>
                    <a:pt x="6663" y="8597"/>
                    <a:pt x="6764" y="8139"/>
                  </a:cubicBezTo>
                  <a:cubicBezTo>
                    <a:pt x="6854" y="7682"/>
                    <a:pt x="7184" y="5012"/>
                    <a:pt x="7146" y="4007"/>
                  </a:cubicBezTo>
                  <a:cubicBezTo>
                    <a:pt x="7071" y="1181"/>
                    <a:pt x="5485" y="1"/>
                    <a:pt x="3580"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6;p35">
              <a:extLst>
                <a:ext uri="{FF2B5EF4-FFF2-40B4-BE49-F238E27FC236}">
                  <a16:creationId xmlns:a16="http://schemas.microsoft.com/office/drawing/2014/main" id="{F8569186-27C4-4A50-D506-A00489164DA5}"/>
                </a:ext>
              </a:extLst>
            </p:cNvPr>
            <p:cNvSpPr/>
            <p:nvPr/>
          </p:nvSpPr>
          <p:spPr>
            <a:xfrm>
              <a:off x="8645517" y="2311400"/>
              <a:ext cx="12386" cy="30540"/>
            </a:xfrm>
            <a:custGeom>
              <a:avLst/>
              <a:gdLst/>
              <a:ahLst/>
              <a:cxnLst/>
              <a:rect l="l" t="t" r="r" b="b"/>
              <a:pathLst>
                <a:path w="408" h="1006" extrusionOk="0">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7;p35">
              <a:extLst>
                <a:ext uri="{FF2B5EF4-FFF2-40B4-BE49-F238E27FC236}">
                  <a16:creationId xmlns:a16="http://schemas.microsoft.com/office/drawing/2014/main" id="{8DCFFD3C-C43F-CD7E-96B0-71229D02B4F1}"/>
                </a:ext>
              </a:extLst>
            </p:cNvPr>
            <p:cNvSpPr/>
            <p:nvPr/>
          </p:nvSpPr>
          <p:spPr>
            <a:xfrm>
              <a:off x="8566010" y="2311400"/>
              <a:ext cx="12386" cy="30540"/>
            </a:xfrm>
            <a:custGeom>
              <a:avLst/>
              <a:gdLst/>
              <a:ahLst/>
              <a:cxnLst/>
              <a:rect l="l" t="t" r="r" b="b"/>
              <a:pathLst>
                <a:path w="408" h="1006" extrusionOk="0">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8;p35">
              <a:extLst>
                <a:ext uri="{FF2B5EF4-FFF2-40B4-BE49-F238E27FC236}">
                  <a16:creationId xmlns:a16="http://schemas.microsoft.com/office/drawing/2014/main" id="{BB8A2780-A4F1-6A96-CB4D-D81520C820FA}"/>
                </a:ext>
              </a:extLst>
            </p:cNvPr>
            <p:cNvSpPr/>
            <p:nvPr/>
          </p:nvSpPr>
          <p:spPr>
            <a:xfrm>
              <a:off x="8506965" y="2349226"/>
              <a:ext cx="202636" cy="132207"/>
            </a:xfrm>
            <a:custGeom>
              <a:avLst/>
              <a:gdLst/>
              <a:ahLst/>
              <a:cxnLst/>
              <a:rect l="l" t="t" r="r" b="b"/>
              <a:pathLst>
                <a:path w="6675" h="4355" extrusionOk="0">
                  <a:moveTo>
                    <a:pt x="3560" y="1246"/>
                  </a:moveTo>
                  <a:cubicBezTo>
                    <a:pt x="4590" y="1246"/>
                    <a:pt x="5607" y="1475"/>
                    <a:pt x="5607" y="1997"/>
                  </a:cubicBezTo>
                  <a:cubicBezTo>
                    <a:pt x="5607" y="2505"/>
                    <a:pt x="4590" y="3115"/>
                    <a:pt x="3560" y="3115"/>
                  </a:cubicBezTo>
                  <a:cubicBezTo>
                    <a:pt x="2543" y="3115"/>
                    <a:pt x="1538" y="2568"/>
                    <a:pt x="1538" y="2048"/>
                  </a:cubicBezTo>
                  <a:cubicBezTo>
                    <a:pt x="1538" y="1539"/>
                    <a:pt x="2543" y="1246"/>
                    <a:pt x="3560" y="1246"/>
                  </a:cubicBezTo>
                  <a:close/>
                  <a:moveTo>
                    <a:pt x="6675" y="0"/>
                  </a:moveTo>
                  <a:lnTo>
                    <a:pt x="6675" y="0"/>
                  </a:lnTo>
                  <a:cubicBezTo>
                    <a:pt x="6675" y="1"/>
                    <a:pt x="6039" y="1590"/>
                    <a:pt x="5849" y="1678"/>
                  </a:cubicBezTo>
                  <a:cubicBezTo>
                    <a:pt x="5840" y="1683"/>
                    <a:pt x="5832" y="1685"/>
                    <a:pt x="5825" y="1685"/>
                  </a:cubicBezTo>
                  <a:cubicBezTo>
                    <a:pt x="5699" y="1685"/>
                    <a:pt x="5839" y="990"/>
                    <a:pt x="3711" y="990"/>
                  </a:cubicBezTo>
                  <a:cubicBezTo>
                    <a:pt x="3642" y="990"/>
                    <a:pt x="3570" y="990"/>
                    <a:pt x="3496" y="992"/>
                  </a:cubicBezTo>
                  <a:cubicBezTo>
                    <a:pt x="1272" y="1043"/>
                    <a:pt x="1348" y="1590"/>
                    <a:pt x="903" y="1590"/>
                  </a:cubicBezTo>
                  <a:cubicBezTo>
                    <a:pt x="445" y="1590"/>
                    <a:pt x="1" y="331"/>
                    <a:pt x="1" y="331"/>
                  </a:cubicBezTo>
                  <a:lnTo>
                    <a:pt x="1" y="331"/>
                  </a:lnTo>
                  <a:cubicBezTo>
                    <a:pt x="64" y="929"/>
                    <a:pt x="128" y="1412"/>
                    <a:pt x="179" y="1564"/>
                  </a:cubicBezTo>
                  <a:cubicBezTo>
                    <a:pt x="293" y="1946"/>
                    <a:pt x="1857" y="3916"/>
                    <a:pt x="2352" y="4183"/>
                  </a:cubicBezTo>
                  <a:cubicBezTo>
                    <a:pt x="2606" y="4317"/>
                    <a:pt x="3090" y="4355"/>
                    <a:pt x="3560" y="4355"/>
                  </a:cubicBezTo>
                  <a:cubicBezTo>
                    <a:pt x="4030" y="4355"/>
                    <a:pt x="4488" y="4317"/>
                    <a:pt x="4691" y="4297"/>
                  </a:cubicBezTo>
                  <a:cubicBezTo>
                    <a:pt x="5098" y="4260"/>
                    <a:pt x="6370" y="2073"/>
                    <a:pt x="6471" y="1615"/>
                  </a:cubicBezTo>
                  <a:cubicBezTo>
                    <a:pt x="6510" y="1412"/>
                    <a:pt x="6599" y="751"/>
                    <a:pt x="6675" y="0"/>
                  </a:cubicBezTo>
                  <a:close/>
                </a:path>
              </a:pathLst>
            </a:custGeom>
            <a:solidFill>
              <a:srgbClr val="AA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9;p35">
              <a:extLst>
                <a:ext uri="{FF2B5EF4-FFF2-40B4-BE49-F238E27FC236}">
                  <a16:creationId xmlns:a16="http://schemas.microsoft.com/office/drawing/2014/main" id="{C7742AE8-3F70-7EDF-9CA1-078495A82E24}"/>
                </a:ext>
              </a:extLst>
            </p:cNvPr>
            <p:cNvSpPr/>
            <p:nvPr/>
          </p:nvSpPr>
          <p:spPr>
            <a:xfrm>
              <a:off x="8519685" y="2346797"/>
              <a:ext cx="20097" cy="6952"/>
            </a:xfrm>
            <a:custGeom>
              <a:avLst/>
              <a:gdLst/>
              <a:ahLst/>
              <a:cxnLst/>
              <a:rect l="l" t="t" r="r" b="b"/>
              <a:pathLst>
                <a:path w="662" h="229" extrusionOk="0">
                  <a:moveTo>
                    <a:pt x="260" y="1"/>
                  </a:moveTo>
                  <a:cubicBezTo>
                    <a:pt x="121" y="1"/>
                    <a:pt x="14" y="27"/>
                    <a:pt x="14" y="80"/>
                  </a:cubicBezTo>
                  <a:cubicBezTo>
                    <a:pt x="1" y="144"/>
                    <a:pt x="141" y="207"/>
                    <a:pt x="319" y="220"/>
                  </a:cubicBezTo>
                  <a:cubicBezTo>
                    <a:pt x="358" y="226"/>
                    <a:pt x="395" y="229"/>
                    <a:pt x="430" y="229"/>
                  </a:cubicBezTo>
                  <a:cubicBezTo>
                    <a:pt x="557" y="229"/>
                    <a:pt x="652" y="196"/>
                    <a:pt x="662" y="156"/>
                  </a:cubicBezTo>
                  <a:cubicBezTo>
                    <a:pt x="662" y="93"/>
                    <a:pt x="522" y="29"/>
                    <a:pt x="344" y="4"/>
                  </a:cubicBezTo>
                  <a:cubicBezTo>
                    <a:pt x="316" y="2"/>
                    <a:pt x="287" y="1"/>
                    <a:pt x="260" y="1"/>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0;p35">
              <a:extLst>
                <a:ext uri="{FF2B5EF4-FFF2-40B4-BE49-F238E27FC236}">
                  <a16:creationId xmlns:a16="http://schemas.microsoft.com/office/drawing/2014/main" id="{02B8F7A8-008B-27A1-DC8E-6B9ED671C051}"/>
                </a:ext>
              </a:extLst>
            </p:cNvPr>
            <p:cNvSpPr/>
            <p:nvPr/>
          </p:nvSpPr>
          <p:spPr>
            <a:xfrm>
              <a:off x="8521233" y="2360124"/>
              <a:ext cx="20097" cy="7438"/>
            </a:xfrm>
            <a:custGeom>
              <a:avLst/>
              <a:gdLst/>
              <a:ahLst/>
              <a:cxnLst/>
              <a:rect l="l" t="t" r="r" b="b"/>
              <a:pathLst>
                <a:path w="662" h="245" extrusionOk="0">
                  <a:moveTo>
                    <a:pt x="441" y="0"/>
                  </a:moveTo>
                  <a:cubicBezTo>
                    <a:pt x="399" y="0"/>
                    <a:pt x="353" y="4"/>
                    <a:pt x="306" y="10"/>
                  </a:cubicBezTo>
                  <a:cubicBezTo>
                    <a:pt x="128" y="48"/>
                    <a:pt x="1" y="124"/>
                    <a:pt x="1" y="175"/>
                  </a:cubicBezTo>
                  <a:cubicBezTo>
                    <a:pt x="10" y="219"/>
                    <a:pt x="82" y="244"/>
                    <a:pt x="184" y="244"/>
                  </a:cubicBezTo>
                  <a:cubicBezTo>
                    <a:pt x="232" y="244"/>
                    <a:pt x="287" y="238"/>
                    <a:pt x="344" y="226"/>
                  </a:cubicBezTo>
                  <a:cubicBezTo>
                    <a:pt x="522" y="201"/>
                    <a:pt x="662" y="124"/>
                    <a:pt x="649" y="61"/>
                  </a:cubicBezTo>
                  <a:cubicBezTo>
                    <a:pt x="640" y="24"/>
                    <a:pt x="555" y="0"/>
                    <a:pt x="441"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1;p35">
              <a:extLst>
                <a:ext uri="{FF2B5EF4-FFF2-40B4-BE49-F238E27FC236}">
                  <a16:creationId xmlns:a16="http://schemas.microsoft.com/office/drawing/2014/main" id="{80A2D81E-6F17-D110-F95A-B66C4DCBF420}"/>
                </a:ext>
              </a:extLst>
            </p:cNvPr>
            <p:cNvSpPr/>
            <p:nvPr/>
          </p:nvSpPr>
          <p:spPr>
            <a:xfrm>
              <a:off x="8678333" y="2355692"/>
              <a:ext cx="20097" cy="6922"/>
            </a:xfrm>
            <a:custGeom>
              <a:avLst/>
              <a:gdLst/>
              <a:ahLst/>
              <a:cxnLst/>
              <a:rect l="l" t="t" r="r" b="b"/>
              <a:pathLst>
                <a:path w="662" h="228" extrusionOk="0">
                  <a:moveTo>
                    <a:pt x="255" y="0"/>
                  </a:moveTo>
                  <a:cubicBezTo>
                    <a:pt x="118" y="0"/>
                    <a:pt x="13" y="27"/>
                    <a:pt x="13" y="80"/>
                  </a:cubicBezTo>
                  <a:cubicBezTo>
                    <a:pt x="0" y="143"/>
                    <a:pt x="140" y="207"/>
                    <a:pt x="318" y="219"/>
                  </a:cubicBezTo>
                  <a:cubicBezTo>
                    <a:pt x="357" y="225"/>
                    <a:pt x="395" y="228"/>
                    <a:pt x="431" y="228"/>
                  </a:cubicBezTo>
                  <a:cubicBezTo>
                    <a:pt x="556" y="228"/>
                    <a:pt x="651" y="196"/>
                    <a:pt x="662" y="156"/>
                  </a:cubicBezTo>
                  <a:cubicBezTo>
                    <a:pt x="662" y="92"/>
                    <a:pt x="521" y="29"/>
                    <a:pt x="343" y="4"/>
                  </a:cubicBezTo>
                  <a:cubicBezTo>
                    <a:pt x="313" y="1"/>
                    <a:pt x="283" y="0"/>
                    <a:pt x="255"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2;p35">
              <a:extLst>
                <a:ext uri="{FF2B5EF4-FFF2-40B4-BE49-F238E27FC236}">
                  <a16:creationId xmlns:a16="http://schemas.microsoft.com/office/drawing/2014/main" id="{7228CB60-3AE9-6029-4256-C5A415414CFD}"/>
                </a:ext>
              </a:extLst>
            </p:cNvPr>
            <p:cNvSpPr/>
            <p:nvPr/>
          </p:nvSpPr>
          <p:spPr>
            <a:xfrm>
              <a:off x="8677149" y="2341970"/>
              <a:ext cx="20097" cy="7438"/>
            </a:xfrm>
            <a:custGeom>
              <a:avLst/>
              <a:gdLst/>
              <a:ahLst/>
              <a:cxnLst/>
              <a:rect l="l" t="t" r="r" b="b"/>
              <a:pathLst>
                <a:path w="662" h="245" extrusionOk="0">
                  <a:moveTo>
                    <a:pt x="441" y="0"/>
                  </a:moveTo>
                  <a:cubicBezTo>
                    <a:pt x="400" y="0"/>
                    <a:pt x="354" y="3"/>
                    <a:pt x="306" y="10"/>
                  </a:cubicBezTo>
                  <a:cubicBezTo>
                    <a:pt x="128" y="49"/>
                    <a:pt x="1" y="125"/>
                    <a:pt x="1" y="176"/>
                  </a:cubicBezTo>
                  <a:cubicBezTo>
                    <a:pt x="10" y="219"/>
                    <a:pt x="84" y="244"/>
                    <a:pt x="186" y="244"/>
                  </a:cubicBezTo>
                  <a:cubicBezTo>
                    <a:pt x="234" y="244"/>
                    <a:pt x="288" y="239"/>
                    <a:pt x="345" y="227"/>
                  </a:cubicBezTo>
                  <a:cubicBezTo>
                    <a:pt x="523" y="201"/>
                    <a:pt x="662" y="125"/>
                    <a:pt x="650" y="61"/>
                  </a:cubicBezTo>
                  <a:cubicBezTo>
                    <a:pt x="640" y="24"/>
                    <a:pt x="556" y="0"/>
                    <a:pt x="441"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3;p35">
              <a:extLst>
                <a:ext uri="{FF2B5EF4-FFF2-40B4-BE49-F238E27FC236}">
                  <a16:creationId xmlns:a16="http://schemas.microsoft.com/office/drawing/2014/main" id="{F6C20C75-919F-AF24-BB99-34BABEA41641}"/>
                </a:ext>
              </a:extLst>
            </p:cNvPr>
            <p:cNvSpPr/>
            <p:nvPr/>
          </p:nvSpPr>
          <p:spPr>
            <a:xfrm>
              <a:off x="8599980" y="2311309"/>
              <a:ext cx="29750" cy="64176"/>
            </a:xfrm>
            <a:custGeom>
              <a:avLst/>
              <a:gdLst/>
              <a:ahLst/>
              <a:cxnLst/>
              <a:rect l="l" t="t" r="r" b="b"/>
              <a:pathLst>
                <a:path w="980" h="2114" extrusionOk="0">
                  <a:moveTo>
                    <a:pt x="196" y="0"/>
                  </a:moveTo>
                  <a:cubicBezTo>
                    <a:pt x="166" y="0"/>
                    <a:pt x="140" y="21"/>
                    <a:pt x="140" y="42"/>
                  </a:cubicBezTo>
                  <a:cubicBezTo>
                    <a:pt x="127" y="67"/>
                    <a:pt x="0" y="576"/>
                    <a:pt x="64" y="1478"/>
                  </a:cubicBezTo>
                  <a:cubicBezTo>
                    <a:pt x="102" y="2037"/>
                    <a:pt x="318" y="2114"/>
                    <a:pt x="407" y="2114"/>
                  </a:cubicBezTo>
                  <a:lnTo>
                    <a:pt x="432" y="2114"/>
                  </a:lnTo>
                  <a:cubicBezTo>
                    <a:pt x="661" y="2114"/>
                    <a:pt x="890" y="1796"/>
                    <a:pt x="966" y="1364"/>
                  </a:cubicBezTo>
                  <a:cubicBezTo>
                    <a:pt x="980" y="1325"/>
                    <a:pt x="954" y="1300"/>
                    <a:pt x="916" y="1288"/>
                  </a:cubicBezTo>
                  <a:cubicBezTo>
                    <a:pt x="890" y="1288"/>
                    <a:pt x="852" y="1300"/>
                    <a:pt x="852" y="1339"/>
                  </a:cubicBezTo>
                  <a:cubicBezTo>
                    <a:pt x="765" y="1747"/>
                    <a:pt x="570" y="1987"/>
                    <a:pt x="431" y="1987"/>
                  </a:cubicBezTo>
                  <a:cubicBezTo>
                    <a:pt x="427" y="1987"/>
                    <a:pt x="424" y="1987"/>
                    <a:pt x="420" y="1987"/>
                  </a:cubicBezTo>
                  <a:cubicBezTo>
                    <a:pt x="318" y="1987"/>
                    <a:pt x="217" y="1847"/>
                    <a:pt x="178" y="1478"/>
                  </a:cubicBezTo>
                  <a:cubicBezTo>
                    <a:pt x="127" y="588"/>
                    <a:pt x="254" y="79"/>
                    <a:pt x="254" y="79"/>
                  </a:cubicBezTo>
                  <a:cubicBezTo>
                    <a:pt x="268" y="42"/>
                    <a:pt x="242" y="16"/>
                    <a:pt x="217" y="3"/>
                  </a:cubicBezTo>
                  <a:cubicBezTo>
                    <a:pt x="210" y="1"/>
                    <a:pt x="203" y="0"/>
                    <a:pt x="196"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4;p35">
              <a:extLst>
                <a:ext uri="{FF2B5EF4-FFF2-40B4-BE49-F238E27FC236}">
                  <a16:creationId xmlns:a16="http://schemas.microsoft.com/office/drawing/2014/main" id="{AF460FEA-8D8A-9555-F2F7-034E2F0F0EE3}"/>
                </a:ext>
              </a:extLst>
            </p:cNvPr>
            <p:cNvSpPr/>
            <p:nvPr/>
          </p:nvSpPr>
          <p:spPr>
            <a:xfrm>
              <a:off x="8575269" y="2397980"/>
              <a:ext cx="83028" cy="25015"/>
            </a:xfrm>
            <a:custGeom>
              <a:avLst/>
              <a:gdLst/>
              <a:ahLst/>
              <a:cxnLst/>
              <a:rect l="l" t="t" r="r" b="b"/>
              <a:pathLst>
                <a:path w="2735" h="824" extrusionOk="0">
                  <a:moveTo>
                    <a:pt x="2660" y="0"/>
                  </a:moveTo>
                  <a:cubicBezTo>
                    <a:pt x="2643" y="0"/>
                    <a:pt x="2627" y="7"/>
                    <a:pt x="2619" y="21"/>
                  </a:cubicBezTo>
                  <a:cubicBezTo>
                    <a:pt x="2619" y="35"/>
                    <a:pt x="2251" y="683"/>
                    <a:pt x="1450" y="708"/>
                  </a:cubicBezTo>
                  <a:cubicBezTo>
                    <a:pt x="1434" y="708"/>
                    <a:pt x="1418" y="709"/>
                    <a:pt x="1402" y="709"/>
                  </a:cubicBezTo>
                  <a:cubicBezTo>
                    <a:pt x="616" y="709"/>
                    <a:pt x="115" y="98"/>
                    <a:pt x="115" y="98"/>
                  </a:cubicBezTo>
                  <a:cubicBezTo>
                    <a:pt x="101" y="83"/>
                    <a:pt x="81" y="77"/>
                    <a:pt x="63" y="77"/>
                  </a:cubicBezTo>
                  <a:cubicBezTo>
                    <a:pt x="50" y="77"/>
                    <a:pt x="37" y="80"/>
                    <a:pt x="26" y="86"/>
                  </a:cubicBezTo>
                  <a:cubicBezTo>
                    <a:pt x="14" y="111"/>
                    <a:pt x="0" y="149"/>
                    <a:pt x="26" y="174"/>
                  </a:cubicBezTo>
                  <a:cubicBezTo>
                    <a:pt x="51" y="199"/>
                    <a:pt x="565" y="824"/>
                    <a:pt x="1400" y="824"/>
                  </a:cubicBezTo>
                  <a:cubicBezTo>
                    <a:pt x="1417" y="824"/>
                    <a:pt x="1433" y="823"/>
                    <a:pt x="1450" y="823"/>
                  </a:cubicBezTo>
                  <a:cubicBezTo>
                    <a:pt x="2314" y="797"/>
                    <a:pt x="2709" y="111"/>
                    <a:pt x="2721" y="86"/>
                  </a:cubicBezTo>
                  <a:cubicBezTo>
                    <a:pt x="2734" y="60"/>
                    <a:pt x="2721" y="21"/>
                    <a:pt x="2696" y="9"/>
                  </a:cubicBezTo>
                  <a:cubicBezTo>
                    <a:pt x="2685" y="4"/>
                    <a:pt x="2672" y="0"/>
                    <a:pt x="2660" y="0"/>
                  </a:cubicBezTo>
                  <a:close/>
                </a:path>
              </a:pathLst>
            </a:custGeom>
            <a:solidFill>
              <a:srgbClr val="CA7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5;p35">
              <a:extLst>
                <a:ext uri="{FF2B5EF4-FFF2-40B4-BE49-F238E27FC236}">
                  <a16:creationId xmlns:a16="http://schemas.microsoft.com/office/drawing/2014/main" id="{C57F5AC3-552E-D655-691A-807841E1B545}"/>
                </a:ext>
              </a:extLst>
            </p:cNvPr>
            <p:cNvSpPr/>
            <p:nvPr/>
          </p:nvSpPr>
          <p:spPr>
            <a:xfrm>
              <a:off x="8638201" y="2280375"/>
              <a:ext cx="53642" cy="27200"/>
            </a:xfrm>
            <a:custGeom>
              <a:avLst/>
              <a:gdLst/>
              <a:ahLst/>
              <a:cxnLst/>
              <a:rect l="l" t="t" r="r" b="b"/>
              <a:pathLst>
                <a:path w="1767" h="896" extrusionOk="0">
                  <a:moveTo>
                    <a:pt x="740" y="1"/>
                  </a:moveTo>
                  <a:cubicBezTo>
                    <a:pt x="543" y="1"/>
                    <a:pt x="338" y="57"/>
                    <a:pt x="127" y="171"/>
                  </a:cubicBezTo>
                  <a:cubicBezTo>
                    <a:pt x="38" y="209"/>
                    <a:pt x="0" y="323"/>
                    <a:pt x="51" y="400"/>
                  </a:cubicBezTo>
                  <a:cubicBezTo>
                    <a:pt x="77" y="461"/>
                    <a:pt x="134" y="499"/>
                    <a:pt x="197" y="499"/>
                  </a:cubicBezTo>
                  <a:cubicBezTo>
                    <a:pt x="224" y="499"/>
                    <a:pt x="253" y="491"/>
                    <a:pt x="280" y="476"/>
                  </a:cubicBezTo>
                  <a:cubicBezTo>
                    <a:pt x="437" y="393"/>
                    <a:pt x="589" y="353"/>
                    <a:pt x="733" y="353"/>
                  </a:cubicBezTo>
                  <a:cubicBezTo>
                    <a:pt x="809" y="353"/>
                    <a:pt x="883" y="365"/>
                    <a:pt x="953" y="387"/>
                  </a:cubicBezTo>
                  <a:cubicBezTo>
                    <a:pt x="1267" y="487"/>
                    <a:pt x="1653" y="895"/>
                    <a:pt x="1678" y="895"/>
                  </a:cubicBezTo>
                  <a:cubicBezTo>
                    <a:pt x="1678" y="895"/>
                    <a:pt x="1678" y="895"/>
                    <a:pt x="1678" y="895"/>
                  </a:cubicBezTo>
                  <a:cubicBezTo>
                    <a:pt x="1767" y="857"/>
                    <a:pt x="1526" y="209"/>
                    <a:pt x="1068" y="56"/>
                  </a:cubicBezTo>
                  <a:cubicBezTo>
                    <a:pt x="962" y="19"/>
                    <a:pt x="852" y="1"/>
                    <a:pt x="740" y="1"/>
                  </a:cubicBezTo>
                  <a:close/>
                </a:path>
              </a:pathLst>
            </a:custGeom>
            <a:solidFill>
              <a:srgbClr val="AA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6;p35">
              <a:extLst>
                <a:ext uri="{FF2B5EF4-FFF2-40B4-BE49-F238E27FC236}">
                  <a16:creationId xmlns:a16="http://schemas.microsoft.com/office/drawing/2014/main" id="{25CED0E8-5A0C-099A-8693-3B293502EFA7}"/>
                </a:ext>
              </a:extLst>
            </p:cNvPr>
            <p:cNvSpPr/>
            <p:nvPr/>
          </p:nvSpPr>
          <p:spPr>
            <a:xfrm>
              <a:off x="8532040" y="2282439"/>
              <a:ext cx="51365" cy="30934"/>
            </a:xfrm>
            <a:custGeom>
              <a:avLst/>
              <a:gdLst/>
              <a:ahLst/>
              <a:cxnLst/>
              <a:rect l="l" t="t" r="r" b="b"/>
              <a:pathLst>
                <a:path w="1692" h="1019" extrusionOk="0">
                  <a:moveTo>
                    <a:pt x="1071" y="1"/>
                  </a:moveTo>
                  <a:cubicBezTo>
                    <a:pt x="903" y="1"/>
                    <a:pt x="746" y="36"/>
                    <a:pt x="599" y="103"/>
                  </a:cubicBezTo>
                  <a:cubicBezTo>
                    <a:pt x="153" y="319"/>
                    <a:pt x="1" y="993"/>
                    <a:pt x="102" y="1018"/>
                  </a:cubicBezTo>
                  <a:cubicBezTo>
                    <a:pt x="102" y="1018"/>
                    <a:pt x="103" y="1018"/>
                    <a:pt x="103" y="1018"/>
                  </a:cubicBezTo>
                  <a:cubicBezTo>
                    <a:pt x="124" y="1018"/>
                    <a:pt x="450" y="559"/>
                    <a:pt x="751" y="420"/>
                  </a:cubicBezTo>
                  <a:cubicBezTo>
                    <a:pt x="846" y="376"/>
                    <a:pt x="951" y="354"/>
                    <a:pt x="1064" y="354"/>
                  </a:cubicBezTo>
                  <a:cubicBezTo>
                    <a:pt x="1177" y="354"/>
                    <a:pt x="1297" y="376"/>
                    <a:pt x="1424" y="420"/>
                  </a:cubicBezTo>
                  <a:cubicBezTo>
                    <a:pt x="1448" y="429"/>
                    <a:pt x="1471" y="433"/>
                    <a:pt x="1493" y="433"/>
                  </a:cubicBezTo>
                  <a:cubicBezTo>
                    <a:pt x="1565" y="433"/>
                    <a:pt x="1624" y="387"/>
                    <a:pt x="1653" y="319"/>
                  </a:cubicBezTo>
                  <a:cubicBezTo>
                    <a:pt x="1692" y="230"/>
                    <a:pt x="1641" y="128"/>
                    <a:pt x="1552" y="90"/>
                  </a:cubicBezTo>
                  <a:cubicBezTo>
                    <a:pt x="1383" y="29"/>
                    <a:pt x="1223" y="1"/>
                    <a:pt x="1071" y="1"/>
                  </a:cubicBezTo>
                  <a:close/>
                </a:path>
              </a:pathLst>
            </a:custGeom>
            <a:solidFill>
              <a:srgbClr val="AA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7;p35">
              <a:extLst>
                <a:ext uri="{FF2B5EF4-FFF2-40B4-BE49-F238E27FC236}">
                  <a16:creationId xmlns:a16="http://schemas.microsoft.com/office/drawing/2014/main" id="{2A26F3DB-997F-95A1-A4E7-47E282412FCE}"/>
                </a:ext>
              </a:extLst>
            </p:cNvPr>
            <p:cNvSpPr/>
            <p:nvPr/>
          </p:nvSpPr>
          <p:spPr>
            <a:xfrm>
              <a:off x="8689505" y="2744875"/>
              <a:ext cx="156736" cy="126257"/>
            </a:xfrm>
            <a:custGeom>
              <a:avLst/>
              <a:gdLst/>
              <a:ahLst/>
              <a:cxnLst/>
              <a:rect l="l" t="t" r="r" b="b"/>
              <a:pathLst>
                <a:path w="5163" h="4159" extrusionOk="0">
                  <a:moveTo>
                    <a:pt x="2390" y="0"/>
                  </a:moveTo>
                  <a:cubicBezTo>
                    <a:pt x="1399" y="0"/>
                    <a:pt x="522" y="203"/>
                    <a:pt x="522" y="203"/>
                  </a:cubicBezTo>
                  <a:cubicBezTo>
                    <a:pt x="522" y="203"/>
                    <a:pt x="1" y="660"/>
                    <a:pt x="700" y="1791"/>
                  </a:cubicBezTo>
                  <a:cubicBezTo>
                    <a:pt x="1058" y="2576"/>
                    <a:pt x="1570" y="2717"/>
                    <a:pt x="1947" y="2717"/>
                  </a:cubicBezTo>
                  <a:cubicBezTo>
                    <a:pt x="2053" y="2717"/>
                    <a:pt x="2148" y="2706"/>
                    <a:pt x="2226" y="2694"/>
                  </a:cubicBezTo>
                  <a:cubicBezTo>
                    <a:pt x="2309" y="2676"/>
                    <a:pt x="2366" y="2664"/>
                    <a:pt x="2400" y="2664"/>
                  </a:cubicBezTo>
                  <a:cubicBezTo>
                    <a:pt x="2413" y="2664"/>
                    <a:pt x="2423" y="2665"/>
                    <a:pt x="2429" y="2669"/>
                  </a:cubicBezTo>
                  <a:cubicBezTo>
                    <a:pt x="2493" y="2745"/>
                    <a:pt x="2607" y="3940"/>
                    <a:pt x="2938" y="3966"/>
                  </a:cubicBezTo>
                  <a:cubicBezTo>
                    <a:pt x="3103" y="3953"/>
                    <a:pt x="3218" y="3610"/>
                    <a:pt x="3218" y="3610"/>
                  </a:cubicBezTo>
                  <a:cubicBezTo>
                    <a:pt x="3313" y="4020"/>
                    <a:pt x="3423" y="4159"/>
                    <a:pt x="3520" y="4159"/>
                  </a:cubicBezTo>
                  <a:cubicBezTo>
                    <a:pt x="3552" y="4159"/>
                    <a:pt x="3583" y="4144"/>
                    <a:pt x="3611" y="4118"/>
                  </a:cubicBezTo>
                  <a:cubicBezTo>
                    <a:pt x="3738" y="4017"/>
                    <a:pt x="3726" y="3597"/>
                    <a:pt x="3726" y="3597"/>
                  </a:cubicBezTo>
                  <a:lnTo>
                    <a:pt x="3726" y="3597"/>
                  </a:lnTo>
                  <a:cubicBezTo>
                    <a:pt x="3762" y="3900"/>
                    <a:pt x="3979" y="4078"/>
                    <a:pt x="4149" y="4078"/>
                  </a:cubicBezTo>
                  <a:cubicBezTo>
                    <a:pt x="4222" y="4078"/>
                    <a:pt x="4285" y="4046"/>
                    <a:pt x="4323" y="3978"/>
                  </a:cubicBezTo>
                  <a:cubicBezTo>
                    <a:pt x="4421" y="3794"/>
                    <a:pt x="4241" y="2463"/>
                    <a:pt x="4091" y="1949"/>
                  </a:cubicBezTo>
                  <a:lnTo>
                    <a:pt x="4091" y="1949"/>
                  </a:lnTo>
                  <a:cubicBezTo>
                    <a:pt x="4205" y="2205"/>
                    <a:pt x="4417" y="2674"/>
                    <a:pt x="4642" y="3113"/>
                  </a:cubicBezTo>
                  <a:cubicBezTo>
                    <a:pt x="4733" y="3227"/>
                    <a:pt x="4816" y="3275"/>
                    <a:pt x="4887" y="3275"/>
                  </a:cubicBezTo>
                  <a:cubicBezTo>
                    <a:pt x="5052" y="3275"/>
                    <a:pt x="5147" y="3016"/>
                    <a:pt x="5112" y="2757"/>
                  </a:cubicBezTo>
                  <a:cubicBezTo>
                    <a:pt x="5162" y="2491"/>
                    <a:pt x="4908" y="1423"/>
                    <a:pt x="4654" y="1105"/>
                  </a:cubicBezTo>
                  <a:cubicBezTo>
                    <a:pt x="4515" y="991"/>
                    <a:pt x="3752" y="215"/>
                    <a:pt x="3077" y="37"/>
                  </a:cubicBezTo>
                  <a:cubicBezTo>
                    <a:pt x="2848" y="11"/>
                    <a:pt x="2616" y="0"/>
                    <a:pt x="2390"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8;p35">
              <a:extLst>
                <a:ext uri="{FF2B5EF4-FFF2-40B4-BE49-F238E27FC236}">
                  <a16:creationId xmlns:a16="http://schemas.microsoft.com/office/drawing/2014/main" id="{8A93A7A4-DE2C-2F06-AC26-82F451199002}"/>
                </a:ext>
              </a:extLst>
            </p:cNvPr>
            <p:cNvSpPr/>
            <p:nvPr/>
          </p:nvSpPr>
          <p:spPr>
            <a:xfrm>
              <a:off x="8795270" y="2812360"/>
              <a:ext cx="7377" cy="41711"/>
            </a:xfrm>
            <a:custGeom>
              <a:avLst/>
              <a:gdLst/>
              <a:ahLst/>
              <a:cxnLst/>
              <a:rect l="l" t="t" r="r" b="b"/>
              <a:pathLst>
                <a:path w="243" h="1374" extrusionOk="0">
                  <a:moveTo>
                    <a:pt x="0" y="0"/>
                  </a:moveTo>
                  <a:lnTo>
                    <a:pt x="0" y="0"/>
                  </a:lnTo>
                  <a:cubicBezTo>
                    <a:pt x="64" y="471"/>
                    <a:pt x="127" y="929"/>
                    <a:pt x="242" y="1374"/>
                  </a:cubicBezTo>
                  <a:cubicBezTo>
                    <a:pt x="242" y="1132"/>
                    <a:pt x="217" y="904"/>
                    <a:pt x="178" y="675"/>
                  </a:cubicBezTo>
                  <a:cubicBezTo>
                    <a:pt x="141" y="446"/>
                    <a:pt x="90" y="204"/>
                    <a:pt x="0" y="0"/>
                  </a:cubicBezTo>
                  <a:close/>
                </a:path>
              </a:pathLst>
            </a:custGeom>
            <a:solidFill>
              <a:srgbClr val="BC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9;p35">
              <a:extLst>
                <a:ext uri="{FF2B5EF4-FFF2-40B4-BE49-F238E27FC236}">
                  <a16:creationId xmlns:a16="http://schemas.microsoft.com/office/drawing/2014/main" id="{3F47B611-A87B-4473-3DF3-DA93C48B1254}"/>
                </a:ext>
              </a:extLst>
            </p:cNvPr>
            <p:cNvSpPr/>
            <p:nvPr/>
          </p:nvSpPr>
          <p:spPr>
            <a:xfrm>
              <a:off x="8779454" y="2820860"/>
              <a:ext cx="7741" cy="33606"/>
            </a:xfrm>
            <a:custGeom>
              <a:avLst/>
              <a:gdLst/>
              <a:ahLst/>
              <a:cxnLst/>
              <a:rect l="l" t="t" r="r" b="b"/>
              <a:pathLst>
                <a:path w="255" h="1107" extrusionOk="0">
                  <a:moveTo>
                    <a:pt x="0" y="0"/>
                  </a:moveTo>
                  <a:lnTo>
                    <a:pt x="0" y="0"/>
                  </a:lnTo>
                  <a:cubicBezTo>
                    <a:pt x="64" y="382"/>
                    <a:pt x="128" y="751"/>
                    <a:pt x="255" y="1107"/>
                  </a:cubicBezTo>
                  <a:cubicBezTo>
                    <a:pt x="255" y="903"/>
                    <a:pt x="216" y="712"/>
                    <a:pt x="178" y="534"/>
                  </a:cubicBezTo>
                  <a:cubicBezTo>
                    <a:pt x="140" y="344"/>
                    <a:pt x="89" y="166"/>
                    <a:pt x="0" y="0"/>
                  </a:cubicBezTo>
                  <a:close/>
                </a:path>
              </a:pathLst>
            </a:custGeom>
            <a:solidFill>
              <a:srgbClr val="BC72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0;p35">
              <a:extLst>
                <a:ext uri="{FF2B5EF4-FFF2-40B4-BE49-F238E27FC236}">
                  <a16:creationId xmlns:a16="http://schemas.microsoft.com/office/drawing/2014/main" id="{D337B128-04F4-97D9-856C-DABC85B1A9D9}"/>
                </a:ext>
              </a:extLst>
            </p:cNvPr>
            <p:cNvSpPr/>
            <p:nvPr/>
          </p:nvSpPr>
          <p:spPr>
            <a:xfrm>
              <a:off x="8535137" y="2797697"/>
              <a:ext cx="374520" cy="124739"/>
            </a:xfrm>
            <a:custGeom>
              <a:avLst/>
              <a:gdLst/>
              <a:ahLst/>
              <a:cxnLst/>
              <a:rect l="l" t="t" r="r" b="b"/>
              <a:pathLst>
                <a:path w="12337" h="4109" extrusionOk="0">
                  <a:moveTo>
                    <a:pt x="1141" y="0"/>
                  </a:moveTo>
                  <a:cubicBezTo>
                    <a:pt x="1127" y="0"/>
                    <a:pt x="1119" y="0"/>
                    <a:pt x="1119" y="0"/>
                  </a:cubicBezTo>
                  <a:lnTo>
                    <a:pt x="0" y="319"/>
                  </a:lnTo>
                  <a:lnTo>
                    <a:pt x="39" y="1336"/>
                  </a:lnTo>
                  <a:lnTo>
                    <a:pt x="64" y="1806"/>
                  </a:lnTo>
                  <a:cubicBezTo>
                    <a:pt x="64" y="1806"/>
                    <a:pt x="7718" y="3879"/>
                    <a:pt x="9345" y="4069"/>
                  </a:cubicBezTo>
                  <a:cubicBezTo>
                    <a:pt x="9396" y="4082"/>
                    <a:pt x="9447" y="4082"/>
                    <a:pt x="9510" y="4094"/>
                  </a:cubicBezTo>
                  <a:cubicBezTo>
                    <a:pt x="9627" y="4104"/>
                    <a:pt x="9743" y="4108"/>
                    <a:pt x="9857" y="4108"/>
                  </a:cubicBezTo>
                  <a:cubicBezTo>
                    <a:pt x="11247" y="4108"/>
                    <a:pt x="12336" y="3412"/>
                    <a:pt x="12219" y="2531"/>
                  </a:cubicBezTo>
                  <a:cubicBezTo>
                    <a:pt x="12193" y="2302"/>
                    <a:pt x="12066" y="2060"/>
                    <a:pt x="11863" y="1844"/>
                  </a:cubicBezTo>
                  <a:cubicBezTo>
                    <a:pt x="11264" y="1195"/>
                    <a:pt x="9981" y="624"/>
                    <a:pt x="8290" y="471"/>
                  </a:cubicBezTo>
                  <a:cubicBezTo>
                    <a:pt x="8035" y="446"/>
                    <a:pt x="7781" y="433"/>
                    <a:pt x="7514" y="420"/>
                  </a:cubicBezTo>
                  <a:cubicBezTo>
                    <a:pt x="3952" y="11"/>
                    <a:pt x="1404" y="0"/>
                    <a:pt x="1141"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1;p35">
              <a:extLst>
                <a:ext uri="{FF2B5EF4-FFF2-40B4-BE49-F238E27FC236}">
                  <a16:creationId xmlns:a16="http://schemas.microsoft.com/office/drawing/2014/main" id="{F17C8203-A4C3-A715-6A66-063F56F24CE7}"/>
                </a:ext>
              </a:extLst>
            </p:cNvPr>
            <p:cNvSpPr/>
            <p:nvPr/>
          </p:nvSpPr>
          <p:spPr>
            <a:xfrm>
              <a:off x="8535137" y="2794752"/>
              <a:ext cx="374520" cy="127684"/>
            </a:xfrm>
            <a:custGeom>
              <a:avLst/>
              <a:gdLst/>
              <a:ahLst/>
              <a:cxnLst/>
              <a:rect l="l" t="t" r="r" b="b"/>
              <a:pathLst>
                <a:path w="12337" h="4206" extrusionOk="0">
                  <a:moveTo>
                    <a:pt x="3454" y="1"/>
                  </a:moveTo>
                  <a:cubicBezTo>
                    <a:pt x="1996" y="1"/>
                    <a:pt x="1119" y="97"/>
                    <a:pt x="1119" y="97"/>
                  </a:cubicBezTo>
                  <a:lnTo>
                    <a:pt x="0" y="416"/>
                  </a:lnTo>
                  <a:lnTo>
                    <a:pt x="39" y="1433"/>
                  </a:lnTo>
                  <a:lnTo>
                    <a:pt x="64" y="1903"/>
                  </a:lnTo>
                  <a:cubicBezTo>
                    <a:pt x="64" y="1903"/>
                    <a:pt x="7718" y="3976"/>
                    <a:pt x="9345" y="4166"/>
                  </a:cubicBezTo>
                  <a:cubicBezTo>
                    <a:pt x="9396" y="4179"/>
                    <a:pt x="9447" y="4179"/>
                    <a:pt x="9510" y="4191"/>
                  </a:cubicBezTo>
                  <a:cubicBezTo>
                    <a:pt x="9627" y="4201"/>
                    <a:pt x="9743" y="4205"/>
                    <a:pt x="9857" y="4205"/>
                  </a:cubicBezTo>
                  <a:cubicBezTo>
                    <a:pt x="11247" y="4205"/>
                    <a:pt x="12336" y="3509"/>
                    <a:pt x="12219" y="2628"/>
                  </a:cubicBezTo>
                  <a:cubicBezTo>
                    <a:pt x="12193" y="2399"/>
                    <a:pt x="12066" y="2157"/>
                    <a:pt x="11863" y="1941"/>
                  </a:cubicBezTo>
                  <a:cubicBezTo>
                    <a:pt x="11264" y="1292"/>
                    <a:pt x="10705" y="580"/>
                    <a:pt x="7527" y="238"/>
                  </a:cubicBezTo>
                  <a:cubicBezTo>
                    <a:pt x="5931" y="54"/>
                    <a:pt x="4534" y="1"/>
                    <a:pt x="3454"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2;p35">
              <a:extLst>
                <a:ext uri="{FF2B5EF4-FFF2-40B4-BE49-F238E27FC236}">
                  <a16:creationId xmlns:a16="http://schemas.microsoft.com/office/drawing/2014/main" id="{8B5DA4F3-E9A2-034F-D4CA-7D9CFF667412}"/>
                </a:ext>
              </a:extLst>
            </p:cNvPr>
            <p:cNvSpPr/>
            <p:nvPr/>
          </p:nvSpPr>
          <p:spPr>
            <a:xfrm>
              <a:off x="8816095" y="2809658"/>
              <a:ext cx="425" cy="820"/>
            </a:xfrm>
            <a:custGeom>
              <a:avLst/>
              <a:gdLst/>
              <a:ahLst/>
              <a:cxnLst/>
              <a:rect l="l" t="t" r="r" b="b"/>
              <a:pathLst>
                <a:path w="14" h="27" extrusionOk="0">
                  <a:moveTo>
                    <a:pt x="14" y="1"/>
                  </a:moveTo>
                  <a:cubicBezTo>
                    <a:pt x="14" y="13"/>
                    <a:pt x="14" y="13"/>
                    <a:pt x="1" y="26"/>
                  </a:cubicBezTo>
                  <a:lnTo>
                    <a:pt x="14" y="26"/>
                  </a:lnTo>
                  <a:lnTo>
                    <a:pt x="14" y="1"/>
                  </a:ln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3;p35">
              <a:extLst>
                <a:ext uri="{FF2B5EF4-FFF2-40B4-BE49-F238E27FC236}">
                  <a16:creationId xmlns:a16="http://schemas.microsoft.com/office/drawing/2014/main" id="{3D5CF642-92B9-0906-DB84-501D8680F43F}"/>
                </a:ext>
              </a:extLst>
            </p:cNvPr>
            <p:cNvSpPr/>
            <p:nvPr/>
          </p:nvSpPr>
          <p:spPr>
            <a:xfrm>
              <a:off x="8814972" y="2809263"/>
              <a:ext cx="1548" cy="1214"/>
            </a:xfrm>
            <a:custGeom>
              <a:avLst/>
              <a:gdLst/>
              <a:ahLst/>
              <a:cxnLst/>
              <a:rect l="l" t="t" r="r" b="b"/>
              <a:pathLst>
                <a:path w="51" h="40" extrusionOk="0">
                  <a:moveTo>
                    <a:pt x="0" y="1"/>
                  </a:moveTo>
                  <a:cubicBezTo>
                    <a:pt x="12" y="14"/>
                    <a:pt x="12" y="14"/>
                    <a:pt x="12" y="26"/>
                  </a:cubicBezTo>
                  <a:cubicBezTo>
                    <a:pt x="26" y="26"/>
                    <a:pt x="38" y="26"/>
                    <a:pt x="38" y="39"/>
                  </a:cubicBezTo>
                  <a:cubicBezTo>
                    <a:pt x="51" y="26"/>
                    <a:pt x="51" y="26"/>
                    <a:pt x="51" y="14"/>
                  </a:cubicBezTo>
                  <a:cubicBezTo>
                    <a:pt x="38" y="14"/>
                    <a:pt x="26" y="14"/>
                    <a:pt x="0" y="1"/>
                  </a:cubicBezTo>
                  <a:close/>
                </a:path>
              </a:pathLst>
            </a:custGeom>
            <a:solidFill>
              <a:srgbClr val="C57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4;p35">
              <a:extLst>
                <a:ext uri="{FF2B5EF4-FFF2-40B4-BE49-F238E27FC236}">
                  <a16:creationId xmlns:a16="http://schemas.microsoft.com/office/drawing/2014/main" id="{4B4A0D0E-B007-2BB8-F2FF-1206A4C5ADAA}"/>
                </a:ext>
              </a:extLst>
            </p:cNvPr>
            <p:cNvSpPr/>
            <p:nvPr/>
          </p:nvSpPr>
          <p:spPr>
            <a:xfrm>
              <a:off x="8780608" y="2804254"/>
              <a:ext cx="42470" cy="7772"/>
            </a:xfrm>
            <a:custGeom>
              <a:avLst/>
              <a:gdLst/>
              <a:ahLst/>
              <a:cxnLst/>
              <a:rect l="l" t="t" r="r" b="b"/>
              <a:pathLst>
                <a:path w="1399" h="256" extrusionOk="0">
                  <a:moveTo>
                    <a:pt x="0" y="1"/>
                  </a:moveTo>
                  <a:lnTo>
                    <a:pt x="0" y="1"/>
                  </a:lnTo>
                  <a:cubicBezTo>
                    <a:pt x="432" y="52"/>
                    <a:pt x="814" y="115"/>
                    <a:pt x="1144" y="191"/>
                  </a:cubicBezTo>
                  <a:cubicBezTo>
                    <a:pt x="1144" y="179"/>
                    <a:pt x="1144" y="179"/>
                    <a:pt x="1132" y="166"/>
                  </a:cubicBezTo>
                  <a:cubicBezTo>
                    <a:pt x="941" y="128"/>
                    <a:pt x="534" y="52"/>
                    <a:pt x="0" y="1"/>
                  </a:cubicBezTo>
                  <a:close/>
                  <a:moveTo>
                    <a:pt x="1183" y="179"/>
                  </a:moveTo>
                  <a:lnTo>
                    <a:pt x="1183" y="204"/>
                  </a:lnTo>
                  <a:cubicBezTo>
                    <a:pt x="1259" y="217"/>
                    <a:pt x="1336" y="230"/>
                    <a:pt x="1399" y="255"/>
                  </a:cubicBezTo>
                  <a:cubicBezTo>
                    <a:pt x="1361" y="230"/>
                    <a:pt x="1310" y="217"/>
                    <a:pt x="1271" y="204"/>
                  </a:cubicBezTo>
                  <a:cubicBezTo>
                    <a:pt x="1271" y="204"/>
                    <a:pt x="1234" y="191"/>
                    <a:pt x="1183" y="179"/>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5;p35">
              <a:extLst>
                <a:ext uri="{FF2B5EF4-FFF2-40B4-BE49-F238E27FC236}">
                  <a16:creationId xmlns:a16="http://schemas.microsoft.com/office/drawing/2014/main" id="{737E4430-D529-DFF5-D2A9-CD54443AF01D}"/>
                </a:ext>
              </a:extLst>
            </p:cNvPr>
            <p:cNvSpPr/>
            <p:nvPr/>
          </p:nvSpPr>
          <p:spPr>
            <a:xfrm>
              <a:off x="8741234" y="2802736"/>
              <a:ext cx="110046" cy="25500"/>
            </a:xfrm>
            <a:custGeom>
              <a:avLst/>
              <a:gdLst/>
              <a:ahLst/>
              <a:cxnLst/>
              <a:rect l="l" t="t" r="r" b="b"/>
              <a:pathLst>
                <a:path w="3625" h="840" extrusionOk="0">
                  <a:moveTo>
                    <a:pt x="0" y="0"/>
                  </a:moveTo>
                  <a:cubicBezTo>
                    <a:pt x="0" y="0"/>
                    <a:pt x="2365" y="229"/>
                    <a:pt x="3624" y="839"/>
                  </a:cubicBezTo>
                  <a:cubicBezTo>
                    <a:pt x="3624" y="839"/>
                    <a:pt x="3153" y="483"/>
                    <a:pt x="2696" y="305"/>
                  </a:cubicBezTo>
                  <a:cubicBezTo>
                    <a:pt x="2633" y="280"/>
                    <a:pt x="2556" y="267"/>
                    <a:pt x="2480" y="254"/>
                  </a:cubicBezTo>
                  <a:lnTo>
                    <a:pt x="2467" y="254"/>
                  </a:lnTo>
                  <a:cubicBezTo>
                    <a:pt x="2467" y="241"/>
                    <a:pt x="2455" y="241"/>
                    <a:pt x="2441" y="241"/>
                  </a:cubicBezTo>
                  <a:cubicBezTo>
                    <a:pt x="2111" y="165"/>
                    <a:pt x="1729" y="102"/>
                    <a:pt x="1297" y="51"/>
                  </a:cubicBezTo>
                  <a:cubicBezTo>
                    <a:pt x="1005" y="12"/>
                    <a:pt x="661" y="0"/>
                    <a:pt x="305" y="0"/>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6;p35">
              <a:extLst>
                <a:ext uri="{FF2B5EF4-FFF2-40B4-BE49-F238E27FC236}">
                  <a16:creationId xmlns:a16="http://schemas.microsoft.com/office/drawing/2014/main" id="{603ED25F-F98B-1935-4FB5-9230FCFA2525}"/>
                </a:ext>
              </a:extLst>
            </p:cNvPr>
            <p:cNvSpPr/>
            <p:nvPr/>
          </p:nvSpPr>
          <p:spPr>
            <a:xfrm>
              <a:off x="8897545" y="2838224"/>
              <a:ext cx="8530" cy="36308"/>
            </a:xfrm>
            <a:custGeom>
              <a:avLst/>
              <a:gdLst/>
              <a:ahLst/>
              <a:cxnLst/>
              <a:rect l="l" t="t" r="r" b="b"/>
              <a:pathLst>
                <a:path w="281" h="1196" extrusionOk="0">
                  <a:moveTo>
                    <a:pt x="179" y="1"/>
                  </a:moveTo>
                  <a:cubicBezTo>
                    <a:pt x="153" y="64"/>
                    <a:pt x="140" y="306"/>
                    <a:pt x="1" y="598"/>
                  </a:cubicBezTo>
                  <a:cubicBezTo>
                    <a:pt x="166" y="801"/>
                    <a:pt x="255" y="992"/>
                    <a:pt x="281" y="1196"/>
                  </a:cubicBezTo>
                  <a:cubicBezTo>
                    <a:pt x="267" y="789"/>
                    <a:pt x="242" y="408"/>
                    <a:pt x="230" y="52"/>
                  </a:cubicBezTo>
                  <a:cubicBezTo>
                    <a:pt x="216" y="26"/>
                    <a:pt x="191" y="13"/>
                    <a:pt x="179" y="1"/>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7;p35">
              <a:extLst>
                <a:ext uri="{FF2B5EF4-FFF2-40B4-BE49-F238E27FC236}">
                  <a16:creationId xmlns:a16="http://schemas.microsoft.com/office/drawing/2014/main" id="{74565B3F-18A1-8284-9227-FDD9625E9C63}"/>
                </a:ext>
              </a:extLst>
            </p:cNvPr>
            <p:cNvSpPr/>
            <p:nvPr/>
          </p:nvSpPr>
          <p:spPr>
            <a:xfrm>
              <a:off x="8634345" y="2856348"/>
              <a:ext cx="272094" cy="66058"/>
            </a:xfrm>
            <a:custGeom>
              <a:avLst/>
              <a:gdLst/>
              <a:ahLst/>
              <a:cxnLst/>
              <a:rect l="l" t="t" r="r" b="b"/>
              <a:pathLst>
                <a:path w="8963" h="2176" extrusionOk="0">
                  <a:moveTo>
                    <a:pt x="8671" y="1"/>
                  </a:moveTo>
                  <a:cubicBezTo>
                    <a:pt x="8480" y="421"/>
                    <a:pt x="8073" y="929"/>
                    <a:pt x="7094" y="1145"/>
                  </a:cubicBezTo>
                  <a:cubicBezTo>
                    <a:pt x="7069" y="1158"/>
                    <a:pt x="7030" y="1158"/>
                    <a:pt x="6993" y="1170"/>
                  </a:cubicBezTo>
                  <a:cubicBezTo>
                    <a:pt x="6484" y="1260"/>
                    <a:pt x="5962" y="1298"/>
                    <a:pt x="5454" y="1298"/>
                  </a:cubicBezTo>
                  <a:cubicBezTo>
                    <a:pt x="3877" y="1298"/>
                    <a:pt x="2314" y="942"/>
                    <a:pt x="750" y="586"/>
                  </a:cubicBezTo>
                  <a:cubicBezTo>
                    <a:pt x="610" y="560"/>
                    <a:pt x="458" y="523"/>
                    <a:pt x="317" y="484"/>
                  </a:cubicBezTo>
                  <a:cubicBezTo>
                    <a:pt x="216" y="560"/>
                    <a:pt x="102" y="636"/>
                    <a:pt x="0" y="713"/>
                  </a:cubicBezTo>
                  <a:cubicBezTo>
                    <a:pt x="2301" y="1323"/>
                    <a:pt x="5149" y="2035"/>
                    <a:pt x="6077" y="2137"/>
                  </a:cubicBezTo>
                  <a:cubicBezTo>
                    <a:pt x="6128" y="2150"/>
                    <a:pt x="6179" y="2150"/>
                    <a:pt x="6242" y="2162"/>
                  </a:cubicBezTo>
                  <a:cubicBezTo>
                    <a:pt x="6357" y="2162"/>
                    <a:pt x="6471" y="2175"/>
                    <a:pt x="6598" y="2175"/>
                  </a:cubicBezTo>
                  <a:cubicBezTo>
                    <a:pt x="7920" y="2175"/>
                    <a:pt x="8963" y="1540"/>
                    <a:pt x="8963" y="726"/>
                  </a:cubicBezTo>
                  <a:cubicBezTo>
                    <a:pt x="8963" y="675"/>
                    <a:pt x="8951" y="636"/>
                    <a:pt x="8951" y="599"/>
                  </a:cubicBezTo>
                  <a:cubicBezTo>
                    <a:pt x="8925" y="395"/>
                    <a:pt x="8836" y="204"/>
                    <a:pt x="8671" y="1"/>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8;p35">
              <a:extLst>
                <a:ext uri="{FF2B5EF4-FFF2-40B4-BE49-F238E27FC236}">
                  <a16:creationId xmlns:a16="http://schemas.microsoft.com/office/drawing/2014/main" id="{8174C6C1-E230-A883-4A30-116246CD9B31}"/>
                </a:ext>
              </a:extLst>
            </p:cNvPr>
            <p:cNvSpPr/>
            <p:nvPr/>
          </p:nvSpPr>
          <p:spPr>
            <a:xfrm>
              <a:off x="8323636" y="2548887"/>
              <a:ext cx="202272" cy="395862"/>
            </a:xfrm>
            <a:custGeom>
              <a:avLst/>
              <a:gdLst/>
              <a:ahLst/>
              <a:cxnLst/>
              <a:rect l="l" t="t" r="r" b="b"/>
              <a:pathLst>
                <a:path w="6663" h="13040" extrusionOk="0">
                  <a:moveTo>
                    <a:pt x="1661" y="0"/>
                  </a:moveTo>
                  <a:cubicBezTo>
                    <a:pt x="1577" y="0"/>
                    <a:pt x="1498" y="21"/>
                    <a:pt x="1424" y="60"/>
                  </a:cubicBezTo>
                  <a:cubicBezTo>
                    <a:pt x="751" y="403"/>
                    <a:pt x="0" y="1598"/>
                    <a:pt x="331" y="3899"/>
                  </a:cubicBezTo>
                  <a:cubicBezTo>
                    <a:pt x="1285" y="7955"/>
                    <a:pt x="1907" y="9391"/>
                    <a:pt x="4209" y="12990"/>
                  </a:cubicBezTo>
                  <a:cubicBezTo>
                    <a:pt x="4315" y="13023"/>
                    <a:pt x="4431" y="13040"/>
                    <a:pt x="4552" y="13040"/>
                  </a:cubicBezTo>
                  <a:cubicBezTo>
                    <a:pt x="5317" y="13040"/>
                    <a:pt x="6311" y="12384"/>
                    <a:pt x="6662" y="11057"/>
                  </a:cubicBezTo>
                  <a:cubicBezTo>
                    <a:pt x="6116" y="9137"/>
                    <a:pt x="5543" y="6582"/>
                    <a:pt x="4717" y="4357"/>
                  </a:cubicBezTo>
                  <a:cubicBezTo>
                    <a:pt x="3298" y="1225"/>
                    <a:pt x="2318" y="0"/>
                    <a:pt x="1661" y="0"/>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9;p35">
              <a:extLst>
                <a:ext uri="{FF2B5EF4-FFF2-40B4-BE49-F238E27FC236}">
                  <a16:creationId xmlns:a16="http://schemas.microsoft.com/office/drawing/2014/main" id="{4E12633E-A28A-F1F2-096F-F1628927E4D0}"/>
                </a:ext>
              </a:extLst>
            </p:cNvPr>
            <p:cNvSpPr/>
            <p:nvPr/>
          </p:nvSpPr>
          <p:spPr>
            <a:xfrm>
              <a:off x="8323636" y="2524844"/>
              <a:ext cx="203031" cy="319968"/>
            </a:xfrm>
            <a:custGeom>
              <a:avLst/>
              <a:gdLst/>
              <a:ahLst/>
              <a:cxnLst/>
              <a:rect l="l" t="t" r="r" b="b"/>
              <a:pathLst>
                <a:path w="6688" h="10540" extrusionOk="0">
                  <a:moveTo>
                    <a:pt x="1624" y="1"/>
                  </a:moveTo>
                  <a:cubicBezTo>
                    <a:pt x="1580" y="1"/>
                    <a:pt x="1544" y="13"/>
                    <a:pt x="1514" y="38"/>
                  </a:cubicBezTo>
                  <a:cubicBezTo>
                    <a:pt x="483" y="916"/>
                    <a:pt x="0" y="2390"/>
                    <a:pt x="331" y="4691"/>
                  </a:cubicBezTo>
                  <a:cubicBezTo>
                    <a:pt x="497" y="5505"/>
                    <a:pt x="1272" y="9917"/>
                    <a:pt x="1450" y="10539"/>
                  </a:cubicBezTo>
                  <a:cubicBezTo>
                    <a:pt x="1971" y="10336"/>
                    <a:pt x="6688" y="7208"/>
                    <a:pt x="6662" y="7158"/>
                  </a:cubicBezTo>
                  <a:cubicBezTo>
                    <a:pt x="5146" y="3812"/>
                    <a:pt x="2389"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0;p35">
              <a:extLst>
                <a:ext uri="{FF2B5EF4-FFF2-40B4-BE49-F238E27FC236}">
                  <a16:creationId xmlns:a16="http://schemas.microsoft.com/office/drawing/2014/main" id="{DDB91470-63F0-B7F7-4C19-4B09127DD116}"/>
                </a:ext>
              </a:extLst>
            </p:cNvPr>
            <p:cNvSpPr/>
            <p:nvPr/>
          </p:nvSpPr>
          <p:spPr>
            <a:xfrm>
              <a:off x="8418807" y="2723685"/>
              <a:ext cx="166511" cy="129991"/>
            </a:xfrm>
            <a:custGeom>
              <a:avLst/>
              <a:gdLst/>
              <a:ahLst/>
              <a:cxnLst/>
              <a:rect l="l" t="t" r="r" b="b"/>
              <a:pathLst>
                <a:path w="5485" h="4282" extrusionOk="0">
                  <a:moveTo>
                    <a:pt x="2081" y="1"/>
                  </a:moveTo>
                  <a:cubicBezTo>
                    <a:pt x="1628" y="1"/>
                    <a:pt x="1055" y="111"/>
                    <a:pt x="896" y="214"/>
                  </a:cubicBezTo>
                  <a:cubicBezTo>
                    <a:pt x="527" y="341"/>
                    <a:pt x="209" y="684"/>
                    <a:pt x="718" y="824"/>
                  </a:cubicBezTo>
                  <a:cubicBezTo>
                    <a:pt x="968" y="837"/>
                    <a:pt x="1229" y="841"/>
                    <a:pt x="1466" y="841"/>
                  </a:cubicBezTo>
                  <a:cubicBezTo>
                    <a:pt x="1941" y="841"/>
                    <a:pt x="2320" y="824"/>
                    <a:pt x="2320" y="824"/>
                  </a:cubicBezTo>
                  <a:lnTo>
                    <a:pt x="3324" y="1358"/>
                  </a:lnTo>
                  <a:cubicBezTo>
                    <a:pt x="3324" y="1358"/>
                    <a:pt x="2549" y="1028"/>
                    <a:pt x="2294" y="977"/>
                  </a:cubicBezTo>
                  <a:cubicBezTo>
                    <a:pt x="2281" y="974"/>
                    <a:pt x="2264" y="973"/>
                    <a:pt x="2243" y="973"/>
                  </a:cubicBezTo>
                  <a:cubicBezTo>
                    <a:pt x="1861" y="973"/>
                    <a:pt x="264" y="1395"/>
                    <a:pt x="120" y="1599"/>
                  </a:cubicBezTo>
                  <a:cubicBezTo>
                    <a:pt x="0" y="1785"/>
                    <a:pt x="255" y="2055"/>
                    <a:pt x="595" y="2055"/>
                  </a:cubicBezTo>
                  <a:cubicBezTo>
                    <a:pt x="651" y="2055"/>
                    <a:pt x="709" y="2048"/>
                    <a:pt x="769" y="2032"/>
                  </a:cubicBezTo>
                  <a:lnTo>
                    <a:pt x="769" y="2032"/>
                  </a:lnTo>
                  <a:cubicBezTo>
                    <a:pt x="769" y="2032"/>
                    <a:pt x="374" y="2184"/>
                    <a:pt x="349" y="2350"/>
                  </a:cubicBezTo>
                  <a:cubicBezTo>
                    <a:pt x="321" y="2472"/>
                    <a:pt x="390" y="2566"/>
                    <a:pt x="653" y="2566"/>
                  </a:cubicBezTo>
                  <a:cubicBezTo>
                    <a:pt x="746" y="2566"/>
                    <a:pt x="864" y="2554"/>
                    <a:pt x="1010" y="2528"/>
                  </a:cubicBezTo>
                  <a:lnTo>
                    <a:pt x="1010" y="2528"/>
                  </a:lnTo>
                  <a:cubicBezTo>
                    <a:pt x="1010" y="2528"/>
                    <a:pt x="756" y="2782"/>
                    <a:pt x="820" y="2947"/>
                  </a:cubicBezTo>
                  <a:cubicBezTo>
                    <a:pt x="873" y="3036"/>
                    <a:pt x="1009" y="3067"/>
                    <a:pt x="1178" y="3067"/>
                  </a:cubicBezTo>
                  <a:cubicBezTo>
                    <a:pt x="1371" y="3067"/>
                    <a:pt x="1608" y="3026"/>
                    <a:pt x="1811" y="2986"/>
                  </a:cubicBezTo>
                  <a:cubicBezTo>
                    <a:pt x="1987" y="2954"/>
                    <a:pt x="2146" y="2915"/>
                    <a:pt x="2219" y="2915"/>
                  </a:cubicBezTo>
                  <a:cubicBezTo>
                    <a:pt x="2236" y="2915"/>
                    <a:pt x="2249" y="2917"/>
                    <a:pt x="2256" y="2921"/>
                  </a:cubicBezTo>
                  <a:cubicBezTo>
                    <a:pt x="2357" y="2947"/>
                    <a:pt x="2396" y="4193"/>
                    <a:pt x="3896" y="4244"/>
                  </a:cubicBezTo>
                  <a:cubicBezTo>
                    <a:pt x="4066" y="4270"/>
                    <a:pt x="4218" y="4282"/>
                    <a:pt x="4354" y="4282"/>
                  </a:cubicBezTo>
                  <a:cubicBezTo>
                    <a:pt x="5328" y="4282"/>
                    <a:pt x="5485" y="3684"/>
                    <a:pt x="5485" y="3684"/>
                  </a:cubicBezTo>
                  <a:cubicBezTo>
                    <a:pt x="5485" y="3684"/>
                    <a:pt x="4634" y="1587"/>
                    <a:pt x="4341" y="1192"/>
                  </a:cubicBezTo>
                  <a:cubicBezTo>
                    <a:pt x="3858" y="608"/>
                    <a:pt x="2676" y="138"/>
                    <a:pt x="2498" y="48"/>
                  </a:cubicBezTo>
                  <a:cubicBezTo>
                    <a:pt x="2391" y="15"/>
                    <a:pt x="2244" y="1"/>
                    <a:pt x="2081" y="1"/>
                  </a:cubicBez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1;p35">
              <a:extLst>
                <a:ext uri="{FF2B5EF4-FFF2-40B4-BE49-F238E27FC236}">
                  <a16:creationId xmlns:a16="http://schemas.microsoft.com/office/drawing/2014/main" id="{848F9F1F-867E-2C62-23CE-8EAA49E69C5D}"/>
                </a:ext>
              </a:extLst>
            </p:cNvPr>
            <p:cNvSpPr/>
            <p:nvPr/>
          </p:nvSpPr>
          <p:spPr>
            <a:xfrm>
              <a:off x="8443670" y="2802736"/>
              <a:ext cx="82997" cy="41711"/>
            </a:xfrm>
            <a:custGeom>
              <a:avLst/>
              <a:gdLst/>
              <a:ahLst/>
              <a:cxnLst/>
              <a:rect l="l" t="t" r="r" b="b"/>
              <a:pathLst>
                <a:path w="2734" h="1374" extrusionOk="0">
                  <a:moveTo>
                    <a:pt x="1730" y="0"/>
                  </a:moveTo>
                  <a:cubicBezTo>
                    <a:pt x="1653" y="26"/>
                    <a:pt x="928" y="356"/>
                    <a:pt x="229" y="356"/>
                  </a:cubicBezTo>
                  <a:cubicBezTo>
                    <a:pt x="153" y="356"/>
                    <a:pt x="77" y="343"/>
                    <a:pt x="1" y="343"/>
                  </a:cubicBezTo>
                  <a:cubicBezTo>
                    <a:pt x="51" y="432"/>
                    <a:pt x="191" y="470"/>
                    <a:pt x="369" y="470"/>
                  </a:cubicBezTo>
                  <a:cubicBezTo>
                    <a:pt x="560" y="470"/>
                    <a:pt x="789" y="432"/>
                    <a:pt x="992" y="382"/>
                  </a:cubicBezTo>
                  <a:cubicBezTo>
                    <a:pt x="1182" y="343"/>
                    <a:pt x="1348" y="305"/>
                    <a:pt x="1411" y="305"/>
                  </a:cubicBezTo>
                  <a:cubicBezTo>
                    <a:pt x="1425" y="305"/>
                    <a:pt x="1425" y="305"/>
                    <a:pt x="1437" y="317"/>
                  </a:cubicBezTo>
                  <a:cubicBezTo>
                    <a:pt x="1501" y="331"/>
                    <a:pt x="1552" y="992"/>
                    <a:pt x="2137" y="1373"/>
                  </a:cubicBezTo>
                  <a:cubicBezTo>
                    <a:pt x="2327" y="1258"/>
                    <a:pt x="2530" y="1144"/>
                    <a:pt x="2734" y="1029"/>
                  </a:cubicBezTo>
                  <a:cubicBezTo>
                    <a:pt x="2276" y="992"/>
                    <a:pt x="2009" y="738"/>
                    <a:pt x="1730" y="0"/>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2;p35">
              <a:extLst>
                <a:ext uri="{FF2B5EF4-FFF2-40B4-BE49-F238E27FC236}">
                  <a16:creationId xmlns:a16="http://schemas.microsoft.com/office/drawing/2014/main" id="{8A9F2CC9-7BA0-7D81-DAF4-A5976D728B5D}"/>
                </a:ext>
              </a:extLst>
            </p:cNvPr>
            <p:cNvSpPr/>
            <p:nvPr/>
          </p:nvSpPr>
          <p:spPr>
            <a:xfrm>
              <a:off x="8442121" y="2775293"/>
              <a:ext cx="41711" cy="10079"/>
            </a:xfrm>
            <a:custGeom>
              <a:avLst/>
              <a:gdLst/>
              <a:ahLst/>
              <a:cxnLst/>
              <a:rect l="l" t="t" r="r" b="b"/>
              <a:pathLst>
                <a:path w="1374" h="332" extrusionOk="0">
                  <a:moveTo>
                    <a:pt x="1310" y="1"/>
                  </a:moveTo>
                  <a:cubicBezTo>
                    <a:pt x="1094" y="1"/>
                    <a:pt x="891" y="52"/>
                    <a:pt x="674" y="90"/>
                  </a:cubicBezTo>
                  <a:cubicBezTo>
                    <a:pt x="445" y="154"/>
                    <a:pt x="216" y="218"/>
                    <a:pt x="1" y="332"/>
                  </a:cubicBezTo>
                  <a:cubicBezTo>
                    <a:pt x="471" y="255"/>
                    <a:pt x="916" y="116"/>
                    <a:pt x="1374" y="1"/>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3;p35">
              <a:extLst>
                <a:ext uri="{FF2B5EF4-FFF2-40B4-BE49-F238E27FC236}">
                  <a16:creationId xmlns:a16="http://schemas.microsoft.com/office/drawing/2014/main" id="{0D79C499-4445-BF41-04D7-C5BCA7D17748}"/>
                </a:ext>
              </a:extLst>
            </p:cNvPr>
            <p:cNvSpPr/>
            <p:nvPr/>
          </p:nvSpPr>
          <p:spPr>
            <a:xfrm>
              <a:off x="8449438" y="2793842"/>
              <a:ext cx="34395" cy="6588"/>
            </a:xfrm>
            <a:custGeom>
              <a:avLst/>
              <a:gdLst/>
              <a:ahLst/>
              <a:cxnLst/>
              <a:rect l="l" t="t" r="r" b="b"/>
              <a:pathLst>
                <a:path w="1133" h="217" extrusionOk="0">
                  <a:moveTo>
                    <a:pt x="980" y="0"/>
                  </a:moveTo>
                  <a:cubicBezTo>
                    <a:pt x="840" y="0"/>
                    <a:pt x="701" y="26"/>
                    <a:pt x="560" y="51"/>
                  </a:cubicBezTo>
                  <a:cubicBezTo>
                    <a:pt x="370" y="90"/>
                    <a:pt x="179" y="141"/>
                    <a:pt x="1" y="217"/>
                  </a:cubicBezTo>
                  <a:cubicBezTo>
                    <a:pt x="382" y="191"/>
                    <a:pt x="751" y="102"/>
                    <a:pt x="1133" y="13"/>
                  </a:cubicBezTo>
                  <a:cubicBezTo>
                    <a:pt x="1082" y="0"/>
                    <a:pt x="1031" y="0"/>
                    <a:pt x="980" y="0"/>
                  </a:cubicBezTo>
                  <a:close/>
                </a:path>
              </a:pathLst>
            </a:custGeom>
            <a:solidFill>
              <a:srgbClr val="CC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4;p35">
              <a:extLst>
                <a:ext uri="{FF2B5EF4-FFF2-40B4-BE49-F238E27FC236}">
                  <a16:creationId xmlns:a16="http://schemas.microsoft.com/office/drawing/2014/main" id="{EB3B4F8A-3123-2260-4E22-692536758044}"/>
                </a:ext>
              </a:extLst>
            </p:cNvPr>
            <p:cNvSpPr/>
            <p:nvPr/>
          </p:nvSpPr>
          <p:spPr>
            <a:xfrm>
              <a:off x="8439814" y="2749064"/>
              <a:ext cx="315748" cy="208920"/>
            </a:xfrm>
            <a:custGeom>
              <a:avLst/>
              <a:gdLst/>
              <a:ahLst/>
              <a:cxnLst/>
              <a:rect l="l" t="t" r="r" b="b"/>
              <a:pathLst>
                <a:path w="10401" h="6882" extrusionOk="0">
                  <a:moveTo>
                    <a:pt x="10133" y="0"/>
                  </a:moveTo>
                  <a:lnTo>
                    <a:pt x="8747" y="65"/>
                  </a:lnTo>
                  <a:cubicBezTo>
                    <a:pt x="8747" y="65"/>
                    <a:pt x="6776" y="865"/>
                    <a:pt x="3649" y="2455"/>
                  </a:cubicBezTo>
                  <a:cubicBezTo>
                    <a:pt x="1323" y="3357"/>
                    <a:pt x="0" y="4947"/>
                    <a:pt x="165" y="5925"/>
                  </a:cubicBezTo>
                  <a:cubicBezTo>
                    <a:pt x="269" y="6538"/>
                    <a:pt x="861" y="6882"/>
                    <a:pt x="1619" y="6882"/>
                  </a:cubicBezTo>
                  <a:cubicBezTo>
                    <a:pt x="2072" y="6882"/>
                    <a:pt x="2585" y="6759"/>
                    <a:pt x="3089" y="6498"/>
                  </a:cubicBezTo>
                  <a:cubicBezTo>
                    <a:pt x="4450" y="5798"/>
                    <a:pt x="10400" y="1260"/>
                    <a:pt x="10400" y="1260"/>
                  </a:cubicBezTo>
                  <a:lnTo>
                    <a:pt x="10133" y="0"/>
                  </a:lnTo>
                  <a:close/>
                </a:path>
              </a:pathLst>
            </a:custGeom>
            <a:solidFill>
              <a:srgbClr val="D6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5;p35">
              <a:extLst>
                <a:ext uri="{FF2B5EF4-FFF2-40B4-BE49-F238E27FC236}">
                  <a16:creationId xmlns:a16="http://schemas.microsoft.com/office/drawing/2014/main" id="{7EB41CAD-D743-9030-EC33-4E09DCD3C13A}"/>
                </a:ext>
              </a:extLst>
            </p:cNvPr>
            <p:cNvSpPr/>
            <p:nvPr/>
          </p:nvSpPr>
          <p:spPr>
            <a:xfrm>
              <a:off x="8387690" y="2801552"/>
              <a:ext cx="62961" cy="135880"/>
            </a:xfrm>
            <a:custGeom>
              <a:avLst/>
              <a:gdLst/>
              <a:ahLst/>
              <a:cxnLst/>
              <a:rect l="l" t="t" r="r" b="b"/>
              <a:pathLst>
                <a:path w="2074" h="4476" extrusionOk="0">
                  <a:moveTo>
                    <a:pt x="1653" y="0"/>
                  </a:moveTo>
                  <a:lnTo>
                    <a:pt x="1475" y="115"/>
                  </a:lnTo>
                  <a:cubicBezTo>
                    <a:pt x="1043" y="395"/>
                    <a:pt x="636" y="649"/>
                    <a:pt x="294" y="865"/>
                  </a:cubicBezTo>
                  <a:lnTo>
                    <a:pt x="1" y="1056"/>
                  </a:lnTo>
                  <a:cubicBezTo>
                    <a:pt x="497" y="2086"/>
                    <a:pt x="1094" y="3090"/>
                    <a:pt x="1972" y="4476"/>
                  </a:cubicBezTo>
                  <a:cubicBezTo>
                    <a:pt x="1933" y="4387"/>
                    <a:pt x="1908" y="4298"/>
                    <a:pt x="1882" y="4196"/>
                  </a:cubicBezTo>
                  <a:cubicBezTo>
                    <a:pt x="1845" y="3930"/>
                    <a:pt x="1908" y="3611"/>
                    <a:pt x="2073" y="3281"/>
                  </a:cubicBezTo>
                  <a:cubicBezTo>
                    <a:pt x="1692" y="2747"/>
                    <a:pt x="992" y="1285"/>
                    <a:pt x="992" y="1285"/>
                  </a:cubicBezTo>
                  <a:cubicBezTo>
                    <a:pt x="992" y="1285"/>
                    <a:pt x="1018" y="904"/>
                    <a:pt x="1692" y="0"/>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6;p35">
              <a:extLst>
                <a:ext uri="{FF2B5EF4-FFF2-40B4-BE49-F238E27FC236}">
                  <a16:creationId xmlns:a16="http://schemas.microsoft.com/office/drawing/2014/main" id="{AD2CADE2-C5AC-836F-20D6-0F02296CF19A}"/>
                </a:ext>
              </a:extLst>
            </p:cNvPr>
            <p:cNvSpPr/>
            <p:nvPr/>
          </p:nvSpPr>
          <p:spPr>
            <a:xfrm>
              <a:off x="8396585" y="2805043"/>
              <a:ext cx="35913" cy="22768"/>
            </a:xfrm>
            <a:custGeom>
              <a:avLst/>
              <a:gdLst/>
              <a:ahLst/>
              <a:cxnLst/>
              <a:rect l="l" t="t" r="r" b="b"/>
              <a:pathLst>
                <a:path w="1183" h="750" extrusionOk="0">
                  <a:moveTo>
                    <a:pt x="1182" y="0"/>
                  </a:moveTo>
                  <a:lnTo>
                    <a:pt x="1" y="750"/>
                  </a:lnTo>
                  <a:cubicBezTo>
                    <a:pt x="343" y="534"/>
                    <a:pt x="750" y="280"/>
                    <a:pt x="1182" y="0"/>
                  </a:cubicBezTo>
                  <a:close/>
                </a:path>
              </a:pathLst>
            </a:custGeom>
            <a:solidFill>
              <a:srgbClr val="009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7;p35">
              <a:extLst>
                <a:ext uri="{FF2B5EF4-FFF2-40B4-BE49-F238E27FC236}">
                  <a16:creationId xmlns:a16="http://schemas.microsoft.com/office/drawing/2014/main" id="{E4D6481C-B1F3-A3A8-DAE3-EBEB021D6983}"/>
                </a:ext>
              </a:extLst>
            </p:cNvPr>
            <p:cNvSpPr/>
            <p:nvPr/>
          </p:nvSpPr>
          <p:spPr>
            <a:xfrm>
              <a:off x="8437871" y="2800399"/>
              <a:ext cx="1973" cy="1184"/>
            </a:xfrm>
            <a:custGeom>
              <a:avLst/>
              <a:gdLst/>
              <a:ahLst/>
              <a:cxnLst/>
              <a:rect l="l" t="t" r="r" b="b"/>
              <a:pathLst>
                <a:path w="65" h="39" extrusionOk="0">
                  <a:moveTo>
                    <a:pt x="64" y="1"/>
                  </a:moveTo>
                  <a:lnTo>
                    <a:pt x="0" y="38"/>
                  </a:lnTo>
                  <a:lnTo>
                    <a:pt x="39" y="38"/>
                  </a:lnTo>
                  <a:cubicBezTo>
                    <a:pt x="39" y="26"/>
                    <a:pt x="51" y="13"/>
                    <a:pt x="64" y="1"/>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8;p35">
              <a:extLst>
                <a:ext uri="{FF2B5EF4-FFF2-40B4-BE49-F238E27FC236}">
                  <a16:creationId xmlns:a16="http://schemas.microsoft.com/office/drawing/2014/main" id="{3AFFB615-818A-4A7B-449C-D8363F922D12}"/>
                </a:ext>
              </a:extLst>
            </p:cNvPr>
            <p:cNvSpPr/>
            <p:nvPr/>
          </p:nvSpPr>
          <p:spPr>
            <a:xfrm>
              <a:off x="8623113" y="2877962"/>
              <a:ext cx="11263" cy="8166"/>
            </a:xfrm>
            <a:custGeom>
              <a:avLst/>
              <a:gdLst/>
              <a:ahLst/>
              <a:cxnLst/>
              <a:rect l="l" t="t" r="r" b="b"/>
              <a:pathLst>
                <a:path w="371" h="269" extrusionOk="0">
                  <a:moveTo>
                    <a:pt x="357" y="1"/>
                  </a:moveTo>
                  <a:cubicBezTo>
                    <a:pt x="243" y="90"/>
                    <a:pt x="116" y="179"/>
                    <a:pt x="1" y="268"/>
                  </a:cubicBezTo>
                  <a:cubicBezTo>
                    <a:pt x="116" y="179"/>
                    <a:pt x="243" y="90"/>
                    <a:pt x="370" y="1"/>
                  </a:cubicBezTo>
                  <a:close/>
                </a:path>
              </a:pathLst>
            </a:custGeom>
            <a:solidFill>
              <a:srgbClr val="0088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9;p35">
              <a:extLst>
                <a:ext uri="{FF2B5EF4-FFF2-40B4-BE49-F238E27FC236}">
                  <a16:creationId xmlns:a16="http://schemas.microsoft.com/office/drawing/2014/main" id="{5344BCD0-EB3B-FD0A-E4AF-0E7F66FCDB0E}"/>
                </a:ext>
              </a:extLst>
            </p:cNvPr>
            <p:cNvSpPr/>
            <p:nvPr/>
          </p:nvSpPr>
          <p:spPr>
            <a:xfrm>
              <a:off x="8643604" y="2804649"/>
              <a:ext cx="93015" cy="66392"/>
            </a:xfrm>
            <a:custGeom>
              <a:avLst/>
              <a:gdLst/>
              <a:ahLst/>
              <a:cxnLst/>
              <a:rect l="l" t="t" r="r" b="b"/>
              <a:pathLst>
                <a:path w="3064" h="2187" extrusionOk="0">
                  <a:moveTo>
                    <a:pt x="3064" y="0"/>
                  </a:moveTo>
                  <a:cubicBezTo>
                    <a:pt x="3063" y="0"/>
                    <a:pt x="2707" y="242"/>
                    <a:pt x="2136" y="610"/>
                  </a:cubicBezTo>
                  <a:cubicBezTo>
                    <a:pt x="1513" y="1081"/>
                    <a:pt x="763" y="1628"/>
                    <a:pt x="0" y="2187"/>
                  </a:cubicBezTo>
                  <a:lnTo>
                    <a:pt x="12" y="2187"/>
                  </a:lnTo>
                  <a:cubicBezTo>
                    <a:pt x="1627" y="1056"/>
                    <a:pt x="3063" y="1"/>
                    <a:pt x="3064" y="0"/>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0;p35">
              <a:extLst>
                <a:ext uri="{FF2B5EF4-FFF2-40B4-BE49-F238E27FC236}">
                  <a16:creationId xmlns:a16="http://schemas.microsoft.com/office/drawing/2014/main" id="{9103960D-1B16-63F0-EE85-6D05E247CBF1}"/>
                </a:ext>
              </a:extLst>
            </p:cNvPr>
            <p:cNvSpPr/>
            <p:nvPr/>
          </p:nvSpPr>
          <p:spPr>
            <a:xfrm>
              <a:off x="8633920" y="2871010"/>
              <a:ext cx="10079" cy="6982"/>
            </a:xfrm>
            <a:custGeom>
              <a:avLst/>
              <a:gdLst/>
              <a:ahLst/>
              <a:cxnLst/>
              <a:rect l="l" t="t" r="r" b="b"/>
              <a:pathLst>
                <a:path w="332" h="230" extrusionOk="0">
                  <a:moveTo>
                    <a:pt x="319" y="1"/>
                  </a:moveTo>
                  <a:cubicBezTo>
                    <a:pt x="218" y="77"/>
                    <a:pt x="103" y="153"/>
                    <a:pt x="1" y="230"/>
                  </a:cubicBezTo>
                  <a:lnTo>
                    <a:pt x="14" y="230"/>
                  </a:lnTo>
                  <a:cubicBezTo>
                    <a:pt x="116" y="153"/>
                    <a:pt x="230" y="77"/>
                    <a:pt x="331" y="1"/>
                  </a:cubicBezTo>
                  <a:close/>
                </a:path>
              </a:pathLst>
            </a:custGeom>
            <a:solidFill>
              <a:srgbClr val="C8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1;p35">
              <a:extLst>
                <a:ext uri="{FF2B5EF4-FFF2-40B4-BE49-F238E27FC236}">
                  <a16:creationId xmlns:a16="http://schemas.microsoft.com/office/drawing/2014/main" id="{9BA32030-B4DF-3905-9B72-7D5D0BEBCCCF}"/>
                </a:ext>
              </a:extLst>
            </p:cNvPr>
            <p:cNvSpPr/>
            <p:nvPr/>
          </p:nvSpPr>
          <p:spPr>
            <a:xfrm>
              <a:off x="8443670" y="2823167"/>
              <a:ext cx="264808" cy="134727"/>
            </a:xfrm>
            <a:custGeom>
              <a:avLst/>
              <a:gdLst/>
              <a:ahLst/>
              <a:cxnLst/>
              <a:rect l="l" t="t" r="r" b="b"/>
              <a:pathLst>
                <a:path w="8723" h="4438" extrusionOk="0">
                  <a:moveTo>
                    <a:pt x="8722" y="0"/>
                  </a:moveTo>
                  <a:lnTo>
                    <a:pt x="8722" y="0"/>
                  </a:lnTo>
                  <a:cubicBezTo>
                    <a:pt x="8531" y="115"/>
                    <a:pt x="8328" y="243"/>
                    <a:pt x="8099" y="395"/>
                  </a:cubicBezTo>
                  <a:cubicBezTo>
                    <a:pt x="8086" y="395"/>
                    <a:pt x="8061" y="407"/>
                    <a:pt x="8048" y="421"/>
                  </a:cubicBezTo>
                  <a:cubicBezTo>
                    <a:pt x="7934" y="484"/>
                    <a:pt x="7819" y="560"/>
                    <a:pt x="7692" y="636"/>
                  </a:cubicBezTo>
                  <a:lnTo>
                    <a:pt x="7680" y="649"/>
                  </a:lnTo>
                  <a:cubicBezTo>
                    <a:pt x="7578" y="712"/>
                    <a:pt x="7451" y="789"/>
                    <a:pt x="7336" y="853"/>
                  </a:cubicBezTo>
                  <a:cubicBezTo>
                    <a:pt x="7310" y="878"/>
                    <a:pt x="7285" y="890"/>
                    <a:pt x="7260" y="904"/>
                  </a:cubicBezTo>
                  <a:cubicBezTo>
                    <a:pt x="7005" y="1056"/>
                    <a:pt x="6751" y="1209"/>
                    <a:pt x="6471" y="1374"/>
                  </a:cubicBezTo>
                  <a:cubicBezTo>
                    <a:pt x="6446" y="1399"/>
                    <a:pt x="6408" y="1412"/>
                    <a:pt x="6370" y="1438"/>
                  </a:cubicBezTo>
                  <a:cubicBezTo>
                    <a:pt x="6256" y="1501"/>
                    <a:pt x="6129" y="1577"/>
                    <a:pt x="6014" y="1641"/>
                  </a:cubicBezTo>
                  <a:cubicBezTo>
                    <a:pt x="5988" y="1653"/>
                    <a:pt x="5976" y="1666"/>
                    <a:pt x="5951" y="1679"/>
                  </a:cubicBezTo>
                  <a:cubicBezTo>
                    <a:pt x="5823" y="1755"/>
                    <a:pt x="5683" y="1831"/>
                    <a:pt x="5544" y="1921"/>
                  </a:cubicBezTo>
                  <a:cubicBezTo>
                    <a:pt x="5505" y="1933"/>
                    <a:pt x="5467" y="1958"/>
                    <a:pt x="5429" y="1984"/>
                  </a:cubicBezTo>
                  <a:lnTo>
                    <a:pt x="5086" y="2175"/>
                  </a:lnTo>
                  <a:cubicBezTo>
                    <a:pt x="5047" y="2187"/>
                    <a:pt x="5022" y="2213"/>
                    <a:pt x="4984" y="2226"/>
                  </a:cubicBezTo>
                  <a:lnTo>
                    <a:pt x="4564" y="2455"/>
                  </a:lnTo>
                  <a:cubicBezTo>
                    <a:pt x="4527" y="2480"/>
                    <a:pt x="4501" y="2492"/>
                    <a:pt x="4463" y="2518"/>
                  </a:cubicBezTo>
                  <a:cubicBezTo>
                    <a:pt x="4349" y="2582"/>
                    <a:pt x="4234" y="2645"/>
                    <a:pt x="4120" y="2696"/>
                  </a:cubicBezTo>
                  <a:cubicBezTo>
                    <a:pt x="4081" y="2721"/>
                    <a:pt x="4044" y="2734"/>
                    <a:pt x="4005" y="2760"/>
                  </a:cubicBezTo>
                  <a:cubicBezTo>
                    <a:pt x="3866" y="2836"/>
                    <a:pt x="3725" y="2899"/>
                    <a:pt x="3586" y="2975"/>
                  </a:cubicBezTo>
                  <a:cubicBezTo>
                    <a:pt x="3547" y="2989"/>
                    <a:pt x="3522" y="3001"/>
                    <a:pt x="3496" y="3026"/>
                  </a:cubicBezTo>
                  <a:cubicBezTo>
                    <a:pt x="3369" y="3077"/>
                    <a:pt x="3255" y="3141"/>
                    <a:pt x="3140" y="3192"/>
                  </a:cubicBezTo>
                  <a:cubicBezTo>
                    <a:pt x="3103" y="3218"/>
                    <a:pt x="3064" y="3230"/>
                    <a:pt x="3026" y="3243"/>
                  </a:cubicBezTo>
                  <a:cubicBezTo>
                    <a:pt x="2886" y="3319"/>
                    <a:pt x="2747" y="3382"/>
                    <a:pt x="2620" y="3446"/>
                  </a:cubicBezTo>
                  <a:cubicBezTo>
                    <a:pt x="2594" y="3459"/>
                    <a:pt x="2581" y="3459"/>
                    <a:pt x="2556" y="3472"/>
                  </a:cubicBezTo>
                  <a:cubicBezTo>
                    <a:pt x="2442" y="3523"/>
                    <a:pt x="2327" y="3573"/>
                    <a:pt x="2200" y="3637"/>
                  </a:cubicBezTo>
                  <a:cubicBezTo>
                    <a:pt x="2162" y="3650"/>
                    <a:pt x="2137" y="3662"/>
                    <a:pt x="2098" y="3675"/>
                  </a:cubicBezTo>
                  <a:cubicBezTo>
                    <a:pt x="1908" y="3751"/>
                    <a:pt x="1755" y="3777"/>
                    <a:pt x="1628" y="3777"/>
                  </a:cubicBezTo>
                  <a:cubicBezTo>
                    <a:pt x="1348" y="3777"/>
                    <a:pt x="1221" y="3637"/>
                    <a:pt x="1170" y="3611"/>
                  </a:cubicBezTo>
                  <a:cubicBezTo>
                    <a:pt x="1170" y="3599"/>
                    <a:pt x="1170" y="3599"/>
                    <a:pt x="1157" y="3599"/>
                  </a:cubicBezTo>
                  <a:lnTo>
                    <a:pt x="1081" y="3523"/>
                  </a:lnTo>
                  <a:cubicBezTo>
                    <a:pt x="1069" y="3523"/>
                    <a:pt x="1069" y="3509"/>
                    <a:pt x="1055" y="3509"/>
                  </a:cubicBezTo>
                  <a:lnTo>
                    <a:pt x="979" y="3433"/>
                  </a:lnTo>
                  <a:cubicBezTo>
                    <a:pt x="967" y="3433"/>
                    <a:pt x="967" y="3421"/>
                    <a:pt x="954" y="3421"/>
                  </a:cubicBezTo>
                  <a:cubicBezTo>
                    <a:pt x="928" y="3395"/>
                    <a:pt x="903" y="3357"/>
                    <a:pt x="877" y="3331"/>
                  </a:cubicBezTo>
                  <a:cubicBezTo>
                    <a:pt x="865" y="3331"/>
                    <a:pt x="865" y="3319"/>
                    <a:pt x="865" y="3319"/>
                  </a:cubicBezTo>
                  <a:cubicBezTo>
                    <a:pt x="687" y="3141"/>
                    <a:pt x="509" y="2938"/>
                    <a:pt x="331" y="2709"/>
                  </a:cubicBezTo>
                  <a:cubicBezTo>
                    <a:pt x="293" y="2658"/>
                    <a:pt x="267" y="2619"/>
                    <a:pt x="229" y="2569"/>
                  </a:cubicBezTo>
                  <a:cubicBezTo>
                    <a:pt x="64" y="2899"/>
                    <a:pt x="1" y="3218"/>
                    <a:pt x="38" y="3484"/>
                  </a:cubicBezTo>
                  <a:cubicBezTo>
                    <a:pt x="64" y="3586"/>
                    <a:pt x="89" y="3675"/>
                    <a:pt x="128" y="3764"/>
                  </a:cubicBezTo>
                  <a:lnTo>
                    <a:pt x="140" y="3777"/>
                  </a:lnTo>
                  <a:lnTo>
                    <a:pt x="179" y="3853"/>
                  </a:lnTo>
                  <a:cubicBezTo>
                    <a:pt x="204" y="3891"/>
                    <a:pt x="229" y="3916"/>
                    <a:pt x="255" y="3955"/>
                  </a:cubicBezTo>
                  <a:lnTo>
                    <a:pt x="293" y="3993"/>
                  </a:lnTo>
                  <a:lnTo>
                    <a:pt x="369" y="4069"/>
                  </a:lnTo>
                  <a:cubicBezTo>
                    <a:pt x="382" y="4082"/>
                    <a:pt x="394" y="4107"/>
                    <a:pt x="420" y="4120"/>
                  </a:cubicBezTo>
                  <a:cubicBezTo>
                    <a:pt x="445" y="4133"/>
                    <a:pt x="471" y="4158"/>
                    <a:pt x="496" y="4171"/>
                  </a:cubicBezTo>
                  <a:cubicBezTo>
                    <a:pt x="509" y="4184"/>
                    <a:pt x="535" y="4196"/>
                    <a:pt x="560" y="4209"/>
                  </a:cubicBezTo>
                  <a:cubicBezTo>
                    <a:pt x="598" y="4235"/>
                    <a:pt x="636" y="4260"/>
                    <a:pt x="674" y="4272"/>
                  </a:cubicBezTo>
                  <a:cubicBezTo>
                    <a:pt x="687" y="4272"/>
                    <a:pt x="699" y="4285"/>
                    <a:pt x="699" y="4285"/>
                  </a:cubicBezTo>
                  <a:cubicBezTo>
                    <a:pt x="738" y="4311"/>
                    <a:pt x="789" y="4323"/>
                    <a:pt x="827" y="4336"/>
                  </a:cubicBezTo>
                  <a:cubicBezTo>
                    <a:pt x="840" y="4336"/>
                    <a:pt x="852" y="4349"/>
                    <a:pt x="865" y="4349"/>
                  </a:cubicBezTo>
                  <a:cubicBezTo>
                    <a:pt x="1004" y="4399"/>
                    <a:pt x="1157" y="4425"/>
                    <a:pt x="1310" y="4438"/>
                  </a:cubicBezTo>
                  <a:lnTo>
                    <a:pt x="1526" y="4438"/>
                  </a:lnTo>
                  <a:cubicBezTo>
                    <a:pt x="1577" y="4438"/>
                    <a:pt x="1640" y="4438"/>
                    <a:pt x="1704" y="4425"/>
                  </a:cubicBezTo>
                  <a:lnTo>
                    <a:pt x="1730" y="4425"/>
                  </a:lnTo>
                  <a:cubicBezTo>
                    <a:pt x="1806" y="4425"/>
                    <a:pt x="1882" y="4413"/>
                    <a:pt x="1959" y="4399"/>
                  </a:cubicBezTo>
                  <a:cubicBezTo>
                    <a:pt x="1971" y="4399"/>
                    <a:pt x="1984" y="4387"/>
                    <a:pt x="2009" y="4387"/>
                  </a:cubicBezTo>
                  <a:cubicBezTo>
                    <a:pt x="2060" y="4374"/>
                    <a:pt x="2123" y="4362"/>
                    <a:pt x="2174" y="4349"/>
                  </a:cubicBezTo>
                  <a:lnTo>
                    <a:pt x="2187" y="4349"/>
                  </a:lnTo>
                  <a:cubicBezTo>
                    <a:pt x="2200" y="4349"/>
                    <a:pt x="2225" y="4336"/>
                    <a:pt x="2250" y="4336"/>
                  </a:cubicBezTo>
                  <a:cubicBezTo>
                    <a:pt x="2301" y="4323"/>
                    <a:pt x="2352" y="4298"/>
                    <a:pt x="2416" y="4285"/>
                  </a:cubicBezTo>
                  <a:cubicBezTo>
                    <a:pt x="2428" y="4272"/>
                    <a:pt x="2454" y="4272"/>
                    <a:pt x="2467" y="4260"/>
                  </a:cubicBezTo>
                  <a:cubicBezTo>
                    <a:pt x="2530" y="4247"/>
                    <a:pt x="2594" y="4221"/>
                    <a:pt x="2657" y="4196"/>
                  </a:cubicBezTo>
                  <a:cubicBezTo>
                    <a:pt x="2683" y="4184"/>
                    <a:pt x="2708" y="4171"/>
                    <a:pt x="2734" y="4171"/>
                  </a:cubicBezTo>
                  <a:lnTo>
                    <a:pt x="2962" y="4057"/>
                  </a:lnTo>
                  <a:cubicBezTo>
                    <a:pt x="3001" y="4043"/>
                    <a:pt x="3039" y="4018"/>
                    <a:pt x="3077" y="4006"/>
                  </a:cubicBezTo>
                  <a:cubicBezTo>
                    <a:pt x="3764" y="3573"/>
                    <a:pt x="4832" y="2836"/>
                    <a:pt x="5912" y="2073"/>
                  </a:cubicBezTo>
                  <a:cubicBezTo>
                    <a:pt x="6027" y="1984"/>
                    <a:pt x="6154" y="1895"/>
                    <a:pt x="6268" y="1806"/>
                  </a:cubicBezTo>
                  <a:cubicBezTo>
                    <a:pt x="6370" y="1729"/>
                    <a:pt x="6485" y="1653"/>
                    <a:pt x="6586" y="1577"/>
                  </a:cubicBezTo>
                  <a:cubicBezTo>
                    <a:pt x="7349" y="1018"/>
                    <a:pt x="8099" y="471"/>
                    <a:pt x="8722" y="0"/>
                  </a:cubicBezTo>
                  <a:close/>
                </a:path>
              </a:pathLst>
            </a:custGeom>
            <a:solidFill>
              <a:srgbClr val="CF8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314;p35">
            <a:extLst>
              <a:ext uri="{FF2B5EF4-FFF2-40B4-BE49-F238E27FC236}">
                <a16:creationId xmlns:a16="http://schemas.microsoft.com/office/drawing/2014/main" id="{A0EE9D70-6A19-40D9-F082-8026900A55ED}"/>
              </a:ext>
            </a:extLst>
          </p:cNvPr>
          <p:cNvSpPr/>
          <p:nvPr/>
        </p:nvSpPr>
        <p:spPr>
          <a:xfrm>
            <a:off x="7902542" y="4263530"/>
            <a:ext cx="970500" cy="165000"/>
          </a:xfrm>
          <a:prstGeom prst="ellipse">
            <a:avLst/>
          </a:pr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412;p35">
            <a:extLst>
              <a:ext uri="{FF2B5EF4-FFF2-40B4-BE49-F238E27FC236}">
                <a16:creationId xmlns:a16="http://schemas.microsoft.com/office/drawing/2014/main" id="{0506A519-78D7-A833-31FA-8DA35BE52E1F}"/>
              </a:ext>
            </a:extLst>
          </p:cNvPr>
          <p:cNvGrpSpPr/>
          <p:nvPr/>
        </p:nvGrpSpPr>
        <p:grpSpPr>
          <a:xfrm>
            <a:off x="7925279" y="2270418"/>
            <a:ext cx="595197" cy="2099006"/>
            <a:chOff x="4672625" y="3736800"/>
            <a:chExt cx="482175" cy="1700425"/>
          </a:xfrm>
        </p:grpSpPr>
        <p:sp>
          <p:nvSpPr>
            <p:cNvPr id="85" name="Google Shape;413;p35">
              <a:extLst>
                <a:ext uri="{FF2B5EF4-FFF2-40B4-BE49-F238E27FC236}">
                  <a16:creationId xmlns:a16="http://schemas.microsoft.com/office/drawing/2014/main" id="{502FA9C3-0287-3356-D116-1E3EC9B4801D}"/>
                </a:ext>
              </a:extLst>
            </p:cNvPr>
            <p:cNvSpPr/>
            <p:nvPr/>
          </p:nvSpPr>
          <p:spPr>
            <a:xfrm>
              <a:off x="4761925" y="3769675"/>
              <a:ext cx="301350" cy="346750"/>
            </a:xfrm>
            <a:custGeom>
              <a:avLst/>
              <a:gdLst/>
              <a:ahLst/>
              <a:cxnLst/>
              <a:rect l="l" t="t" r="r" b="b"/>
              <a:pathLst>
                <a:path w="12054" h="13870" extrusionOk="0">
                  <a:moveTo>
                    <a:pt x="8663" y="0"/>
                  </a:moveTo>
                  <a:cubicBezTo>
                    <a:pt x="7781" y="0"/>
                    <a:pt x="7120" y="622"/>
                    <a:pt x="7120" y="622"/>
                  </a:cubicBezTo>
                  <a:lnTo>
                    <a:pt x="8366" y="1970"/>
                  </a:lnTo>
                  <a:cubicBezTo>
                    <a:pt x="8366" y="1970"/>
                    <a:pt x="8786" y="3458"/>
                    <a:pt x="10109" y="4398"/>
                  </a:cubicBezTo>
                  <a:cubicBezTo>
                    <a:pt x="10109" y="4398"/>
                    <a:pt x="10134" y="4487"/>
                    <a:pt x="10146" y="4627"/>
                  </a:cubicBezTo>
                  <a:lnTo>
                    <a:pt x="3764" y="4017"/>
                  </a:lnTo>
                  <a:lnTo>
                    <a:pt x="3764" y="4017"/>
                  </a:lnTo>
                  <a:cubicBezTo>
                    <a:pt x="3764" y="4017"/>
                    <a:pt x="4527" y="5263"/>
                    <a:pt x="2289" y="7716"/>
                  </a:cubicBezTo>
                  <a:cubicBezTo>
                    <a:pt x="1" y="10221"/>
                    <a:pt x="370" y="13336"/>
                    <a:pt x="370" y="13336"/>
                  </a:cubicBezTo>
                  <a:lnTo>
                    <a:pt x="10833" y="13870"/>
                  </a:lnTo>
                  <a:lnTo>
                    <a:pt x="10934" y="6394"/>
                  </a:lnTo>
                  <a:cubicBezTo>
                    <a:pt x="10934" y="6382"/>
                    <a:pt x="10934" y="6382"/>
                    <a:pt x="10948" y="6369"/>
                  </a:cubicBezTo>
                  <a:cubicBezTo>
                    <a:pt x="11494" y="5416"/>
                    <a:pt x="12053" y="3063"/>
                    <a:pt x="10465" y="1029"/>
                  </a:cubicBezTo>
                  <a:cubicBezTo>
                    <a:pt x="9849" y="243"/>
                    <a:pt x="9213" y="0"/>
                    <a:pt x="8663"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4;p35">
              <a:extLst>
                <a:ext uri="{FF2B5EF4-FFF2-40B4-BE49-F238E27FC236}">
                  <a16:creationId xmlns:a16="http://schemas.microsoft.com/office/drawing/2014/main" id="{DA31AE73-A27D-C2D1-41AE-777C69028234}"/>
                </a:ext>
              </a:extLst>
            </p:cNvPr>
            <p:cNvSpPr/>
            <p:nvPr/>
          </p:nvSpPr>
          <p:spPr>
            <a:xfrm>
              <a:off x="4997475" y="4163525"/>
              <a:ext cx="139225" cy="474700"/>
            </a:xfrm>
            <a:custGeom>
              <a:avLst/>
              <a:gdLst/>
              <a:ahLst/>
              <a:cxnLst/>
              <a:rect l="l" t="t" r="r" b="b"/>
              <a:pathLst>
                <a:path w="5569" h="18988" extrusionOk="0">
                  <a:moveTo>
                    <a:pt x="2430" y="1"/>
                  </a:moveTo>
                  <a:cubicBezTo>
                    <a:pt x="2000" y="1"/>
                    <a:pt x="1361" y="443"/>
                    <a:pt x="419" y="1867"/>
                  </a:cubicBezTo>
                  <a:cubicBezTo>
                    <a:pt x="127" y="2655"/>
                    <a:pt x="0" y="4028"/>
                    <a:pt x="483" y="5070"/>
                  </a:cubicBezTo>
                  <a:cubicBezTo>
                    <a:pt x="2645" y="9953"/>
                    <a:pt x="3484" y="18763"/>
                    <a:pt x="3484" y="18763"/>
                  </a:cubicBezTo>
                  <a:cubicBezTo>
                    <a:pt x="3860" y="18934"/>
                    <a:pt x="4226" y="18988"/>
                    <a:pt x="4536" y="18988"/>
                  </a:cubicBezTo>
                  <a:cubicBezTo>
                    <a:pt x="5053" y="18988"/>
                    <a:pt x="5416" y="18839"/>
                    <a:pt x="5416" y="18839"/>
                  </a:cubicBezTo>
                  <a:cubicBezTo>
                    <a:pt x="5569" y="9253"/>
                    <a:pt x="3280" y="1180"/>
                    <a:pt x="3280" y="1180"/>
                  </a:cubicBezTo>
                  <a:cubicBezTo>
                    <a:pt x="3280" y="1180"/>
                    <a:pt x="3133" y="1"/>
                    <a:pt x="2430"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5;p35">
              <a:extLst>
                <a:ext uri="{FF2B5EF4-FFF2-40B4-BE49-F238E27FC236}">
                  <a16:creationId xmlns:a16="http://schemas.microsoft.com/office/drawing/2014/main" id="{AFB51415-EEE1-63DF-CCB6-481BEF2A68D8}"/>
                </a:ext>
              </a:extLst>
            </p:cNvPr>
            <p:cNvSpPr/>
            <p:nvPr/>
          </p:nvSpPr>
          <p:spPr>
            <a:xfrm>
              <a:off x="5077350" y="4676125"/>
              <a:ext cx="54275" cy="48175"/>
            </a:xfrm>
            <a:custGeom>
              <a:avLst/>
              <a:gdLst/>
              <a:ahLst/>
              <a:cxnLst/>
              <a:rect l="l" t="t" r="r" b="b"/>
              <a:pathLst>
                <a:path w="2171" h="1927" extrusionOk="0">
                  <a:moveTo>
                    <a:pt x="1547" y="1"/>
                  </a:moveTo>
                  <a:cubicBezTo>
                    <a:pt x="1547" y="1"/>
                    <a:pt x="1001" y="1030"/>
                    <a:pt x="899" y="1132"/>
                  </a:cubicBezTo>
                  <a:cubicBezTo>
                    <a:pt x="797" y="1221"/>
                    <a:pt x="111" y="1488"/>
                    <a:pt x="47" y="1666"/>
                  </a:cubicBezTo>
                  <a:cubicBezTo>
                    <a:pt x="1" y="1786"/>
                    <a:pt x="102" y="1926"/>
                    <a:pt x="359" y="1926"/>
                  </a:cubicBezTo>
                  <a:cubicBezTo>
                    <a:pt x="457" y="1926"/>
                    <a:pt x="577" y="1906"/>
                    <a:pt x="721" y="1857"/>
                  </a:cubicBezTo>
                  <a:cubicBezTo>
                    <a:pt x="1229" y="1679"/>
                    <a:pt x="1369" y="1615"/>
                    <a:pt x="1470" y="1526"/>
                  </a:cubicBezTo>
                  <a:cubicBezTo>
                    <a:pt x="1572" y="1425"/>
                    <a:pt x="2170" y="344"/>
                    <a:pt x="2170" y="344"/>
                  </a:cubicBezTo>
                  <a:lnTo>
                    <a:pt x="1547"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6;p35">
              <a:extLst>
                <a:ext uri="{FF2B5EF4-FFF2-40B4-BE49-F238E27FC236}">
                  <a16:creationId xmlns:a16="http://schemas.microsoft.com/office/drawing/2014/main" id="{301038D0-A0DF-D847-5168-4223F4DC8E50}"/>
                </a:ext>
              </a:extLst>
            </p:cNvPr>
            <p:cNvSpPr/>
            <p:nvPr/>
          </p:nvSpPr>
          <p:spPr>
            <a:xfrm>
              <a:off x="5082750" y="4682800"/>
              <a:ext cx="57125" cy="59925"/>
            </a:xfrm>
            <a:custGeom>
              <a:avLst/>
              <a:gdLst/>
              <a:ahLst/>
              <a:cxnLst/>
              <a:rect l="l" t="t" r="r" b="b"/>
              <a:pathLst>
                <a:path w="2285" h="2397" extrusionOk="0">
                  <a:moveTo>
                    <a:pt x="1509" y="0"/>
                  </a:moveTo>
                  <a:cubicBezTo>
                    <a:pt x="1509" y="0"/>
                    <a:pt x="1039" y="1272"/>
                    <a:pt x="937" y="1399"/>
                  </a:cubicBezTo>
                  <a:cubicBezTo>
                    <a:pt x="835" y="1526"/>
                    <a:pt x="73" y="1921"/>
                    <a:pt x="34" y="2124"/>
                  </a:cubicBezTo>
                  <a:cubicBezTo>
                    <a:pt x="1" y="2258"/>
                    <a:pt x="116" y="2397"/>
                    <a:pt x="361" y="2397"/>
                  </a:cubicBezTo>
                  <a:cubicBezTo>
                    <a:pt x="489" y="2397"/>
                    <a:pt x="652" y="2359"/>
                    <a:pt x="848" y="2263"/>
                  </a:cubicBezTo>
                  <a:cubicBezTo>
                    <a:pt x="1407" y="1984"/>
                    <a:pt x="1560" y="1907"/>
                    <a:pt x="1661" y="1780"/>
                  </a:cubicBezTo>
                  <a:cubicBezTo>
                    <a:pt x="1763" y="1653"/>
                    <a:pt x="2285" y="319"/>
                    <a:pt x="2285" y="319"/>
                  </a:cubicBezTo>
                  <a:lnTo>
                    <a:pt x="1509"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7;p35">
              <a:extLst>
                <a:ext uri="{FF2B5EF4-FFF2-40B4-BE49-F238E27FC236}">
                  <a16:creationId xmlns:a16="http://schemas.microsoft.com/office/drawing/2014/main" id="{80C94DA0-0F40-5FCB-A8CC-7638C35DFA53}"/>
                </a:ext>
              </a:extLst>
            </p:cNvPr>
            <p:cNvSpPr/>
            <p:nvPr/>
          </p:nvSpPr>
          <p:spPr>
            <a:xfrm>
              <a:off x="5066575" y="4627500"/>
              <a:ext cx="82200" cy="129925"/>
            </a:xfrm>
            <a:custGeom>
              <a:avLst/>
              <a:gdLst/>
              <a:ahLst/>
              <a:cxnLst/>
              <a:rect l="l" t="t" r="r" b="b"/>
              <a:pathLst>
                <a:path w="3288" h="5197" extrusionOk="0">
                  <a:moveTo>
                    <a:pt x="884" y="0"/>
                  </a:moveTo>
                  <a:cubicBezTo>
                    <a:pt x="249" y="560"/>
                    <a:pt x="135" y="1602"/>
                    <a:pt x="58" y="1907"/>
                  </a:cubicBezTo>
                  <a:cubicBezTo>
                    <a:pt x="1" y="2171"/>
                    <a:pt x="160" y="3485"/>
                    <a:pt x="554" y="3485"/>
                  </a:cubicBezTo>
                  <a:cubicBezTo>
                    <a:pt x="598" y="3485"/>
                    <a:pt x="645" y="3468"/>
                    <a:pt x="694" y="3433"/>
                  </a:cubicBezTo>
                  <a:cubicBezTo>
                    <a:pt x="1190" y="3077"/>
                    <a:pt x="935" y="2353"/>
                    <a:pt x="961" y="2238"/>
                  </a:cubicBezTo>
                  <a:cubicBezTo>
                    <a:pt x="985" y="2139"/>
                    <a:pt x="1367" y="1600"/>
                    <a:pt x="1473" y="1600"/>
                  </a:cubicBezTo>
                  <a:cubicBezTo>
                    <a:pt x="1476" y="1600"/>
                    <a:pt x="1480" y="1601"/>
                    <a:pt x="1482" y="1602"/>
                  </a:cubicBezTo>
                  <a:cubicBezTo>
                    <a:pt x="1571" y="1641"/>
                    <a:pt x="2207" y="2276"/>
                    <a:pt x="2194" y="2390"/>
                  </a:cubicBezTo>
                  <a:cubicBezTo>
                    <a:pt x="2181" y="2492"/>
                    <a:pt x="1813" y="3777"/>
                    <a:pt x="1698" y="4565"/>
                  </a:cubicBezTo>
                  <a:cubicBezTo>
                    <a:pt x="1632" y="4986"/>
                    <a:pt x="1768" y="5197"/>
                    <a:pt x="1930" y="5197"/>
                  </a:cubicBezTo>
                  <a:cubicBezTo>
                    <a:pt x="2047" y="5197"/>
                    <a:pt x="2178" y="5088"/>
                    <a:pt x="2257" y="4870"/>
                  </a:cubicBezTo>
                  <a:cubicBezTo>
                    <a:pt x="2385" y="4361"/>
                    <a:pt x="3288" y="2632"/>
                    <a:pt x="3224" y="2187"/>
                  </a:cubicBezTo>
                  <a:cubicBezTo>
                    <a:pt x="3147" y="1729"/>
                    <a:pt x="2652" y="229"/>
                    <a:pt x="2652" y="229"/>
                  </a:cubicBezTo>
                  <a:lnTo>
                    <a:pt x="2385" y="13"/>
                  </a:lnTo>
                  <a:lnTo>
                    <a:pt x="884"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8;p35">
              <a:extLst>
                <a:ext uri="{FF2B5EF4-FFF2-40B4-BE49-F238E27FC236}">
                  <a16:creationId xmlns:a16="http://schemas.microsoft.com/office/drawing/2014/main" id="{D75A62C0-5E0E-2B7B-1A18-1733CBA1A90A}"/>
                </a:ext>
              </a:extLst>
            </p:cNvPr>
            <p:cNvSpPr/>
            <p:nvPr/>
          </p:nvSpPr>
          <p:spPr>
            <a:xfrm>
              <a:off x="4997475" y="4145650"/>
              <a:ext cx="148775" cy="490975"/>
            </a:xfrm>
            <a:custGeom>
              <a:avLst/>
              <a:gdLst/>
              <a:ahLst/>
              <a:cxnLst/>
              <a:rect l="l" t="t" r="r" b="b"/>
              <a:pathLst>
                <a:path w="5951" h="19639" extrusionOk="0">
                  <a:moveTo>
                    <a:pt x="2365" y="0"/>
                  </a:moveTo>
                  <a:cubicBezTo>
                    <a:pt x="2365" y="0"/>
                    <a:pt x="1144" y="1488"/>
                    <a:pt x="419" y="2582"/>
                  </a:cubicBezTo>
                  <a:cubicBezTo>
                    <a:pt x="127" y="3370"/>
                    <a:pt x="0" y="4743"/>
                    <a:pt x="483" y="5785"/>
                  </a:cubicBezTo>
                  <a:cubicBezTo>
                    <a:pt x="2645" y="10668"/>
                    <a:pt x="3484" y="19478"/>
                    <a:pt x="3484" y="19478"/>
                  </a:cubicBezTo>
                  <a:cubicBezTo>
                    <a:pt x="3742" y="19595"/>
                    <a:pt x="4030" y="19639"/>
                    <a:pt x="4316" y="19639"/>
                  </a:cubicBezTo>
                  <a:cubicBezTo>
                    <a:pt x="5143" y="19639"/>
                    <a:pt x="5950" y="19274"/>
                    <a:pt x="5950" y="19274"/>
                  </a:cubicBezTo>
                  <a:cubicBezTo>
                    <a:pt x="5797" y="3675"/>
                    <a:pt x="2365" y="0"/>
                    <a:pt x="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9;p35">
              <a:extLst>
                <a:ext uri="{FF2B5EF4-FFF2-40B4-BE49-F238E27FC236}">
                  <a16:creationId xmlns:a16="http://schemas.microsoft.com/office/drawing/2014/main" id="{A4FB32BA-0441-9C56-338F-CC6469EF760A}"/>
                </a:ext>
              </a:extLst>
            </p:cNvPr>
            <p:cNvSpPr/>
            <p:nvPr/>
          </p:nvSpPr>
          <p:spPr>
            <a:xfrm>
              <a:off x="5132875" y="4631000"/>
              <a:ext cx="4125" cy="1600"/>
            </a:xfrm>
            <a:custGeom>
              <a:avLst/>
              <a:gdLst/>
              <a:ahLst/>
              <a:cxnLst/>
              <a:rect l="l" t="t" r="r" b="b"/>
              <a:pathLst>
                <a:path w="165" h="64" extrusionOk="0">
                  <a:moveTo>
                    <a:pt x="165" y="0"/>
                  </a:moveTo>
                  <a:cubicBezTo>
                    <a:pt x="165" y="1"/>
                    <a:pt x="138" y="11"/>
                    <a:pt x="91" y="29"/>
                  </a:cubicBezTo>
                  <a:lnTo>
                    <a:pt x="91" y="29"/>
                  </a:lnTo>
                  <a:cubicBezTo>
                    <a:pt x="117" y="22"/>
                    <a:pt x="141" y="13"/>
                    <a:pt x="165" y="0"/>
                  </a:cubicBezTo>
                  <a:close/>
                  <a:moveTo>
                    <a:pt x="91" y="29"/>
                  </a:moveTo>
                  <a:cubicBezTo>
                    <a:pt x="63" y="38"/>
                    <a:pt x="33" y="44"/>
                    <a:pt x="0" y="51"/>
                  </a:cubicBezTo>
                  <a:lnTo>
                    <a:pt x="0" y="64"/>
                  </a:lnTo>
                  <a:cubicBezTo>
                    <a:pt x="35" y="50"/>
                    <a:pt x="66" y="39"/>
                    <a:pt x="91" y="29"/>
                  </a:cubicBez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0;p35">
              <a:extLst>
                <a:ext uri="{FF2B5EF4-FFF2-40B4-BE49-F238E27FC236}">
                  <a16:creationId xmlns:a16="http://schemas.microsoft.com/office/drawing/2014/main" id="{451E75DD-8AB7-BDB2-6EB6-D342DE7EE66F}"/>
                </a:ext>
              </a:extLst>
            </p:cNvPr>
            <p:cNvSpPr/>
            <p:nvPr/>
          </p:nvSpPr>
          <p:spPr>
            <a:xfrm>
              <a:off x="5131900" y="4632275"/>
              <a:ext cx="1000" cy="650"/>
            </a:xfrm>
            <a:custGeom>
              <a:avLst/>
              <a:gdLst/>
              <a:ahLst/>
              <a:cxnLst/>
              <a:rect l="l" t="t" r="r" b="b"/>
              <a:pathLst>
                <a:path w="40" h="26" extrusionOk="0">
                  <a:moveTo>
                    <a:pt x="39" y="0"/>
                  </a:moveTo>
                  <a:cubicBezTo>
                    <a:pt x="26" y="13"/>
                    <a:pt x="14" y="13"/>
                    <a:pt x="0" y="13"/>
                  </a:cubicBezTo>
                  <a:lnTo>
                    <a:pt x="26" y="26"/>
                  </a:lnTo>
                  <a:cubicBezTo>
                    <a:pt x="26" y="26"/>
                    <a:pt x="39" y="26"/>
                    <a:pt x="39" y="13"/>
                  </a:cubicBezTo>
                  <a:lnTo>
                    <a:pt x="39" y="0"/>
                  </a:lnTo>
                  <a:close/>
                </a:path>
              </a:pathLst>
            </a:custGeom>
            <a:solidFill>
              <a:srgbClr val="E2A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1;p35">
              <a:extLst>
                <a:ext uri="{FF2B5EF4-FFF2-40B4-BE49-F238E27FC236}">
                  <a16:creationId xmlns:a16="http://schemas.microsoft.com/office/drawing/2014/main" id="{8D4F3EA6-23C1-9E44-9A51-409559881E60}"/>
                </a:ext>
              </a:extLst>
            </p:cNvPr>
            <p:cNvSpPr/>
            <p:nvPr/>
          </p:nvSpPr>
          <p:spPr>
            <a:xfrm>
              <a:off x="5114100" y="4632575"/>
              <a:ext cx="18450" cy="4475"/>
            </a:xfrm>
            <a:custGeom>
              <a:avLst/>
              <a:gdLst/>
              <a:ahLst/>
              <a:cxnLst/>
              <a:rect l="l" t="t" r="r" b="b"/>
              <a:pathLst>
                <a:path w="738" h="179" extrusionOk="0">
                  <a:moveTo>
                    <a:pt x="712" y="1"/>
                  </a:moveTo>
                  <a:cubicBezTo>
                    <a:pt x="509" y="65"/>
                    <a:pt x="255" y="115"/>
                    <a:pt x="0" y="141"/>
                  </a:cubicBezTo>
                  <a:lnTo>
                    <a:pt x="0" y="179"/>
                  </a:lnTo>
                  <a:cubicBezTo>
                    <a:pt x="306" y="153"/>
                    <a:pt x="573" y="77"/>
                    <a:pt x="738" y="14"/>
                  </a:cubicBezTo>
                  <a:lnTo>
                    <a:pt x="712" y="1"/>
                  </a:lnTo>
                  <a:close/>
                </a:path>
              </a:pathLst>
            </a:custGeom>
            <a:solidFill>
              <a:srgbClr val="E2A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2;p35">
              <a:extLst>
                <a:ext uri="{FF2B5EF4-FFF2-40B4-BE49-F238E27FC236}">
                  <a16:creationId xmlns:a16="http://schemas.microsoft.com/office/drawing/2014/main" id="{3C97B81B-F8F5-90F8-E9D7-4618850DF480}"/>
                </a:ext>
              </a:extLst>
            </p:cNvPr>
            <p:cNvSpPr/>
            <p:nvPr/>
          </p:nvSpPr>
          <p:spPr>
            <a:xfrm>
              <a:off x="5066750" y="4257525"/>
              <a:ext cx="70250" cy="378575"/>
            </a:xfrm>
            <a:custGeom>
              <a:avLst/>
              <a:gdLst/>
              <a:ahLst/>
              <a:cxnLst/>
              <a:rect l="l" t="t" r="r" b="b"/>
              <a:pathLst>
                <a:path w="2810" h="15143" extrusionOk="0">
                  <a:moveTo>
                    <a:pt x="1310" y="0"/>
                  </a:moveTo>
                  <a:cubicBezTo>
                    <a:pt x="1055" y="1310"/>
                    <a:pt x="369" y="2416"/>
                    <a:pt x="165" y="3472"/>
                  </a:cubicBezTo>
                  <a:cubicBezTo>
                    <a:pt x="1" y="4323"/>
                    <a:pt x="191" y="6218"/>
                    <a:pt x="280" y="8061"/>
                  </a:cubicBezTo>
                  <a:cubicBezTo>
                    <a:pt x="331" y="9002"/>
                    <a:pt x="369" y="9930"/>
                    <a:pt x="318" y="10719"/>
                  </a:cubicBezTo>
                  <a:lnTo>
                    <a:pt x="1666" y="11239"/>
                  </a:lnTo>
                  <a:lnTo>
                    <a:pt x="1894" y="15143"/>
                  </a:lnTo>
                  <a:cubicBezTo>
                    <a:pt x="2149" y="15117"/>
                    <a:pt x="2403" y="15067"/>
                    <a:pt x="2606" y="15003"/>
                  </a:cubicBezTo>
                  <a:cubicBezTo>
                    <a:pt x="2620" y="15003"/>
                    <a:pt x="2632" y="15003"/>
                    <a:pt x="2645" y="14990"/>
                  </a:cubicBezTo>
                  <a:cubicBezTo>
                    <a:pt x="2708" y="14977"/>
                    <a:pt x="2759" y="14965"/>
                    <a:pt x="2810" y="14939"/>
                  </a:cubicBezTo>
                  <a:cubicBezTo>
                    <a:pt x="2594" y="13985"/>
                    <a:pt x="1526" y="5379"/>
                    <a:pt x="1399" y="1348"/>
                  </a:cubicBezTo>
                  <a:cubicBezTo>
                    <a:pt x="1386" y="865"/>
                    <a:pt x="1348" y="421"/>
                    <a:pt x="1310"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3;p35">
              <a:extLst>
                <a:ext uri="{FF2B5EF4-FFF2-40B4-BE49-F238E27FC236}">
                  <a16:creationId xmlns:a16="http://schemas.microsoft.com/office/drawing/2014/main" id="{8D51FA0B-6325-C464-90E8-0575B5BD9B18}"/>
                </a:ext>
              </a:extLst>
            </p:cNvPr>
            <p:cNvSpPr/>
            <p:nvPr/>
          </p:nvSpPr>
          <p:spPr>
            <a:xfrm>
              <a:off x="4755900" y="4050925"/>
              <a:ext cx="335975" cy="504275"/>
            </a:xfrm>
            <a:custGeom>
              <a:avLst/>
              <a:gdLst/>
              <a:ahLst/>
              <a:cxnLst/>
              <a:rect l="l" t="t" r="r" b="b"/>
              <a:pathLst>
                <a:path w="13439" h="20171" extrusionOk="0">
                  <a:moveTo>
                    <a:pt x="6065" y="1"/>
                  </a:moveTo>
                  <a:cubicBezTo>
                    <a:pt x="1971" y="1158"/>
                    <a:pt x="1" y="2670"/>
                    <a:pt x="1" y="2670"/>
                  </a:cubicBezTo>
                  <a:lnTo>
                    <a:pt x="3764" y="10044"/>
                  </a:lnTo>
                  <a:cubicBezTo>
                    <a:pt x="3764" y="10044"/>
                    <a:pt x="4386" y="12982"/>
                    <a:pt x="3611" y="14406"/>
                  </a:cubicBezTo>
                  <a:cubicBezTo>
                    <a:pt x="865" y="16796"/>
                    <a:pt x="1450" y="19402"/>
                    <a:pt x="1450" y="19402"/>
                  </a:cubicBezTo>
                  <a:cubicBezTo>
                    <a:pt x="2355" y="20011"/>
                    <a:pt x="4111" y="20171"/>
                    <a:pt x="5708" y="20171"/>
                  </a:cubicBezTo>
                  <a:cubicBezTo>
                    <a:pt x="7479" y="20171"/>
                    <a:pt x="9053" y="19974"/>
                    <a:pt x="9053" y="19974"/>
                  </a:cubicBezTo>
                  <a:cubicBezTo>
                    <a:pt x="9053" y="19974"/>
                    <a:pt x="11023" y="19389"/>
                    <a:pt x="12421" y="17571"/>
                  </a:cubicBezTo>
                  <a:cubicBezTo>
                    <a:pt x="12421" y="17571"/>
                    <a:pt x="11811" y="13884"/>
                    <a:pt x="12257" y="11838"/>
                  </a:cubicBezTo>
                  <a:cubicBezTo>
                    <a:pt x="13172" y="8939"/>
                    <a:pt x="13439" y="6891"/>
                    <a:pt x="12727" y="4794"/>
                  </a:cubicBezTo>
                  <a:cubicBezTo>
                    <a:pt x="11938" y="3382"/>
                    <a:pt x="9828" y="51"/>
                    <a:pt x="6065"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4;p35">
              <a:extLst>
                <a:ext uri="{FF2B5EF4-FFF2-40B4-BE49-F238E27FC236}">
                  <a16:creationId xmlns:a16="http://schemas.microsoft.com/office/drawing/2014/main" id="{189F5551-A2A4-7B35-A874-28A7E2617144}"/>
                </a:ext>
              </a:extLst>
            </p:cNvPr>
            <p:cNvSpPr/>
            <p:nvPr/>
          </p:nvSpPr>
          <p:spPr>
            <a:xfrm>
              <a:off x="4964400" y="4455850"/>
              <a:ext cx="162125" cy="965800"/>
            </a:xfrm>
            <a:custGeom>
              <a:avLst/>
              <a:gdLst/>
              <a:ahLst/>
              <a:cxnLst/>
              <a:rect l="l" t="t" r="r" b="b"/>
              <a:pathLst>
                <a:path w="6485" h="38632" extrusionOk="0">
                  <a:moveTo>
                    <a:pt x="4743" y="1"/>
                  </a:moveTo>
                  <a:lnTo>
                    <a:pt x="2976" y="90"/>
                  </a:lnTo>
                  <a:lnTo>
                    <a:pt x="2200" y="141"/>
                  </a:lnTo>
                  <a:lnTo>
                    <a:pt x="1" y="306"/>
                  </a:lnTo>
                  <a:lnTo>
                    <a:pt x="77" y="1654"/>
                  </a:lnTo>
                  <a:lnTo>
                    <a:pt x="115" y="2150"/>
                  </a:lnTo>
                  <a:lnTo>
                    <a:pt x="140" y="2633"/>
                  </a:lnTo>
                  <a:lnTo>
                    <a:pt x="1196" y="19275"/>
                  </a:lnTo>
                  <a:lnTo>
                    <a:pt x="2149" y="31887"/>
                  </a:lnTo>
                  <a:lnTo>
                    <a:pt x="2225" y="32841"/>
                  </a:lnTo>
                  <a:cubicBezTo>
                    <a:pt x="2225" y="32841"/>
                    <a:pt x="2137" y="34607"/>
                    <a:pt x="2047" y="34887"/>
                  </a:cubicBezTo>
                  <a:cubicBezTo>
                    <a:pt x="1590" y="35675"/>
                    <a:pt x="2213" y="37099"/>
                    <a:pt x="2264" y="37748"/>
                  </a:cubicBezTo>
                  <a:cubicBezTo>
                    <a:pt x="2295" y="38180"/>
                    <a:pt x="3856" y="38631"/>
                    <a:pt x="5071" y="38631"/>
                  </a:cubicBezTo>
                  <a:cubicBezTo>
                    <a:pt x="5822" y="38631"/>
                    <a:pt x="6441" y="38459"/>
                    <a:pt x="6485" y="38002"/>
                  </a:cubicBezTo>
                  <a:cubicBezTo>
                    <a:pt x="6231" y="37138"/>
                    <a:pt x="4629" y="34760"/>
                    <a:pt x="4552" y="34353"/>
                  </a:cubicBezTo>
                  <a:cubicBezTo>
                    <a:pt x="4476" y="33946"/>
                    <a:pt x="4451" y="32612"/>
                    <a:pt x="4451" y="32612"/>
                  </a:cubicBezTo>
                  <a:lnTo>
                    <a:pt x="4807" y="21995"/>
                  </a:lnTo>
                  <a:lnTo>
                    <a:pt x="4908" y="19249"/>
                  </a:lnTo>
                  <a:lnTo>
                    <a:pt x="5697" y="2798"/>
                  </a:lnTo>
                  <a:lnTo>
                    <a:pt x="5697" y="2747"/>
                  </a:lnTo>
                  <a:lnTo>
                    <a:pt x="4743"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5;p35">
              <a:extLst>
                <a:ext uri="{FF2B5EF4-FFF2-40B4-BE49-F238E27FC236}">
                  <a16:creationId xmlns:a16="http://schemas.microsoft.com/office/drawing/2014/main" id="{E9C38DF3-DA95-14E2-53D2-F5F5CD7B13A5}"/>
                </a:ext>
              </a:extLst>
            </p:cNvPr>
            <p:cNvSpPr/>
            <p:nvPr/>
          </p:nvSpPr>
          <p:spPr>
            <a:xfrm>
              <a:off x="5004450" y="5301950"/>
              <a:ext cx="140525" cy="125900"/>
            </a:xfrm>
            <a:custGeom>
              <a:avLst/>
              <a:gdLst/>
              <a:ahLst/>
              <a:cxnLst/>
              <a:rect l="l" t="t" r="r" b="b"/>
              <a:pathLst>
                <a:path w="5621" h="5036" extrusionOk="0">
                  <a:moveTo>
                    <a:pt x="445" y="0"/>
                  </a:moveTo>
                  <a:cubicBezTo>
                    <a:pt x="445" y="0"/>
                    <a:pt x="1" y="1424"/>
                    <a:pt x="179" y="2073"/>
                  </a:cubicBezTo>
                  <a:cubicBezTo>
                    <a:pt x="179" y="2073"/>
                    <a:pt x="509" y="3751"/>
                    <a:pt x="776" y="4196"/>
                  </a:cubicBezTo>
                  <a:cubicBezTo>
                    <a:pt x="1030" y="4641"/>
                    <a:pt x="2378" y="5035"/>
                    <a:pt x="3637" y="5035"/>
                  </a:cubicBezTo>
                  <a:cubicBezTo>
                    <a:pt x="4883" y="5035"/>
                    <a:pt x="5620" y="4196"/>
                    <a:pt x="4208" y="2582"/>
                  </a:cubicBezTo>
                  <a:lnTo>
                    <a:pt x="4208" y="2582"/>
                  </a:lnTo>
                  <a:cubicBezTo>
                    <a:pt x="4208" y="2582"/>
                    <a:pt x="4124" y="3434"/>
                    <a:pt x="2916" y="3434"/>
                  </a:cubicBezTo>
                  <a:cubicBezTo>
                    <a:pt x="2889" y="3434"/>
                    <a:pt x="2863" y="3434"/>
                    <a:pt x="2835" y="3433"/>
                  </a:cubicBezTo>
                  <a:cubicBezTo>
                    <a:pt x="1539" y="3408"/>
                    <a:pt x="776" y="2391"/>
                    <a:pt x="776" y="2391"/>
                  </a:cubicBezTo>
                  <a:cubicBezTo>
                    <a:pt x="776" y="2391"/>
                    <a:pt x="560" y="1310"/>
                    <a:pt x="509" y="1234"/>
                  </a:cubicBezTo>
                  <a:cubicBezTo>
                    <a:pt x="471" y="1145"/>
                    <a:pt x="445" y="0"/>
                    <a:pt x="4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6;p35">
              <a:extLst>
                <a:ext uri="{FF2B5EF4-FFF2-40B4-BE49-F238E27FC236}">
                  <a16:creationId xmlns:a16="http://schemas.microsoft.com/office/drawing/2014/main" id="{874D1DE1-6330-2BD5-6B1C-30A774029F9D}"/>
                </a:ext>
              </a:extLst>
            </p:cNvPr>
            <p:cNvSpPr/>
            <p:nvPr/>
          </p:nvSpPr>
          <p:spPr>
            <a:xfrm>
              <a:off x="4755900" y="4405000"/>
              <a:ext cx="243175" cy="1020475"/>
            </a:xfrm>
            <a:custGeom>
              <a:avLst/>
              <a:gdLst/>
              <a:ahLst/>
              <a:cxnLst/>
              <a:rect l="l" t="t" r="r" b="b"/>
              <a:pathLst>
                <a:path w="9727" h="40819" extrusionOk="0">
                  <a:moveTo>
                    <a:pt x="4488" y="1"/>
                  </a:moveTo>
                  <a:cubicBezTo>
                    <a:pt x="4488" y="1"/>
                    <a:pt x="3001" y="1336"/>
                    <a:pt x="2861" y="3065"/>
                  </a:cubicBezTo>
                  <a:cubicBezTo>
                    <a:pt x="2479" y="7985"/>
                    <a:pt x="2657" y="21004"/>
                    <a:pt x="2657" y="21004"/>
                  </a:cubicBezTo>
                  <a:lnTo>
                    <a:pt x="1259" y="33578"/>
                  </a:lnTo>
                  <a:lnTo>
                    <a:pt x="1157" y="34531"/>
                  </a:lnTo>
                  <a:cubicBezTo>
                    <a:pt x="1157" y="34531"/>
                    <a:pt x="738" y="36260"/>
                    <a:pt x="598" y="36514"/>
                  </a:cubicBezTo>
                  <a:cubicBezTo>
                    <a:pt x="1" y="37201"/>
                    <a:pt x="343" y="38701"/>
                    <a:pt x="280" y="39362"/>
                  </a:cubicBezTo>
                  <a:cubicBezTo>
                    <a:pt x="224" y="39877"/>
                    <a:pt x="2290" y="40819"/>
                    <a:pt x="3516" y="40819"/>
                  </a:cubicBezTo>
                  <a:cubicBezTo>
                    <a:pt x="3955" y="40819"/>
                    <a:pt x="4287" y="40698"/>
                    <a:pt x="4374" y="40392"/>
                  </a:cubicBezTo>
                  <a:cubicBezTo>
                    <a:pt x="4298" y="39489"/>
                    <a:pt x="3154" y="36870"/>
                    <a:pt x="3154" y="36451"/>
                  </a:cubicBezTo>
                  <a:cubicBezTo>
                    <a:pt x="3166" y="36044"/>
                    <a:pt x="3446" y="34747"/>
                    <a:pt x="3383" y="34722"/>
                  </a:cubicBezTo>
                  <a:lnTo>
                    <a:pt x="6307" y="21665"/>
                  </a:lnTo>
                  <a:lnTo>
                    <a:pt x="8709" y="8493"/>
                  </a:lnTo>
                  <a:lnTo>
                    <a:pt x="9726" y="2735"/>
                  </a:lnTo>
                  <a:lnTo>
                    <a:pt x="4488"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7;p35">
              <a:extLst>
                <a:ext uri="{FF2B5EF4-FFF2-40B4-BE49-F238E27FC236}">
                  <a16:creationId xmlns:a16="http://schemas.microsoft.com/office/drawing/2014/main" id="{56BD2F22-DD20-0AD0-13D5-89DF5D2C078F}"/>
                </a:ext>
              </a:extLst>
            </p:cNvPr>
            <p:cNvSpPr/>
            <p:nvPr/>
          </p:nvSpPr>
          <p:spPr>
            <a:xfrm>
              <a:off x="4821050" y="4846500"/>
              <a:ext cx="106525" cy="393500"/>
            </a:xfrm>
            <a:custGeom>
              <a:avLst/>
              <a:gdLst/>
              <a:ahLst/>
              <a:cxnLst/>
              <a:rect l="l" t="t" r="r" b="b"/>
              <a:pathLst>
                <a:path w="4261" h="15740" extrusionOk="0">
                  <a:moveTo>
                    <a:pt x="1" y="0"/>
                  </a:moveTo>
                  <a:lnTo>
                    <a:pt x="3243" y="1424"/>
                  </a:lnTo>
                  <a:lnTo>
                    <a:pt x="1082" y="15740"/>
                  </a:lnTo>
                  <a:cubicBezTo>
                    <a:pt x="1082" y="15740"/>
                    <a:pt x="2772" y="8290"/>
                    <a:pt x="3294" y="5798"/>
                  </a:cubicBezTo>
                  <a:cubicBezTo>
                    <a:pt x="3637" y="4284"/>
                    <a:pt x="4260" y="725"/>
                    <a:pt x="4260" y="725"/>
                  </a:cubicBezTo>
                  <a:lnTo>
                    <a:pt x="1" y="0"/>
                  </a:lnTo>
                  <a:close/>
                </a:path>
              </a:pathLst>
            </a:custGeom>
            <a:solidFill>
              <a:srgbClr val="41404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28;p35">
              <a:extLst>
                <a:ext uri="{FF2B5EF4-FFF2-40B4-BE49-F238E27FC236}">
                  <a16:creationId xmlns:a16="http://schemas.microsoft.com/office/drawing/2014/main" id="{42095371-A9D7-3C73-A9E7-10539FD6DFF8}"/>
                </a:ext>
              </a:extLst>
            </p:cNvPr>
            <p:cNvSpPr/>
            <p:nvPr/>
          </p:nvSpPr>
          <p:spPr>
            <a:xfrm>
              <a:off x="4990475" y="4859850"/>
              <a:ext cx="100125" cy="416400"/>
            </a:xfrm>
            <a:custGeom>
              <a:avLst/>
              <a:gdLst/>
              <a:ahLst/>
              <a:cxnLst/>
              <a:rect l="l" t="t" r="r" b="b"/>
              <a:pathLst>
                <a:path w="4005" h="16656" extrusionOk="0">
                  <a:moveTo>
                    <a:pt x="4005" y="0"/>
                  </a:moveTo>
                  <a:cubicBezTo>
                    <a:pt x="3967" y="51"/>
                    <a:pt x="1894" y="368"/>
                    <a:pt x="0" y="382"/>
                  </a:cubicBezTo>
                  <a:lnTo>
                    <a:pt x="3128" y="865"/>
                  </a:lnTo>
                  <a:lnTo>
                    <a:pt x="3408" y="16655"/>
                  </a:lnTo>
                  <a:lnTo>
                    <a:pt x="3560" y="12192"/>
                  </a:lnTo>
                  <a:lnTo>
                    <a:pt x="4005" y="0"/>
                  </a:lnTo>
                  <a:close/>
                </a:path>
              </a:pathLst>
            </a:custGeom>
            <a:solidFill>
              <a:srgbClr val="414042">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9;p35">
              <a:extLst>
                <a:ext uri="{FF2B5EF4-FFF2-40B4-BE49-F238E27FC236}">
                  <a16:creationId xmlns:a16="http://schemas.microsoft.com/office/drawing/2014/main" id="{35A4120D-39E5-229E-F2DD-2E3E56211C69}"/>
                </a:ext>
              </a:extLst>
            </p:cNvPr>
            <p:cNvSpPr/>
            <p:nvPr/>
          </p:nvSpPr>
          <p:spPr>
            <a:xfrm>
              <a:off x="4759075" y="5295925"/>
              <a:ext cx="118725" cy="141300"/>
            </a:xfrm>
            <a:custGeom>
              <a:avLst/>
              <a:gdLst/>
              <a:ahLst/>
              <a:cxnLst/>
              <a:rect l="l" t="t" r="r" b="b"/>
              <a:pathLst>
                <a:path w="4749" h="5652" extrusionOk="0">
                  <a:moveTo>
                    <a:pt x="750" y="0"/>
                  </a:moveTo>
                  <a:cubicBezTo>
                    <a:pt x="750" y="1"/>
                    <a:pt x="1" y="1297"/>
                    <a:pt x="39" y="1970"/>
                  </a:cubicBezTo>
                  <a:cubicBezTo>
                    <a:pt x="39" y="1970"/>
                    <a:pt x="1" y="3674"/>
                    <a:pt x="166" y="4170"/>
                  </a:cubicBezTo>
                  <a:cubicBezTo>
                    <a:pt x="318" y="4666"/>
                    <a:pt x="1552" y="5340"/>
                    <a:pt x="2772" y="5594"/>
                  </a:cubicBezTo>
                  <a:cubicBezTo>
                    <a:pt x="2948" y="5632"/>
                    <a:pt x="3116" y="5652"/>
                    <a:pt x="3273" y="5652"/>
                  </a:cubicBezTo>
                  <a:cubicBezTo>
                    <a:pt x="4219" y="5652"/>
                    <a:pt x="4749" y="4945"/>
                    <a:pt x="3866" y="3331"/>
                  </a:cubicBezTo>
                  <a:lnTo>
                    <a:pt x="3866" y="3331"/>
                  </a:lnTo>
                  <a:cubicBezTo>
                    <a:pt x="3866" y="3331"/>
                    <a:pt x="3667" y="3936"/>
                    <a:pt x="2859" y="3936"/>
                  </a:cubicBezTo>
                  <a:cubicBezTo>
                    <a:pt x="2708" y="3936"/>
                    <a:pt x="2536" y="3915"/>
                    <a:pt x="2340" y="3865"/>
                  </a:cubicBezTo>
                  <a:cubicBezTo>
                    <a:pt x="1081" y="3560"/>
                    <a:pt x="560" y="2403"/>
                    <a:pt x="560" y="2403"/>
                  </a:cubicBezTo>
                  <a:cubicBezTo>
                    <a:pt x="560" y="2403"/>
                    <a:pt x="572" y="1309"/>
                    <a:pt x="547" y="1221"/>
                  </a:cubicBezTo>
                  <a:cubicBezTo>
                    <a:pt x="509" y="1131"/>
                    <a:pt x="750" y="1"/>
                    <a:pt x="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30;p35">
              <a:extLst>
                <a:ext uri="{FF2B5EF4-FFF2-40B4-BE49-F238E27FC236}">
                  <a16:creationId xmlns:a16="http://schemas.microsoft.com/office/drawing/2014/main" id="{7F2DBB9F-3138-B377-3615-00BF6346DBC4}"/>
                </a:ext>
              </a:extLst>
            </p:cNvPr>
            <p:cNvSpPr/>
            <p:nvPr/>
          </p:nvSpPr>
          <p:spPr>
            <a:xfrm>
              <a:off x="4771150" y="4437425"/>
              <a:ext cx="360475" cy="516125"/>
            </a:xfrm>
            <a:custGeom>
              <a:avLst/>
              <a:gdLst/>
              <a:ahLst/>
              <a:cxnLst/>
              <a:rect l="l" t="t" r="r" b="b"/>
              <a:pathLst>
                <a:path w="14419" h="20645" extrusionOk="0">
                  <a:moveTo>
                    <a:pt x="3064" y="0"/>
                  </a:moveTo>
                  <a:cubicBezTo>
                    <a:pt x="3064" y="0"/>
                    <a:pt x="1221" y="3026"/>
                    <a:pt x="878" y="6879"/>
                  </a:cubicBezTo>
                  <a:cubicBezTo>
                    <a:pt x="547" y="10731"/>
                    <a:pt x="1" y="19808"/>
                    <a:pt x="1" y="19808"/>
                  </a:cubicBezTo>
                  <a:cubicBezTo>
                    <a:pt x="1" y="19808"/>
                    <a:pt x="4283" y="20644"/>
                    <a:pt x="8850" y="20644"/>
                  </a:cubicBezTo>
                  <a:cubicBezTo>
                    <a:pt x="10753" y="20644"/>
                    <a:pt x="12706" y="20499"/>
                    <a:pt x="14418" y="20088"/>
                  </a:cubicBezTo>
                  <a:lnTo>
                    <a:pt x="13490" y="4043"/>
                  </a:lnTo>
                  <a:lnTo>
                    <a:pt x="3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1;p35">
              <a:extLst>
                <a:ext uri="{FF2B5EF4-FFF2-40B4-BE49-F238E27FC236}">
                  <a16:creationId xmlns:a16="http://schemas.microsoft.com/office/drawing/2014/main" id="{55338F8F-9463-2D18-5F2D-F788276758B2}"/>
                </a:ext>
              </a:extLst>
            </p:cNvPr>
            <p:cNvSpPr/>
            <p:nvPr/>
          </p:nvSpPr>
          <p:spPr>
            <a:xfrm>
              <a:off x="4856025" y="3972750"/>
              <a:ext cx="111250" cy="109050"/>
            </a:xfrm>
            <a:custGeom>
              <a:avLst/>
              <a:gdLst/>
              <a:ahLst/>
              <a:cxnLst/>
              <a:rect l="l" t="t" r="r" b="b"/>
              <a:pathLst>
                <a:path w="4450" h="4362" extrusionOk="0">
                  <a:moveTo>
                    <a:pt x="3192" y="0"/>
                  </a:moveTo>
                  <a:lnTo>
                    <a:pt x="1017" y="254"/>
                  </a:lnTo>
                  <a:lnTo>
                    <a:pt x="0" y="4234"/>
                  </a:lnTo>
                  <a:lnTo>
                    <a:pt x="4438" y="4361"/>
                  </a:lnTo>
                  <a:lnTo>
                    <a:pt x="4450" y="1717"/>
                  </a:lnTo>
                  <a:lnTo>
                    <a:pt x="3192"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2;p35">
              <a:extLst>
                <a:ext uri="{FF2B5EF4-FFF2-40B4-BE49-F238E27FC236}">
                  <a16:creationId xmlns:a16="http://schemas.microsoft.com/office/drawing/2014/main" id="{E1D556C1-278E-A1D0-2C8F-AE96283EB01A}"/>
                </a:ext>
              </a:extLst>
            </p:cNvPr>
            <p:cNvSpPr/>
            <p:nvPr/>
          </p:nvSpPr>
          <p:spPr>
            <a:xfrm>
              <a:off x="4966950" y="4015650"/>
              <a:ext cx="325" cy="35625"/>
            </a:xfrm>
            <a:custGeom>
              <a:avLst/>
              <a:gdLst/>
              <a:ahLst/>
              <a:cxnLst/>
              <a:rect l="l" t="t" r="r" b="b"/>
              <a:pathLst>
                <a:path w="13" h="1425" extrusionOk="0">
                  <a:moveTo>
                    <a:pt x="13" y="1"/>
                  </a:moveTo>
                  <a:lnTo>
                    <a:pt x="1" y="1425"/>
                  </a:lnTo>
                  <a:lnTo>
                    <a:pt x="1" y="1425"/>
                  </a:lnTo>
                  <a:close/>
                </a:path>
              </a:pathLst>
            </a:custGeom>
            <a:solidFill>
              <a:srgbClr val="A05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3;p35">
              <a:extLst>
                <a:ext uri="{FF2B5EF4-FFF2-40B4-BE49-F238E27FC236}">
                  <a16:creationId xmlns:a16="http://schemas.microsoft.com/office/drawing/2014/main" id="{BD0B8F97-FA24-E0EB-608C-B6FADDEB6810}"/>
                </a:ext>
              </a:extLst>
            </p:cNvPr>
            <p:cNvSpPr/>
            <p:nvPr/>
          </p:nvSpPr>
          <p:spPr>
            <a:xfrm>
              <a:off x="4886525" y="3997850"/>
              <a:ext cx="80750" cy="53425"/>
            </a:xfrm>
            <a:custGeom>
              <a:avLst/>
              <a:gdLst/>
              <a:ahLst/>
              <a:cxnLst/>
              <a:rect l="l" t="t" r="r" b="b"/>
              <a:pathLst>
                <a:path w="3230" h="2137" extrusionOk="0">
                  <a:moveTo>
                    <a:pt x="1" y="1"/>
                  </a:moveTo>
                  <a:lnTo>
                    <a:pt x="1" y="1"/>
                  </a:lnTo>
                  <a:cubicBezTo>
                    <a:pt x="26" y="77"/>
                    <a:pt x="192" y="1476"/>
                    <a:pt x="1692" y="1920"/>
                  </a:cubicBezTo>
                  <a:cubicBezTo>
                    <a:pt x="2187" y="2073"/>
                    <a:pt x="2696" y="2137"/>
                    <a:pt x="3065" y="2137"/>
                  </a:cubicBezTo>
                  <a:lnTo>
                    <a:pt x="3218" y="2137"/>
                  </a:lnTo>
                  <a:lnTo>
                    <a:pt x="3230" y="713"/>
                  </a:lnTo>
                  <a:lnTo>
                    <a:pt x="3230" y="713"/>
                  </a:lnTo>
                  <a:cubicBezTo>
                    <a:pt x="3230" y="713"/>
                    <a:pt x="3026" y="751"/>
                    <a:pt x="2696" y="751"/>
                  </a:cubicBezTo>
                  <a:cubicBezTo>
                    <a:pt x="2086" y="751"/>
                    <a:pt x="1031" y="637"/>
                    <a:pt x="1" y="1"/>
                  </a:cubicBezTo>
                  <a:close/>
                </a:path>
              </a:pathLst>
            </a:custGeom>
            <a:solidFill>
              <a:srgbClr val="EA9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4;p35">
              <a:extLst>
                <a:ext uri="{FF2B5EF4-FFF2-40B4-BE49-F238E27FC236}">
                  <a16:creationId xmlns:a16="http://schemas.microsoft.com/office/drawing/2014/main" id="{DE45C764-AACD-443B-59E2-33934CBB923C}"/>
                </a:ext>
              </a:extLst>
            </p:cNvPr>
            <p:cNvSpPr/>
            <p:nvPr/>
          </p:nvSpPr>
          <p:spPr>
            <a:xfrm>
              <a:off x="4736200" y="4066525"/>
              <a:ext cx="373800" cy="501300"/>
            </a:xfrm>
            <a:custGeom>
              <a:avLst/>
              <a:gdLst/>
              <a:ahLst/>
              <a:cxnLst/>
              <a:rect l="l" t="t" r="r" b="b"/>
              <a:pathLst>
                <a:path w="14952" h="20052" extrusionOk="0">
                  <a:moveTo>
                    <a:pt x="4781" y="0"/>
                  </a:moveTo>
                  <a:cubicBezTo>
                    <a:pt x="4781" y="0"/>
                    <a:pt x="1182" y="1348"/>
                    <a:pt x="712" y="1868"/>
                  </a:cubicBezTo>
                  <a:cubicBezTo>
                    <a:pt x="0" y="2416"/>
                    <a:pt x="2569" y="5708"/>
                    <a:pt x="2569" y="5708"/>
                  </a:cubicBezTo>
                  <a:cubicBezTo>
                    <a:pt x="2569" y="5708"/>
                    <a:pt x="2848" y="6217"/>
                    <a:pt x="3547" y="7552"/>
                  </a:cubicBezTo>
                  <a:cubicBezTo>
                    <a:pt x="4399" y="9166"/>
                    <a:pt x="5200" y="12319"/>
                    <a:pt x="4171" y="13578"/>
                  </a:cubicBezTo>
                  <a:cubicBezTo>
                    <a:pt x="3128" y="14836"/>
                    <a:pt x="1704" y="17761"/>
                    <a:pt x="1704" y="17761"/>
                  </a:cubicBezTo>
                  <a:cubicBezTo>
                    <a:pt x="1704" y="17761"/>
                    <a:pt x="3064" y="18587"/>
                    <a:pt x="5289" y="19261"/>
                  </a:cubicBezTo>
                  <a:cubicBezTo>
                    <a:pt x="5950" y="19464"/>
                    <a:pt x="6688" y="19642"/>
                    <a:pt x="7488" y="19783"/>
                  </a:cubicBezTo>
                  <a:cubicBezTo>
                    <a:pt x="7641" y="19808"/>
                    <a:pt x="7781" y="19833"/>
                    <a:pt x="7934" y="19859"/>
                  </a:cubicBezTo>
                  <a:cubicBezTo>
                    <a:pt x="8699" y="19998"/>
                    <a:pt x="9407" y="20051"/>
                    <a:pt x="10041" y="20051"/>
                  </a:cubicBezTo>
                  <a:cubicBezTo>
                    <a:pt x="11544" y="20051"/>
                    <a:pt x="12634" y="19752"/>
                    <a:pt x="13108" y="19591"/>
                  </a:cubicBezTo>
                  <a:cubicBezTo>
                    <a:pt x="13286" y="19528"/>
                    <a:pt x="13375" y="19490"/>
                    <a:pt x="13375" y="19490"/>
                  </a:cubicBezTo>
                  <a:cubicBezTo>
                    <a:pt x="13616" y="18587"/>
                    <a:pt x="13591" y="17150"/>
                    <a:pt x="13502" y="15701"/>
                  </a:cubicBezTo>
                  <a:cubicBezTo>
                    <a:pt x="13413" y="13858"/>
                    <a:pt x="13223" y="11963"/>
                    <a:pt x="13387" y="11112"/>
                  </a:cubicBezTo>
                  <a:cubicBezTo>
                    <a:pt x="13680" y="9598"/>
                    <a:pt x="14952" y="7984"/>
                    <a:pt x="14545" y="5861"/>
                  </a:cubicBezTo>
                  <a:cubicBezTo>
                    <a:pt x="14265" y="4323"/>
                    <a:pt x="12434" y="1589"/>
                    <a:pt x="12434" y="1589"/>
                  </a:cubicBezTo>
                  <a:cubicBezTo>
                    <a:pt x="11430" y="801"/>
                    <a:pt x="9904" y="229"/>
                    <a:pt x="9904" y="229"/>
                  </a:cubicBezTo>
                  <a:lnTo>
                    <a:pt x="9904" y="229"/>
                  </a:lnTo>
                  <a:cubicBezTo>
                    <a:pt x="9904" y="229"/>
                    <a:pt x="9943" y="1640"/>
                    <a:pt x="10121" y="2504"/>
                  </a:cubicBezTo>
                  <a:cubicBezTo>
                    <a:pt x="10224" y="3015"/>
                    <a:pt x="9638" y="3324"/>
                    <a:pt x="8922" y="3324"/>
                  </a:cubicBezTo>
                  <a:cubicBezTo>
                    <a:pt x="8408" y="3324"/>
                    <a:pt x="7827" y="3165"/>
                    <a:pt x="7387" y="2809"/>
                  </a:cubicBezTo>
                  <a:cubicBezTo>
                    <a:pt x="6052" y="1704"/>
                    <a:pt x="4781" y="0"/>
                    <a:pt x="4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5;p35">
              <a:extLst>
                <a:ext uri="{FF2B5EF4-FFF2-40B4-BE49-F238E27FC236}">
                  <a16:creationId xmlns:a16="http://schemas.microsoft.com/office/drawing/2014/main" id="{4928ADF7-D653-C4DE-6988-A1F201BB3607}"/>
                </a:ext>
              </a:extLst>
            </p:cNvPr>
            <p:cNvSpPr/>
            <p:nvPr/>
          </p:nvSpPr>
          <p:spPr>
            <a:xfrm>
              <a:off x="4967900" y="4061100"/>
              <a:ext cx="186900" cy="821650"/>
            </a:xfrm>
            <a:custGeom>
              <a:avLst/>
              <a:gdLst/>
              <a:ahLst/>
              <a:cxnLst/>
              <a:rect l="l" t="t" r="r" b="b"/>
              <a:pathLst>
                <a:path w="7476" h="32866" extrusionOk="0">
                  <a:moveTo>
                    <a:pt x="0" y="0"/>
                  </a:moveTo>
                  <a:lnTo>
                    <a:pt x="0" y="0"/>
                  </a:lnTo>
                  <a:cubicBezTo>
                    <a:pt x="64" y="166"/>
                    <a:pt x="2009" y="5150"/>
                    <a:pt x="2404" y="7693"/>
                  </a:cubicBezTo>
                  <a:cubicBezTo>
                    <a:pt x="2492" y="8328"/>
                    <a:pt x="2505" y="9473"/>
                    <a:pt x="2480" y="10846"/>
                  </a:cubicBezTo>
                  <a:cubicBezTo>
                    <a:pt x="2365" y="15053"/>
                    <a:pt x="3751" y="32866"/>
                    <a:pt x="3751" y="32866"/>
                  </a:cubicBezTo>
                  <a:lnTo>
                    <a:pt x="7476" y="31785"/>
                  </a:lnTo>
                  <a:cubicBezTo>
                    <a:pt x="7476" y="31785"/>
                    <a:pt x="4348" y="10185"/>
                    <a:pt x="4679" y="9993"/>
                  </a:cubicBezTo>
                  <a:cubicBezTo>
                    <a:pt x="5023" y="9803"/>
                    <a:pt x="5772" y="7146"/>
                    <a:pt x="5607" y="6218"/>
                  </a:cubicBezTo>
                  <a:cubicBezTo>
                    <a:pt x="5442" y="5289"/>
                    <a:pt x="3395" y="1921"/>
                    <a:pt x="3001" y="1552"/>
                  </a:cubicBezTo>
                  <a:cubicBezTo>
                    <a:pt x="2607" y="1196"/>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6;p35">
              <a:extLst>
                <a:ext uri="{FF2B5EF4-FFF2-40B4-BE49-F238E27FC236}">
                  <a16:creationId xmlns:a16="http://schemas.microsoft.com/office/drawing/2014/main" id="{D1AAEBC9-3186-5742-1987-8AF8FEC45CA8}"/>
                </a:ext>
              </a:extLst>
            </p:cNvPr>
            <p:cNvSpPr/>
            <p:nvPr/>
          </p:nvSpPr>
          <p:spPr>
            <a:xfrm>
              <a:off x="4967900" y="4061100"/>
              <a:ext cx="80750" cy="276550"/>
            </a:xfrm>
            <a:custGeom>
              <a:avLst/>
              <a:gdLst/>
              <a:ahLst/>
              <a:cxnLst/>
              <a:rect l="l" t="t" r="r" b="b"/>
              <a:pathLst>
                <a:path w="3230" h="11062" extrusionOk="0">
                  <a:moveTo>
                    <a:pt x="0" y="0"/>
                  </a:moveTo>
                  <a:cubicBezTo>
                    <a:pt x="64" y="166"/>
                    <a:pt x="2009" y="5150"/>
                    <a:pt x="2404" y="7693"/>
                  </a:cubicBezTo>
                  <a:cubicBezTo>
                    <a:pt x="2492" y="8328"/>
                    <a:pt x="2505" y="9473"/>
                    <a:pt x="2480" y="10846"/>
                  </a:cubicBezTo>
                  <a:lnTo>
                    <a:pt x="2543" y="11061"/>
                  </a:lnTo>
                  <a:lnTo>
                    <a:pt x="3229" y="3433"/>
                  </a:lnTo>
                  <a:lnTo>
                    <a:pt x="1704" y="2797"/>
                  </a:lnTo>
                  <a:lnTo>
                    <a:pt x="2353" y="2035"/>
                  </a:lnTo>
                  <a:lnTo>
                    <a:pt x="0" y="0"/>
                  </a:ln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7;p35">
              <a:extLst>
                <a:ext uri="{FF2B5EF4-FFF2-40B4-BE49-F238E27FC236}">
                  <a16:creationId xmlns:a16="http://schemas.microsoft.com/office/drawing/2014/main" id="{31FFEED0-2C9A-F899-5807-1219D5E92E22}"/>
                </a:ext>
              </a:extLst>
            </p:cNvPr>
            <p:cNvSpPr/>
            <p:nvPr/>
          </p:nvSpPr>
          <p:spPr>
            <a:xfrm>
              <a:off x="4716800" y="4053175"/>
              <a:ext cx="274325" cy="829575"/>
            </a:xfrm>
            <a:custGeom>
              <a:avLst/>
              <a:gdLst/>
              <a:ahLst/>
              <a:cxnLst/>
              <a:rect l="l" t="t" r="r" b="b"/>
              <a:pathLst>
                <a:path w="10973" h="33183" extrusionOk="0">
                  <a:moveTo>
                    <a:pt x="5823" y="0"/>
                  </a:moveTo>
                  <a:cubicBezTo>
                    <a:pt x="5823" y="0"/>
                    <a:pt x="1361" y="1348"/>
                    <a:pt x="827" y="3292"/>
                  </a:cubicBezTo>
                  <a:cubicBezTo>
                    <a:pt x="0" y="4716"/>
                    <a:pt x="1005" y="9281"/>
                    <a:pt x="1704" y="12231"/>
                  </a:cubicBezTo>
                  <a:cubicBezTo>
                    <a:pt x="1958" y="13285"/>
                    <a:pt x="2175" y="14138"/>
                    <a:pt x="2251" y="14545"/>
                  </a:cubicBezTo>
                  <a:cubicBezTo>
                    <a:pt x="2531" y="16108"/>
                    <a:pt x="1056" y="32267"/>
                    <a:pt x="1056" y="32267"/>
                  </a:cubicBezTo>
                  <a:lnTo>
                    <a:pt x="9625" y="33183"/>
                  </a:lnTo>
                  <a:cubicBezTo>
                    <a:pt x="9625" y="33183"/>
                    <a:pt x="10973" y="16096"/>
                    <a:pt x="10298" y="11951"/>
                  </a:cubicBezTo>
                  <a:cubicBezTo>
                    <a:pt x="10019" y="10247"/>
                    <a:pt x="9778" y="8773"/>
                    <a:pt x="9637" y="8022"/>
                  </a:cubicBezTo>
                  <a:cubicBezTo>
                    <a:pt x="9154" y="5454"/>
                    <a:pt x="5823" y="0"/>
                    <a:pt x="5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8;p35">
              <a:extLst>
                <a:ext uri="{FF2B5EF4-FFF2-40B4-BE49-F238E27FC236}">
                  <a16:creationId xmlns:a16="http://schemas.microsoft.com/office/drawing/2014/main" id="{E21329D5-8490-9CFA-E26B-32A212FA4635}"/>
                </a:ext>
              </a:extLst>
            </p:cNvPr>
            <p:cNvSpPr/>
            <p:nvPr/>
          </p:nvSpPr>
          <p:spPr>
            <a:xfrm>
              <a:off x="4743200" y="4859850"/>
              <a:ext cx="32425" cy="3500"/>
            </a:xfrm>
            <a:custGeom>
              <a:avLst/>
              <a:gdLst/>
              <a:ahLst/>
              <a:cxnLst/>
              <a:rect l="l" t="t" r="r" b="b"/>
              <a:pathLst>
                <a:path w="1297" h="140" extrusionOk="0">
                  <a:moveTo>
                    <a:pt x="0" y="0"/>
                  </a:moveTo>
                  <a:lnTo>
                    <a:pt x="1297" y="140"/>
                  </a:lnTo>
                  <a:lnTo>
                    <a:pt x="1297" y="140"/>
                  </a:ln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9;p35">
              <a:extLst>
                <a:ext uri="{FF2B5EF4-FFF2-40B4-BE49-F238E27FC236}">
                  <a16:creationId xmlns:a16="http://schemas.microsoft.com/office/drawing/2014/main" id="{2772C040-B05E-A451-FDF5-2D35BCE0F977}"/>
                </a:ext>
              </a:extLst>
            </p:cNvPr>
            <p:cNvSpPr/>
            <p:nvPr/>
          </p:nvSpPr>
          <p:spPr>
            <a:xfrm>
              <a:off x="4775600" y="4863325"/>
              <a:ext cx="144650" cy="15275"/>
            </a:xfrm>
            <a:custGeom>
              <a:avLst/>
              <a:gdLst/>
              <a:ahLst/>
              <a:cxnLst/>
              <a:rect l="l" t="t" r="r" b="b"/>
              <a:pathLst>
                <a:path w="5786" h="611" extrusionOk="0">
                  <a:moveTo>
                    <a:pt x="1" y="1"/>
                  </a:moveTo>
                  <a:lnTo>
                    <a:pt x="1" y="1"/>
                  </a:lnTo>
                  <a:lnTo>
                    <a:pt x="5785" y="611"/>
                  </a:lnTo>
                  <a:lnTo>
                    <a:pt x="5785" y="611"/>
                  </a:lnTo>
                  <a:close/>
                </a:path>
              </a:pathLst>
            </a:custGeom>
            <a:solidFill>
              <a:srgbClr val="025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40;p35">
              <a:extLst>
                <a:ext uri="{FF2B5EF4-FFF2-40B4-BE49-F238E27FC236}">
                  <a16:creationId xmlns:a16="http://schemas.microsoft.com/office/drawing/2014/main" id="{FCB6AB95-7872-3822-D354-405ACF714BE7}"/>
                </a:ext>
              </a:extLst>
            </p:cNvPr>
            <p:cNvSpPr/>
            <p:nvPr/>
          </p:nvSpPr>
          <p:spPr>
            <a:xfrm>
              <a:off x="4743200" y="4312825"/>
              <a:ext cx="177050" cy="565775"/>
            </a:xfrm>
            <a:custGeom>
              <a:avLst/>
              <a:gdLst/>
              <a:ahLst/>
              <a:cxnLst/>
              <a:rect l="l" t="t" r="r" b="b"/>
              <a:pathLst>
                <a:path w="7082" h="22631" extrusionOk="0">
                  <a:moveTo>
                    <a:pt x="2721" y="1"/>
                  </a:moveTo>
                  <a:lnTo>
                    <a:pt x="2721" y="14"/>
                  </a:lnTo>
                  <a:cubicBezTo>
                    <a:pt x="2199" y="2913"/>
                    <a:pt x="2072" y="6294"/>
                    <a:pt x="2072" y="8875"/>
                  </a:cubicBezTo>
                  <a:lnTo>
                    <a:pt x="2072" y="9168"/>
                  </a:lnTo>
                  <a:lnTo>
                    <a:pt x="2950" y="9205"/>
                  </a:lnTo>
                  <a:cubicBezTo>
                    <a:pt x="3051" y="4323"/>
                    <a:pt x="2721" y="1"/>
                    <a:pt x="2721" y="1"/>
                  </a:cubicBezTo>
                  <a:close/>
                  <a:moveTo>
                    <a:pt x="419" y="16974"/>
                  </a:moveTo>
                  <a:cubicBezTo>
                    <a:pt x="204" y="19529"/>
                    <a:pt x="26" y="21538"/>
                    <a:pt x="0" y="21843"/>
                  </a:cubicBezTo>
                  <a:lnTo>
                    <a:pt x="0" y="21881"/>
                  </a:lnTo>
                  <a:lnTo>
                    <a:pt x="1297" y="22021"/>
                  </a:lnTo>
                  <a:lnTo>
                    <a:pt x="7081" y="22631"/>
                  </a:lnTo>
                  <a:cubicBezTo>
                    <a:pt x="5072" y="21538"/>
                    <a:pt x="3445" y="21220"/>
                    <a:pt x="2924" y="17698"/>
                  </a:cubicBezTo>
                  <a:cubicBezTo>
                    <a:pt x="2733" y="17660"/>
                    <a:pt x="2543" y="17520"/>
                    <a:pt x="2441" y="17291"/>
                  </a:cubicBezTo>
                  <a:lnTo>
                    <a:pt x="2416" y="17291"/>
                  </a:lnTo>
                  <a:cubicBezTo>
                    <a:pt x="2263" y="17291"/>
                    <a:pt x="979" y="17279"/>
                    <a:pt x="546" y="16974"/>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41;p35">
              <a:extLst>
                <a:ext uri="{FF2B5EF4-FFF2-40B4-BE49-F238E27FC236}">
                  <a16:creationId xmlns:a16="http://schemas.microsoft.com/office/drawing/2014/main" id="{2AD6B184-EBDC-CFFF-34B0-3F6EE5D53CE8}"/>
                </a:ext>
              </a:extLst>
            </p:cNvPr>
            <p:cNvSpPr/>
            <p:nvPr/>
          </p:nvSpPr>
          <p:spPr>
            <a:xfrm>
              <a:off x="4838225" y="4053175"/>
              <a:ext cx="136050" cy="298775"/>
            </a:xfrm>
            <a:custGeom>
              <a:avLst/>
              <a:gdLst/>
              <a:ahLst/>
              <a:cxnLst/>
              <a:rect l="l" t="t" r="r" b="b"/>
              <a:pathLst>
                <a:path w="5442" h="11951" extrusionOk="0">
                  <a:moveTo>
                    <a:pt x="966" y="0"/>
                  </a:moveTo>
                  <a:lnTo>
                    <a:pt x="0" y="1983"/>
                  </a:lnTo>
                  <a:lnTo>
                    <a:pt x="1997" y="2873"/>
                  </a:lnTo>
                  <a:lnTo>
                    <a:pt x="712" y="4233"/>
                  </a:lnTo>
                  <a:lnTo>
                    <a:pt x="5441" y="11951"/>
                  </a:lnTo>
                  <a:cubicBezTo>
                    <a:pt x="5162" y="10247"/>
                    <a:pt x="4921" y="8773"/>
                    <a:pt x="4780" y="8022"/>
                  </a:cubicBezTo>
                  <a:cubicBezTo>
                    <a:pt x="4297" y="5454"/>
                    <a:pt x="966" y="0"/>
                    <a:pt x="966"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42;p35">
              <a:extLst>
                <a:ext uri="{FF2B5EF4-FFF2-40B4-BE49-F238E27FC236}">
                  <a16:creationId xmlns:a16="http://schemas.microsoft.com/office/drawing/2014/main" id="{36875C11-C9F5-F2A2-9D4F-0EFE126B08D9}"/>
                </a:ext>
              </a:extLst>
            </p:cNvPr>
            <p:cNvSpPr/>
            <p:nvPr/>
          </p:nvSpPr>
          <p:spPr>
            <a:xfrm>
              <a:off x="4672625" y="4541675"/>
              <a:ext cx="254600" cy="202500"/>
            </a:xfrm>
            <a:custGeom>
              <a:avLst/>
              <a:gdLst/>
              <a:ahLst/>
              <a:cxnLst/>
              <a:rect l="l" t="t" r="r" b="b"/>
              <a:pathLst>
                <a:path w="10184" h="8100" extrusionOk="0">
                  <a:moveTo>
                    <a:pt x="331" y="0"/>
                  </a:moveTo>
                  <a:lnTo>
                    <a:pt x="1" y="7679"/>
                  </a:lnTo>
                  <a:lnTo>
                    <a:pt x="9853" y="8100"/>
                  </a:lnTo>
                  <a:lnTo>
                    <a:pt x="10184" y="421"/>
                  </a:lnTo>
                  <a:lnTo>
                    <a:pt x="3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43;p35">
              <a:extLst>
                <a:ext uri="{FF2B5EF4-FFF2-40B4-BE49-F238E27FC236}">
                  <a16:creationId xmlns:a16="http://schemas.microsoft.com/office/drawing/2014/main" id="{CF4C5D68-F3DC-6799-D9BB-92822CC93F84}"/>
                </a:ext>
              </a:extLst>
            </p:cNvPr>
            <p:cNvSpPr/>
            <p:nvPr/>
          </p:nvSpPr>
          <p:spPr>
            <a:xfrm>
              <a:off x="4850625" y="4606850"/>
              <a:ext cx="55000" cy="55325"/>
            </a:xfrm>
            <a:custGeom>
              <a:avLst/>
              <a:gdLst/>
              <a:ahLst/>
              <a:cxnLst/>
              <a:rect l="l" t="t" r="r" b="b"/>
              <a:pathLst>
                <a:path w="2200" h="2213" extrusionOk="0">
                  <a:moveTo>
                    <a:pt x="1094" y="0"/>
                  </a:moveTo>
                  <a:cubicBezTo>
                    <a:pt x="484" y="0"/>
                    <a:pt x="0" y="496"/>
                    <a:pt x="0" y="1106"/>
                  </a:cubicBezTo>
                  <a:cubicBezTo>
                    <a:pt x="0" y="1716"/>
                    <a:pt x="484" y="2212"/>
                    <a:pt x="1094" y="2212"/>
                  </a:cubicBezTo>
                  <a:cubicBezTo>
                    <a:pt x="1704" y="2212"/>
                    <a:pt x="2199" y="1716"/>
                    <a:pt x="2199" y="1106"/>
                  </a:cubicBezTo>
                  <a:cubicBezTo>
                    <a:pt x="2199" y="496"/>
                    <a:pt x="1704" y="0"/>
                    <a:pt x="10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4;p35">
              <a:extLst>
                <a:ext uri="{FF2B5EF4-FFF2-40B4-BE49-F238E27FC236}">
                  <a16:creationId xmlns:a16="http://schemas.microsoft.com/office/drawing/2014/main" id="{BD108E01-D60A-E6EC-CD56-0F035E3EB03D}"/>
                </a:ext>
              </a:extLst>
            </p:cNvPr>
            <p:cNvSpPr/>
            <p:nvPr/>
          </p:nvSpPr>
          <p:spPr>
            <a:xfrm>
              <a:off x="4730475" y="4641800"/>
              <a:ext cx="108400" cy="114100"/>
            </a:xfrm>
            <a:custGeom>
              <a:avLst/>
              <a:gdLst/>
              <a:ahLst/>
              <a:cxnLst/>
              <a:rect l="l" t="t" r="r" b="b"/>
              <a:pathLst>
                <a:path w="4336" h="4564" extrusionOk="0">
                  <a:moveTo>
                    <a:pt x="2072" y="1"/>
                  </a:moveTo>
                  <a:cubicBezTo>
                    <a:pt x="1984" y="52"/>
                    <a:pt x="140" y="293"/>
                    <a:pt x="140" y="293"/>
                  </a:cubicBezTo>
                  <a:cubicBezTo>
                    <a:pt x="1" y="1818"/>
                    <a:pt x="255" y="3064"/>
                    <a:pt x="979" y="3751"/>
                  </a:cubicBezTo>
                  <a:cubicBezTo>
                    <a:pt x="1289" y="4121"/>
                    <a:pt x="2749" y="4132"/>
                    <a:pt x="2932" y="4132"/>
                  </a:cubicBezTo>
                  <a:cubicBezTo>
                    <a:pt x="2944" y="4132"/>
                    <a:pt x="2950" y="4132"/>
                    <a:pt x="2950" y="4132"/>
                  </a:cubicBezTo>
                  <a:cubicBezTo>
                    <a:pt x="3076" y="4422"/>
                    <a:pt x="3354" y="4564"/>
                    <a:pt x="3576" y="4564"/>
                  </a:cubicBezTo>
                  <a:cubicBezTo>
                    <a:pt x="3734" y="4564"/>
                    <a:pt x="3864" y="4492"/>
                    <a:pt x="3891" y="4349"/>
                  </a:cubicBezTo>
                  <a:cubicBezTo>
                    <a:pt x="3954" y="4005"/>
                    <a:pt x="3052" y="1501"/>
                    <a:pt x="3052" y="1501"/>
                  </a:cubicBezTo>
                  <a:lnTo>
                    <a:pt x="3052" y="1501"/>
                  </a:lnTo>
                  <a:cubicBezTo>
                    <a:pt x="3341" y="1615"/>
                    <a:pt x="3687" y="1708"/>
                    <a:pt x="3946" y="1708"/>
                  </a:cubicBezTo>
                  <a:cubicBezTo>
                    <a:pt x="4175" y="1708"/>
                    <a:pt x="4335" y="1635"/>
                    <a:pt x="4323" y="1437"/>
                  </a:cubicBezTo>
                  <a:cubicBezTo>
                    <a:pt x="4285" y="1055"/>
                    <a:pt x="2378" y="115"/>
                    <a:pt x="2072"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5;p35">
              <a:extLst>
                <a:ext uri="{FF2B5EF4-FFF2-40B4-BE49-F238E27FC236}">
                  <a16:creationId xmlns:a16="http://schemas.microsoft.com/office/drawing/2014/main" id="{CE605107-2896-134A-9227-4C4FD9C45E97}"/>
                </a:ext>
              </a:extLst>
            </p:cNvPr>
            <p:cNvSpPr/>
            <p:nvPr/>
          </p:nvSpPr>
          <p:spPr>
            <a:xfrm>
              <a:off x="4696800" y="4129000"/>
              <a:ext cx="134150" cy="523450"/>
            </a:xfrm>
            <a:custGeom>
              <a:avLst/>
              <a:gdLst/>
              <a:ahLst/>
              <a:cxnLst/>
              <a:rect l="l" t="t" r="r" b="b"/>
              <a:pathLst>
                <a:path w="5366" h="20938" extrusionOk="0">
                  <a:moveTo>
                    <a:pt x="2288" y="1"/>
                  </a:moveTo>
                  <a:cubicBezTo>
                    <a:pt x="1442" y="1"/>
                    <a:pt x="1436" y="1391"/>
                    <a:pt x="1436" y="1391"/>
                  </a:cubicBezTo>
                  <a:cubicBezTo>
                    <a:pt x="1436" y="1391"/>
                    <a:pt x="0" y="10469"/>
                    <a:pt x="1424" y="20869"/>
                  </a:cubicBezTo>
                  <a:cubicBezTo>
                    <a:pt x="1424" y="20869"/>
                    <a:pt x="1674" y="20937"/>
                    <a:pt x="2049" y="20937"/>
                  </a:cubicBezTo>
                  <a:cubicBezTo>
                    <a:pt x="2449" y="20937"/>
                    <a:pt x="2990" y="20859"/>
                    <a:pt x="3521" y="20538"/>
                  </a:cubicBezTo>
                  <a:cubicBezTo>
                    <a:pt x="3521" y="20538"/>
                    <a:pt x="3280" y="10837"/>
                    <a:pt x="4971" y="5256"/>
                  </a:cubicBezTo>
                  <a:cubicBezTo>
                    <a:pt x="5365" y="4061"/>
                    <a:pt x="5047" y="2587"/>
                    <a:pt x="4628" y="1773"/>
                  </a:cubicBezTo>
                  <a:cubicBezTo>
                    <a:pt x="3491" y="432"/>
                    <a:pt x="2759" y="1"/>
                    <a:pt x="2288"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46;p35">
              <a:extLst>
                <a:ext uri="{FF2B5EF4-FFF2-40B4-BE49-F238E27FC236}">
                  <a16:creationId xmlns:a16="http://schemas.microsoft.com/office/drawing/2014/main" id="{204F358A-894C-8DBD-FDDF-C9075A32283A}"/>
                </a:ext>
              </a:extLst>
            </p:cNvPr>
            <p:cNvSpPr/>
            <p:nvPr/>
          </p:nvSpPr>
          <p:spPr>
            <a:xfrm>
              <a:off x="4680900" y="4114200"/>
              <a:ext cx="148775" cy="538100"/>
            </a:xfrm>
            <a:custGeom>
              <a:avLst/>
              <a:gdLst/>
              <a:ahLst/>
              <a:cxnLst/>
              <a:rect l="l" t="t" r="r" b="b"/>
              <a:pathLst>
                <a:path w="5951" h="21524" extrusionOk="0">
                  <a:moveTo>
                    <a:pt x="3262" y="0"/>
                  </a:moveTo>
                  <a:cubicBezTo>
                    <a:pt x="2387" y="0"/>
                    <a:pt x="2047" y="1068"/>
                    <a:pt x="2047" y="1068"/>
                  </a:cubicBezTo>
                  <a:cubicBezTo>
                    <a:pt x="2047" y="1068"/>
                    <a:pt x="0" y="11124"/>
                    <a:pt x="1436" y="21524"/>
                  </a:cubicBezTo>
                  <a:cubicBezTo>
                    <a:pt x="1436" y="21524"/>
                    <a:pt x="1448" y="21524"/>
                    <a:pt x="1470" y="21524"/>
                  </a:cubicBezTo>
                  <a:cubicBezTo>
                    <a:pt x="1668" y="21524"/>
                    <a:pt x="2722" y="21513"/>
                    <a:pt x="3662" y="21295"/>
                  </a:cubicBezTo>
                  <a:cubicBezTo>
                    <a:pt x="4043" y="21219"/>
                    <a:pt x="4399" y="21092"/>
                    <a:pt x="4666" y="20927"/>
                  </a:cubicBezTo>
                  <a:cubicBezTo>
                    <a:pt x="4666" y="20927"/>
                    <a:pt x="4055" y="11226"/>
                    <a:pt x="5759" y="5645"/>
                  </a:cubicBezTo>
                  <a:cubicBezTo>
                    <a:pt x="5937" y="5086"/>
                    <a:pt x="5950" y="4297"/>
                    <a:pt x="5861" y="3535"/>
                  </a:cubicBezTo>
                  <a:cubicBezTo>
                    <a:pt x="5759" y="2682"/>
                    <a:pt x="5543" y="1856"/>
                    <a:pt x="5315" y="1436"/>
                  </a:cubicBezTo>
                  <a:cubicBezTo>
                    <a:pt x="4433" y="347"/>
                    <a:pt x="3761" y="0"/>
                    <a:pt x="3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47;p35">
              <a:extLst>
                <a:ext uri="{FF2B5EF4-FFF2-40B4-BE49-F238E27FC236}">
                  <a16:creationId xmlns:a16="http://schemas.microsoft.com/office/drawing/2014/main" id="{F73EF264-90E1-1F59-670E-32995851B61D}"/>
                </a:ext>
              </a:extLst>
            </p:cNvPr>
            <p:cNvSpPr/>
            <p:nvPr/>
          </p:nvSpPr>
          <p:spPr>
            <a:xfrm>
              <a:off x="4824875" y="4202550"/>
              <a:ext cx="7325" cy="52775"/>
            </a:xfrm>
            <a:custGeom>
              <a:avLst/>
              <a:gdLst/>
              <a:ahLst/>
              <a:cxnLst/>
              <a:rect l="l" t="t" r="r" b="b"/>
              <a:pathLst>
                <a:path w="293" h="2111" extrusionOk="0">
                  <a:moveTo>
                    <a:pt x="102" y="1"/>
                  </a:moveTo>
                  <a:lnTo>
                    <a:pt x="102" y="1"/>
                  </a:lnTo>
                  <a:cubicBezTo>
                    <a:pt x="191" y="763"/>
                    <a:pt x="178" y="1552"/>
                    <a:pt x="0" y="2111"/>
                  </a:cubicBezTo>
                  <a:cubicBezTo>
                    <a:pt x="293" y="1196"/>
                    <a:pt x="293" y="598"/>
                    <a:pt x="102" y="1"/>
                  </a:cubicBezTo>
                  <a:close/>
                </a:path>
              </a:pathLst>
            </a:custGeom>
            <a:solidFill>
              <a:srgbClr val="EC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8;p35">
              <a:extLst>
                <a:ext uri="{FF2B5EF4-FFF2-40B4-BE49-F238E27FC236}">
                  <a16:creationId xmlns:a16="http://schemas.microsoft.com/office/drawing/2014/main" id="{B0BB3040-E946-D223-FD4F-AC3D9124D61D}"/>
                </a:ext>
              </a:extLst>
            </p:cNvPr>
            <p:cNvSpPr/>
            <p:nvPr/>
          </p:nvSpPr>
          <p:spPr>
            <a:xfrm>
              <a:off x="4770825" y="4188575"/>
              <a:ext cx="58850" cy="458000"/>
            </a:xfrm>
            <a:custGeom>
              <a:avLst/>
              <a:gdLst/>
              <a:ahLst/>
              <a:cxnLst/>
              <a:rect l="l" t="t" r="r" b="b"/>
              <a:pathLst>
                <a:path w="2354" h="18320" extrusionOk="0">
                  <a:moveTo>
                    <a:pt x="2023" y="0"/>
                  </a:moveTo>
                  <a:cubicBezTo>
                    <a:pt x="1946" y="2250"/>
                    <a:pt x="1412" y="2289"/>
                    <a:pt x="1170" y="3547"/>
                  </a:cubicBezTo>
                  <a:cubicBezTo>
                    <a:pt x="433" y="7361"/>
                    <a:pt x="1" y="8480"/>
                    <a:pt x="65" y="18320"/>
                  </a:cubicBezTo>
                  <a:cubicBezTo>
                    <a:pt x="446" y="18244"/>
                    <a:pt x="802" y="18117"/>
                    <a:pt x="1069" y="17952"/>
                  </a:cubicBezTo>
                  <a:cubicBezTo>
                    <a:pt x="1069" y="17952"/>
                    <a:pt x="967" y="16235"/>
                    <a:pt x="967" y="13845"/>
                  </a:cubicBezTo>
                  <a:cubicBezTo>
                    <a:pt x="967" y="10527"/>
                    <a:pt x="1170" y="5899"/>
                    <a:pt x="2162" y="2670"/>
                  </a:cubicBezTo>
                  <a:cubicBezTo>
                    <a:pt x="2340" y="2111"/>
                    <a:pt x="2353" y="1322"/>
                    <a:pt x="2264" y="560"/>
                  </a:cubicBezTo>
                  <a:cubicBezTo>
                    <a:pt x="2201" y="368"/>
                    <a:pt x="2111" y="190"/>
                    <a:pt x="2023" y="0"/>
                  </a:cubicBezTo>
                  <a:close/>
                </a:path>
              </a:pathLst>
            </a:custGeom>
            <a:solidFill>
              <a:srgbClr val="4140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49;p35">
              <a:extLst>
                <a:ext uri="{FF2B5EF4-FFF2-40B4-BE49-F238E27FC236}">
                  <a16:creationId xmlns:a16="http://schemas.microsoft.com/office/drawing/2014/main" id="{8F02EB51-DA15-6415-7C37-8E48307A7E97}"/>
                </a:ext>
              </a:extLst>
            </p:cNvPr>
            <p:cNvSpPr/>
            <p:nvPr/>
          </p:nvSpPr>
          <p:spPr>
            <a:xfrm>
              <a:off x="4863000" y="4619225"/>
              <a:ext cx="30225" cy="30225"/>
            </a:xfrm>
            <a:custGeom>
              <a:avLst/>
              <a:gdLst/>
              <a:ahLst/>
              <a:cxnLst/>
              <a:rect l="l" t="t" r="r" b="b"/>
              <a:pathLst>
                <a:path w="1209" h="1209" extrusionOk="0">
                  <a:moveTo>
                    <a:pt x="433" y="1"/>
                  </a:moveTo>
                  <a:lnTo>
                    <a:pt x="408" y="407"/>
                  </a:lnTo>
                  <a:lnTo>
                    <a:pt x="14" y="382"/>
                  </a:lnTo>
                  <a:lnTo>
                    <a:pt x="1" y="777"/>
                  </a:lnTo>
                  <a:lnTo>
                    <a:pt x="395" y="802"/>
                  </a:lnTo>
                  <a:lnTo>
                    <a:pt x="382" y="1196"/>
                  </a:lnTo>
                  <a:lnTo>
                    <a:pt x="777" y="1209"/>
                  </a:lnTo>
                  <a:lnTo>
                    <a:pt x="789" y="814"/>
                  </a:lnTo>
                  <a:lnTo>
                    <a:pt x="1184" y="827"/>
                  </a:lnTo>
                  <a:lnTo>
                    <a:pt x="1209" y="433"/>
                  </a:lnTo>
                  <a:lnTo>
                    <a:pt x="814" y="421"/>
                  </a:lnTo>
                  <a:lnTo>
                    <a:pt x="828" y="26"/>
                  </a:lnTo>
                  <a:lnTo>
                    <a:pt x="4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0;p35">
              <a:extLst>
                <a:ext uri="{FF2B5EF4-FFF2-40B4-BE49-F238E27FC236}">
                  <a16:creationId xmlns:a16="http://schemas.microsoft.com/office/drawing/2014/main" id="{D7CCDF96-1BF9-75AE-8598-FFE49D5EF086}"/>
                </a:ext>
              </a:extLst>
            </p:cNvPr>
            <p:cNvSpPr/>
            <p:nvPr/>
          </p:nvSpPr>
          <p:spPr>
            <a:xfrm>
              <a:off x="4831225" y="3774425"/>
              <a:ext cx="196150" cy="260950"/>
            </a:xfrm>
            <a:custGeom>
              <a:avLst/>
              <a:gdLst/>
              <a:ahLst/>
              <a:cxnLst/>
              <a:rect l="l" t="t" r="r" b="b"/>
              <a:pathLst>
                <a:path w="7846" h="10438" extrusionOk="0">
                  <a:moveTo>
                    <a:pt x="3526" y="0"/>
                  </a:moveTo>
                  <a:cubicBezTo>
                    <a:pt x="3411" y="0"/>
                    <a:pt x="3295" y="8"/>
                    <a:pt x="3179" y="25"/>
                  </a:cubicBezTo>
                  <a:cubicBezTo>
                    <a:pt x="1246" y="305"/>
                    <a:pt x="0" y="2848"/>
                    <a:pt x="420" y="5721"/>
                  </a:cubicBezTo>
                  <a:cubicBezTo>
                    <a:pt x="803" y="8422"/>
                    <a:pt x="2511" y="10438"/>
                    <a:pt x="4319" y="10438"/>
                  </a:cubicBezTo>
                  <a:cubicBezTo>
                    <a:pt x="4435" y="10438"/>
                    <a:pt x="4551" y="10430"/>
                    <a:pt x="4667" y="10413"/>
                  </a:cubicBezTo>
                  <a:cubicBezTo>
                    <a:pt x="6611" y="10145"/>
                    <a:pt x="7845" y="7590"/>
                    <a:pt x="7425" y="4717"/>
                  </a:cubicBezTo>
                  <a:cubicBezTo>
                    <a:pt x="7043" y="2016"/>
                    <a:pt x="5335" y="0"/>
                    <a:pt x="3526"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1;p35">
              <a:extLst>
                <a:ext uri="{FF2B5EF4-FFF2-40B4-BE49-F238E27FC236}">
                  <a16:creationId xmlns:a16="http://schemas.microsoft.com/office/drawing/2014/main" id="{6D93E098-34B1-F14B-9537-A1D1415473A9}"/>
                </a:ext>
              </a:extLst>
            </p:cNvPr>
            <p:cNvSpPr/>
            <p:nvPr/>
          </p:nvSpPr>
          <p:spPr>
            <a:xfrm>
              <a:off x="4998725" y="3936250"/>
              <a:ext cx="16575" cy="5950"/>
            </a:xfrm>
            <a:custGeom>
              <a:avLst/>
              <a:gdLst/>
              <a:ahLst/>
              <a:cxnLst/>
              <a:rect l="l" t="t" r="r" b="b"/>
              <a:pathLst>
                <a:path w="663" h="238" extrusionOk="0">
                  <a:moveTo>
                    <a:pt x="449" y="1"/>
                  </a:moveTo>
                  <a:cubicBezTo>
                    <a:pt x="408" y="1"/>
                    <a:pt x="364" y="4"/>
                    <a:pt x="318" y="11"/>
                  </a:cubicBezTo>
                  <a:cubicBezTo>
                    <a:pt x="140" y="36"/>
                    <a:pt x="1" y="112"/>
                    <a:pt x="13" y="163"/>
                  </a:cubicBezTo>
                  <a:cubicBezTo>
                    <a:pt x="13" y="211"/>
                    <a:pt x="97" y="237"/>
                    <a:pt x="213" y="237"/>
                  </a:cubicBezTo>
                  <a:cubicBezTo>
                    <a:pt x="254" y="237"/>
                    <a:pt x="298" y="234"/>
                    <a:pt x="344" y="227"/>
                  </a:cubicBezTo>
                  <a:cubicBezTo>
                    <a:pt x="522" y="202"/>
                    <a:pt x="662" y="126"/>
                    <a:pt x="649" y="75"/>
                  </a:cubicBezTo>
                  <a:cubicBezTo>
                    <a:pt x="649" y="27"/>
                    <a:pt x="565" y="1"/>
                    <a:pt x="449"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2;p35">
              <a:extLst>
                <a:ext uri="{FF2B5EF4-FFF2-40B4-BE49-F238E27FC236}">
                  <a16:creationId xmlns:a16="http://schemas.microsoft.com/office/drawing/2014/main" id="{07AA07B6-26A0-7090-4987-24CA8B09C879}"/>
                </a:ext>
              </a:extLst>
            </p:cNvPr>
            <p:cNvSpPr/>
            <p:nvPr/>
          </p:nvSpPr>
          <p:spPr>
            <a:xfrm>
              <a:off x="4998100" y="3947400"/>
              <a:ext cx="16550" cy="5900"/>
            </a:xfrm>
            <a:custGeom>
              <a:avLst/>
              <a:gdLst/>
              <a:ahLst/>
              <a:cxnLst/>
              <a:rect l="l" t="t" r="r" b="b"/>
              <a:pathLst>
                <a:path w="662" h="236" extrusionOk="0">
                  <a:moveTo>
                    <a:pt x="212" y="0"/>
                  </a:moveTo>
                  <a:cubicBezTo>
                    <a:pt x="96" y="0"/>
                    <a:pt x="10" y="27"/>
                    <a:pt x="1" y="73"/>
                  </a:cubicBezTo>
                  <a:cubicBezTo>
                    <a:pt x="1" y="137"/>
                    <a:pt x="140" y="200"/>
                    <a:pt x="318" y="226"/>
                  </a:cubicBezTo>
                  <a:cubicBezTo>
                    <a:pt x="364" y="232"/>
                    <a:pt x="408" y="236"/>
                    <a:pt x="449" y="236"/>
                  </a:cubicBezTo>
                  <a:cubicBezTo>
                    <a:pt x="565" y="236"/>
                    <a:pt x="648" y="210"/>
                    <a:pt x="648" y="163"/>
                  </a:cubicBezTo>
                  <a:cubicBezTo>
                    <a:pt x="662" y="99"/>
                    <a:pt x="521" y="36"/>
                    <a:pt x="343" y="10"/>
                  </a:cubicBezTo>
                  <a:cubicBezTo>
                    <a:pt x="297" y="4"/>
                    <a:pt x="253" y="0"/>
                    <a:pt x="212"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3;p35">
              <a:extLst>
                <a:ext uri="{FF2B5EF4-FFF2-40B4-BE49-F238E27FC236}">
                  <a16:creationId xmlns:a16="http://schemas.microsoft.com/office/drawing/2014/main" id="{45682FDA-EF36-501E-C0C9-47DA5A94010E}"/>
                </a:ext>
              </a:extLst>
            </p:cNvPr>
            <p:cNvSpPr/>
            <p:nvPr/>
          </p:nvSpPr>
          <p:spPr>
            <a:xfrm>
              <a:off x="4868100" y="3948350"/>
              <a:ext cx="16875" cy="5925"/>
            </a:xfrm>
            <a:custGeom>
              <a:avLst/>
              <a:gdLst/>
              <a:ahLst/>
              <a:cxnLst/>
              <a:rect l="l" t="t" r="r" b="b"/>
              <a:pathLst>
                <a:path w="675" h="237" extrusionOk="0">
                  <a:moveTo>
                    <a:pt x="449" y="0"/>
                  </a:moveTo>
                  <a:cubicBezTo>
                    <a:pt x="409" y="0"/>
                    <a:pt x="364" y="3"/>
                    <a:pt x="318" y="10"/>
                  </a:cubicBezTo>
                  <a:cubicBezTo>
                    <a:pt x="140" y="35"/>
                    <a:pt x="0" y="112"/>
                    <a:pt x="13" y="162"/>
                  </a:cubicBezTo>
                  <a:cubicBezTo>
                    <a:pt x="22" y="210"/>
                    <a:pt x="109" y="236"/>
                    <a:pt x="225" y="236"/>
                  </a:cubicBezTo>
                  <a:cubicBezTo>
                    <a:pt x="266" y="236"/>
                    <a:pt x="310" y="233"/>
                    <a:pt x="356" y="226"/>
                  </a:cubicBezTo>
                  <a:cubicBezTo>
                    <a:pt x="534" y="201"/>
                    <a:pt x="674" y="125"/>
                    <a:pt x="661" y="74"/>
                  </a:cubicBezTo>
                  <a:cubicBezTo>
                    <a:pt x="652" y="26"/>
                    <a:pt x="566" y="0"/>
                    <a:pt x="449"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4;p35">
              <a:extLst>
                <a:ext uri="{FF2B5EF4-FFF2-40B4-BE49-F238E27FC236}">
                  <a16:creationId xmlns:a16="http://schemas.microsoft.com/office/drawing/2014/main" id="{BAB60F43-3C29-515D-3395-0C262F72252F}"/>
                </a:ext>
              </a:extLst>
            </p:cNvPr>
            <p:cNvSpPr/>
            <p:nvPr/>
          </p:nvSpPr>
          <p:spPr>
            <a:xfrm>
              <a:off x="4868725" y="3937225"/>
              <a:ext cx="16875" cy="5900"/>
            </a:xfrm>
            <a:custGeom>
              <a:avLst/>
              <a:gdLst/>
              <a:ahLst/>
              <a:cxnLst/>
              <a:rect l="l" t="t" r="r" b="b"/>
              <a:pathLst>
                <a:path w="675" h="236" extrusionOk="0">
                  <a:moveTo>
                    <a:pt x="225" y="1"/>
                  </a:moveTo>
                  <a:cubicBezTo>
                    <a:pt x="109" y="1"/>
                    <a:pt x="23" y="27"/>
                    <a:pt x="14" y="73"/>
                  </a:cubicBezTo>
                  <a:cubicBezTo>
                    <a:pt x="1" y="138"/>
                    <a:pt x="141" y="201"/>
                    <a:pt x="319" y="226"/>
                  </a:cubicBezTo>
                  <a:cubicBezTo>
                    <a:pt x="368" y="233"/>
                    <a:pt x="414" y="236"/>
                    <a:pt x="455" y="236"/>
                  </a:cubicBezTo>
                  <a:cubicBezTo>
                    <a:pt x="573" y="236"/>
                    <a:pt x="653" y="210"/>
                    <a:pt x="662" y="163"/>
                  </a:cubicBezTo>
                  <a:cubicBezTo>
                    <a:pt x="675" y="99"/>
                    <a:pt x="535" y="36"/>
                    <a:pt x="357" y="10"/>
                  </a:cubicBezTo>
                  <a:cubicBezTo>
                    <a:pt x="310" y="4"/>
                    <a:pt x="266" y="1"/>
                    <a:pt x="225"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5;p35">
              <a:extLst>
                <a:ext uri="{FF2B5EF4-FFF2-40B4-BE49-F238E27FC236}">
                  <a16:creationId xmlns:a16="http://schemas.microsoft.com/office/drawing/2014/main" id="{C5093FB1-06DA-03A4-B24D-BE79D7889BB1}"/>
                </a:ext>
              </a:extLst>
            </p:cNvPr>
            <p:cNvSpPr/>
            <p:nvPr/>
          </p:nvSpPr>
          <p:spPr>
            <a:xfrm>
              <a:off x="4936450" y="3911275"/>
              <a:ext cx="23525" cy="53275"/>
            </a:xfrm>
            <a:custGeom>
              <a:avLst/>
              <a:gdLst/>
              <a:ahLst/>
              <a:cxnLst/>
              <a:rect l="l" t="t" r="r" b="b"/>
              <a:pathLst>
                <a:path w="941" h="2131" extrusionOk="0">
                  <a:moveTo>
                    <a:pt x="631" y="1"/>
                  </a:moveTo>
                  <a:cubicBezTo>
                    <a:pt x="624" y="1"/>
                    <a:pt x="617" y="3"/>
                    <a:pt x="610" y="6"/>
                  </a:cubicBezTo>
                  <a:cubicBezTo>
                    <a:pt x="572" y="18"/>
                    <a:pt x="559" y="57"/>
                    <a:pt x="572" y="82"/>
                  </a:cubicBezTo>
                  <a:cubicBezTo>
                    <a:pt x="572" y="94"/>
                    <a:pt x="763" y="577"/>
                    <a:pt x="801" y="1467"/>
                  </a:cubicBezTo>
                  <a:cubicBezTo>
                    <a:pt x="814" y="1837"/>
                    <a:pt x="712" y="1989"/>
                    <a:pt x="623" y="2015"/>
                  </a:cubicBezTo>
                  <a:cubicBezTo>
                    <a:pt x="616" y="2016"/>
                    <a:pt x="608" y="2017"/>
                    <a:pt x="601" y="2017"/>
                  </a:cubicBezTo>
                  <a:cubicBezTo>
                    <a:pt x="460" y="2017"/>
                    <a:pt x="248" y="1791"/>
                    <a:pt x="127" y="1404"/>
                  </a:cubicBezTo>
                  <a:cubicBezTo>
                    <a:pt x="116" y="1383"/>
                    <a:pt x="89" y="1363"/>
                    <a:pt x="65" y="1363"/>
                  </a:cubicBezTo>
                  <a:cubicBezTo>
                    <a:pt x="60" y="1363"/>
                    <a:pt x="55" y="1364"/>
                    <a:pt x="51" y="1366"/>
                  </a:cubicBezTo>
                  <a:cubicBezTo>
                    <a:pt x="12" y="1379"/>
                    <a:pt x="0" y="1417"/>
                    <a:pt x="0" y="1442"/>
                  </a:cubicBezTo>
                  <a:cubicBezTo>
                    <a:pt x="134" y="1856"/>
                    <a:pt x="372" y="2130"/>
                    <a:pt x="593" y="2130"/>
                  </a:cubicBezTo>
                  <a:cubicBezTo>
                    <a:pt x="603" y="2130"/>
                    <a:pt x="613" y="2130"/>
                    <a:pt x="623" y="2129"/>
                  </a:cubicBezTo>
                  <a:lnTo>
                    <a:pt x="648" y="2129"/>
                  </a:lnTo>
                  <a:cubicBezTo>
                    <a:pt x="737" y="2116"/>
                    <a:pt x="941" y="2015"/>
                    <a:pt x="928" y="1467"/>
                  </a:cubicBezTo>
                  <a:cubicBezTo>
                    <a:pt x="877" y="552"/>
                    <a:pt x="699" y="57"/>
                    <a:pt x="687" y="43"/>
                  </a:cubicBezTo>
                  <a:cubicBezTo>
                    <a:pt x="677" y="15"/>
                    <a:pt x="653" y="1"/>
                    <a:pt x="631"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6;p35">
              <a:extLst>
                <a:ext uri="{FF2B5EF4-FFF2-40B4-BE49-F238E27FC236}">
                  <a16:creationId xmlns:a16="http://schemas.microsoft.com/office/drawing/2014/main" id="{267629A0-016B-9BB9-9B6E-67A29210C71E}"/>
                </a:ext>
              </a:extLst>
            </p:cNvPr>
            <p:cNvSpPr/>
            <p:nvPr/>
          </p:nvSpPr>
          <p:spPr>
            <a:xfrm>
              <a:off x="4913225" y="3966900"/>
              <a:ext cx="61375" cy="20300"/>
            </a:xfrm>
            <a:custGeom>
              <a:avLst/>
              <a:gdLst/>
              <a:ahLst/>
              <a:cxnLst/>
              <a:rect l="l" t="t" r="r" b="b"/>
              <a:pathLst>
                <a:path w="2455" h="812" extrusionOk="0">
                  <a:moveTo>
                    <a:pt x="2402" y="0"/>
                  </a:moveTo>
                  <a:cubicBezTo>
                    <a:pt x="2385" y="0"/>
                    <a:pt x="2362" y="12"/>
                    <a:pt x="2353" y="31"/>
                  </a:cubicBezTo>
                  <a:cubicBezTo>
                    <a:pt x="2353" y="31"/>
                    <a:pt x="1946" y="641"/>
                    <a:pt x="1221" y="705"/>
                  </a:cubicBezTo>
                  <a:cubicBezTo>
                    <a:pt x="1181" y="708"/>
                    <a:pt x="1143" y="710"/>
                    <a:pt x="1105" y="710"/>
                  </a:cubicBezTo>
                  <a:cubicBezTo>
                    <a:pt x="455" y="710"/>
                    <a:pt x="102" y="222"/>
                    <a:pt x="102" y="222"/>
                  </a:cubicBezTo>
                  <a:cubicBezTo>
                    <a:pt x="87" y="207"/>
                    <a:pt x="72" y="201"/>
                    <a:pt x="57" y="201"/>
                  </a:cubicBezTo>
                  <a:cubicBezTo>
                    <a:pt x="47" y="201"/>
                    <a:pt x="36" y="204"/>
                    <a:pt x="26" y="209"/>
                  </a:cubicBezTo>
                  <a:cubicBezTo>
                    <a:pt x="0" y="222"/>
                    <a:pt x="0" y="260"/>
                    <a:pt x="14" y="285"/>
                  </a:cubicBezTo>
                  <a:cubicBezTo>
                    <a:pt x="25" y="309"/>
                    <a:pt x="402" y="812"/>
                    <a:pt x="1100" y="812"/>
                  </a:cubicBezTo>
                  <a:cubicBezTo>
                    <a:pt x="1139" y="812"/>
                    <a:pt x="1180" y="810"/>
                    <a:pt x="1221" y="807"/>
                  </a:cubicBezTo>
                  <a:cubicBezTo>
                    <a:pt x="1997" y="743"/>
                    <a:pt x="2416" y="107"/>
                    <a:pt x="2441" y="82"/>
                  </a:cubicBezTo>
                  <a:cubicBezTo>
                    <a:pt x="2455" y="56"/>
                    <a:pt x="2441" y="31"/>
                    <a:pt x="2416" y="5"/>
                  </a:cubicBezTo>
                  <a:cubicBezTo>
                    <a:pt x="2413" y="2"/>
                    <a:pt x="2408" y="0"/>
                    <a:pt x="2402"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7;p35">
              <a:extLst>
                <a:ext uri="{FF2B5EF4-FFF2-40B4-BE49-F238E27FC236}">
                  <a16:creationId xmlns:a16="http://schemas.microsoft.com/office/drawing/2014/main" id="{EE9E77F3-F0FA-3C0D-AF7A-FD3CC6CC2162}"/>
                </a:ext>
              </a:extLst>
            </p:cNvPr>
            <p:cNvSpPr/>
            <p:nvPr/>
          </p:nvSpPr>
          <p:spPr>
            <a:xfrm>
              <a:off x="4874450" y="3869500"/>
              <a:ext cx="49925" cy="25725"/>
            </a:xfrm>
            <a:custGeom>
              <a:avLst/>
              <a:gdLst/>
              <a:ahLst/>
              <a:cxnLst/>
              <a:rect l="l" t="t" r="r" b="b"/>
              <a:pathLst>
                <a:path w="1997" h="1029" extrusionOk="0">
                  <a:moveTo>
                    <a:pt x="1204" y="1"/>
                  </a:moveTo>
                  <a:cubicBezTo>
                    <a:pt x="1036" y="1"/>
                    <a:pt x="876" y="29"/>
                    <a:pt x="726" y="87"/>
                  </a:cubicBezTo>
                  <a:cubicBezTo>
                    <a:pt x="204" y="291"/>
                    <a:pt x="0" y="990"/>
                    <a:pt x="115" y="1028"/>
                  </a:cubicBezTo>
                  <a:cubicBezTo>
                    <a:pt x="116" y="1028"/>
                    <a:pt x="116" y="1028"/>
                    <a:pt x="116" y="1028"/>
                  </a:cubicBezTo>
                  <a:cubicBezTo>
                    <a:pt x="139" y="1028"/>
                    <a:pt x="539" y="568"/>
                    <a:pt x="890" y="431"/>
                  </a:cubicBezTo>
                  <a:cubicBezTo>
                    <a:pt x="990" y="392"/>
                    <a:pt x="1098" y="372"/>
                    <a:pt x="1213" y="372"/>
                  </a:cubicBezTo>
                  <a:cubicBezTo>
                    <a:pt x="1360" y="372"/>
                    <a:pt x="1520" y="404"/>
                    <a:pt x="1692" y="469"/>
                  </a:cubicBezTo>
                  <a:cubicBezTo>
                    <a:pt x="1718" y="478"/>
                    <a:pt x="1746" y="483"/>
                    <a:pt x="1773" y="483"/>
                  </a:cubicBezTo>
                  <a:cubicBezTo>
                    <a:pt x="1853" y="483"/>
                    <a:pt x="1930" y="443"/>
                    <a:pt x="1958" y="367"/>
                  </a:cubicBezTo>
                  <a:cubicBezTo>
                    <a:pt x="1997" y="278"/>
                    <a:pt x="1946" y="163"/>
                    <a:pt x="1844" y="126"/>
                  </a:cubicBezTo>
                  <a:cubicBezTo>
                    <a:pt x="1622" y="42"/>
                    <a:pt x="1407" y="1"/>
                    <a:pt x="1204"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8;p35">
              <a:extLst>
                <a:ext uri="{FF2B5EF4-FFF2-40B4-BE49-F238E27FC236}">
                  <a16:creationId xmlns:a16="http://schemas.microsoft.com/office/drawing/2014/main" id="{6090404A-D958-92A6-652D-AA0449639F3B}"/>
                </a:ext>
              </a:extLst>
            </p:cNvPr>
            <p:cNvSpPr/>
            <p:nvPr/>
          </p:nvSpPr>
          <p:spPr>
            <a:xfrm>
              <a:off x="4966625" y="3871250"/>
              <a:ext cx="47400" cy="22400"/>
            </a:xfrm>
            <a:custGeom>
              <a:avLst/>
              <a:gdLst/>
              <a:ahLst/>
              <a:cxnLst/>
              <a:rect l="l" t="t" r="r" b="b"/>
              <a:pathLst>
                <a:path w="1896" h="896" extrusionOk="0">
                  <a:moveTo>
                    <a:pt x="817" y="1"/>
                  </a:moveTo>
                  <a:cubicBezTo>
                    <a:pt x="594" y="1"/>
                    <a:pt x="364" y="69"/>
                    <a:pt x="127" y="208"/>
                  </a:cubicBezTo>
                  <a:cubicBezTo>
                    <a:pt x="39" y="259"/>
                    <a:pt x="0" y="373"/>
                    <a:pt x="51" y="463"/>
                  </a:cubicBezTo>
                  <a:cubicBezTo>
                    <a:pt x="85" y="521"/>
                    <a:pt x="146" y="552"/>
                    <a:pt x="209" y="552"/>
                  </a:cubicBezTo>
                  <a:cubicBezTo>
                    <a:pt x="242" y="552"/>
                    <a:pt x="275" y="543"/>
                    <a:pt x="305" y="526"/>
                  </a:cubicBezTo>
                  <a:cubicBezTo>
                    <a:pt x="487" y="426"/>
                    <a:pt x="662" y="372"/>
                    <a:pt x="826" y="372"/>
                  </a:cubicBezTo>
                  <a:cubicBezTo>
                    <a:pt x="892" y="372"/>
                    <a:pt x="956" y="381"/>
                    <a:pt x="1017" y="399"/>
                  </a:cubicBezTo>
                  <a:cubicBezTo>
                    <a:pt x="1356" y="487"/>
                    <a:pt x="1781" y="895"/>
                    <a:pt x="1805" y="895"/>
                  </a:cubicBezTo>
                  <a:cubicBezTo>
                    <a:pt x="1805" y="895"/>
                    <a:pt x="1806" y="895"/>
                    <a:pt x="1806" y="895"/>
                  </a:cubicBezTo>
                  <a:cubicBezTo>
                    <a:pt x="1895" y="844"/>
                    <a:pt x="1615" y="183"/>
                    <a:pt x="1119" y="43"/>
                  </a:cubicBezTo>
                  <a:cubicBezTo>
                    <a:pt x="1020" y="15"/>
                    <a:pt x="919" y="1"/>
                    <a:pt x="817"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p35">
              <a:extLst>
                <a:ext uri="{FF2B5EF4-FFF2-40B4-BE49-F238E27FC236}">
                  <a16:creationId xmlns:a16="http://schemas.microsoft.com/office/drawing/2014/main" id="{D84B6CDF-4D04-64EA-A6CC-261C7A815901}"/>
                </a:ext>
              </a:extLst>
            </p:cNvPr>
            <p:cNvSpPr/>
            <p:nvPr/>
          </p:nvSpPr>
          <p:spPr>
            <a:xfrm>
              <a:off x="4971400" y="3900600"/>
              <a:ext cx="22275" cy="34675"/>
            </a:xfrm>
            <a:custGeom>
              <a:avLst/>
              <a:gdLst/>
              <a:ahLst/>
              <a:cxnLst/>
              <a:rect l="l" t="t" r="r" b="b"/>
              <a:pathLst>
                <a:path w="891" h="1387" extrusionOk="0">
                  <a:moveTo>
                    <a:pt x="255" y="1"/>
                  </a:moveTo>
                  <a:cubicBezTo>
                    <a:pt x="128" y="13"/>
                    <a:pt x="1" y="306"/>
                    <a:pt x="26" y="699"/>
                  </a:cubicBezTo>
                  <a:cubicBezTo>
                    <a:pt x="51" y="1086"/>
                    <a:pt x="173" y="1386"/>
                    <a:pt x="298" y="1386"/>
                  </a:cubicBezTo>
                  <a:cubicBezTo>
                    <a:pt x="300" y="1386"/>
                    <a:pt x="303" y="1386"/>
                    <a:pt x="306" y="1386"/>
                  </a:cubicBezTo>
                  <a:cubicBezTo>
                    <a:pt x="433" y="1360"/>
                    <a:pt x="521" y="1030"/>
                    <a:pt x="496" y="636"/>
                  </a:cubicBezTo>
                  <a:cubicBezTo>
                    <a:pt x="484" y="433"/>
                    <a:pt x="484" y="306"/>
                    <a:pt x="433" y="179"/>
                  </a:cubicBezTo>
                  <a:cubicBezTo>
                    <a:pt x="776" y="153"/>
                    <a:pt x="891" y="13"/>
                    <a:pt x="891" y="13"/>
                  </a:cubicBezTo>
                  <a:lnTo>
                    <a:pt x="25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0;p35">
              <a:extLst>
                <a:ext uri="{FF2B5EF4-FFF2-40B4-BE49-F238E27FC236}">
                  <a16:creationId xmlns:a16="http://schemas.microsoft.com/office/drawing/2014/main" id="{CF563E84-A24C-2356-F540-78ED934B0C36}"/>
                </a:ext>
              </a:extLst>
            </p:cNvPr>
            <p:cNvSpPr/>
            <p:nvPr/>
          </p:nvSpPr>
          <p:spPr>
            <a:xfrm>
              <a:off x="4892575" y="3899975"/>
              <a:ext cx="23550" cy="34650"/>
            </a:xfrm>
            <a:custGeom>
              <a:avLst/>
              <a:gdLst/>
              <a:ahLst/>
              <a:cxnLst/>
              <a:rect l="l" t="t" r="r" b="b"/>
              <a:pathLst>
                <a:path w="942" h="1386" extrusionOk="0">
                  <a:moveTo>
                    <a:pt x="687" y="0"/>
                  </a:moveTo>
                  <a:lnTo>
                    <a:pt x="1" y="63"/>
                  </a:lnTo>
                  <a:cubicBezTo>
                    <a:pt x="1" y="63"/>
                    <a:pt x="102" y="204"/>
                    <a:pt x="509" y="216"/>
                  </a:cubicBezTo>
                  <a:cubicBezTo>
                    <a:pt x="458" y="343"/>
                    <a:pt x="433" y="521"/>
                    <a:pt x="433" y="712"/>
                  </a:cubicBezTo>
                  <a:cubicBezTo>
                    <a:pt x="420" y="1086"/>
                    <a:pt x="530" y="1386"/>
                    <a:pt x="665" y="1386"/>
                  </a:cubicBezTo>
                  <a:cubicBezTo>
                    <a:pt x="668" y="1386"/>
                    <a:pt x="671" y="1386"/>
                    <a:pt x="674" y="1385"/>
                  </a:cubicBezTo>
                  <a:cubicBezTo>
                    <a:pt x="814" y="1385"/>
                    <a:pt x="928" y="1068"/>
                    <a:pt x="941" y="687"/>
                  </a:cubicBezTo>
                  <a:cubicBezTo>
                    <a:pt x="941" y="305"/>
                    <a:pt x="826" y="0"/>
                    <a:pt x="687"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1;p35">
              <a:extLst>
                <a:ext uri="{FF2B5EF4-FFF2-40B4-BE49-F238E27FC236}">
                  <a16:creationId xmlns:a16="http://schemas.microsoft.com/office/drawing/2014/main" id="{B5803779-CE28-EC3A-A598-A494A20E9D79}"/>
                </a:ext>
              </a:extLst>
            </p:cNvPr>
            <p:cNvSpPr/>
            <p:nvPr/>
          </p:nvSpPr>
          <p:spPr>
            <a:xfrm>
              <a:off x="4954875" y="3890275"/>
              <a:ext cx="70575" cy="58675"/>
            </a:xfrm>
            <a:custGeom>
              <a:avLst/>
              <a:gdLst/>
              <a:ahLst/>
              <a:cxnLst/>
              <a:rect l="l" t="t" r="r" b="b"/>
              <a:pathLst>
                <a:path w="2823" h="2347" extrusionOk="0">
                  <a:moveTo>
                    <a:pt x="1341" y="244"/>
                  </a:moveTo>
                  <a:cubicBezTo>
                    <a:pt x="1927" y="244"/>
                    <a:pt x="2383" y="375"/>
                    <a:pt x="2569" y="439"/>
                  </a:cubicBezTo>
                  <a:cubicBezTo>
                    <a:pt x="2479" y="820"/>
                    <a:pt x="2098" y="2104"/>
                    <a:pt x="1246" y="2104"/>
                  </a:cubicBezTo>
                  <a:cubicBezTo>
                    <a:pt x="407" y="2092"/>
                    <a:pt x="255" y="782"/>
                    <a:pt x="216" y="414"/>
                  </a:cubicBezTo>
                  <a:cubicBezTo>
                    <a:pt x="617" y="288"/>
                    <a:pt x="1001" y="244"/>
                    <a:pt x="1341" y="244"/>
                  </a:cubicBezTo>
                  <a:close/>
                  <a:moveTo>
                    <a:pt x="1338" y="0"/>
                  </a:moveTo>
                  <a:cubicBezTo>
                    <a:pt x="963" y="0"/>
                    <a:pt x="537" y="50"/>
                    <a:pt x="89" y="197"/>
                  </a:cubicBezTo>
                  <a:lnTo>
                    <a:pt x="0" y="236"/>
                  </a:lnTo>
                  <a:lnTo>
                    <a:pt x="13" y="324"/>
                  </a:lnTo>
                  <a:cubicBezTo>
                    <a:pt x="26" y="1024"/>
                    <a:pt x="318" y="2333"/>
                    <a:pt x="1246" y="2346"/>
                  </a:cubicBezTo>
                  <a:cubicBezTo>
                    <a:pt x="1323" y="2346"/>
                    <a:pt x="1386" y="2333"/>
                    <a:pt x="1450" y="2321"/>
                  </a:cubicBezTo>
                  <a:cubicBezTo>
                    <a:pt x="2454" y="2129"/>
                    <a:pt x="2784" y="451"/>
                    <a:pt x="2797" y="375"/>
                  </a:cubicBezTo>
                  <a:lnTo>
                    <a:pt x="2823" y="273"/>
                  </a:lnTo>
                  <a:lnTo>
                    <a:pt x="2733" y="236"/>
                  </a:lnTo>
                  <a:cubicBezTo>
                    <a:pt x="2699" y="227"/>
                    <a:pt x="2135" y="0"/>
                    <a:pt x="1338"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2;p35">
              <a:extLst>
                <a:ext uri="{FF2B5EF4-FFF2-40B4-BE49-F238E27FC236}">
                  <a16:creationId xmlns:a16="http://schemas.microsoft.com/office/drawing/2014/main" id="{3660B745-6A20-007E-53C5-6878EBE12532}"/>
                </a:ext>
              </a:extLst>
            </p:cNvPr>
            <p:cNvSpPr/>
            <p:nvPr/>
          </p:nvSpPr>
          <p:spPr>
            <a:xfrm>
              <a:off x="4866825" y="3889250"/>
              <a:ext cx="75025" cy="62225"/>
            </a:xfrm>
            <a:custGeom>
              <a:avLst/>
              <a:gdLst/>
              <a:ahLst/>
              <a:cxnLst/>
              <a:rect l="l" t="t" r="r" b="b"/>
              <a:pathLst>
                <a:path w="3001" h="2489" extrusionOk="0">
                  <a:moveTo>
                    <a:pt x="1473" y="245"/>
                  </a:moveTo>
                  <a:cubicBezTo>
                    <a:pt x="1863" y="245"/>
                    <a:pt x="2313" y="297"/>
                    <a:pt x="2785" y="455"/>
                  </a:cubicBezTo>
                  <a:cubicBezTo>
                    <a:pt x="2747" y="834"/>
                    <a:pt x="2545" y="2247"/>
                    <a:pt x="1653" y="2247"/>
                  </a:cubicBezTo>
                  <a:cubicBezTo>
                    <a:pt x="1649" y="2247"/>
                    <a:pt x="1645" y="2247"/>
                    <a:pt x="1641" y="2247"/>
                  </a:cubicBezTo>
                  <a:cubicBezTo>
                    <a:pt x="725" y="2221"/>
                    <a:pt x="344" y="823"/>
                    <a:pt x="242" y="416"/>
                  </a:cubicBezTo>
                  <a:cubicBezTo>
                    <a:pt x="433" y="363"/>
                    <a:pt x="885" y="245"/>
                    <a:pt x="1473" y="245"/>
                  </a:cubicBezTo>
                  <a:close/>
                  <a:moveTo>
                    <a:pt x="1462" y="0"/>
                  </a:moveTo>
                  <a:cubicBezTo>
                    <a:pt x="675" y="0"/>
                    <a:pt x="123" y="205"/>
                    <a:pt x="90" y="213"/>
                  </a:cubicBezTo>
                  <a:lnTo>
                    <a:pt x="0" y="251"/>
                  </a:lnTo>
                  <a:lnTo>
                    <a:pt x="26" y="353"/>
                  </a:lnTo>
                  <a:cubicBezTo>
                    <a:pt x="39" y="441"/>
                    <a:pt x="407" y="2463"/>
                    <a:pt x="1641" y="2489"/>
                  </a:cubicBezTo>
                  <a:cubicBezTo>
                    <a:pt x="1704" y="2489"/>
                    <a:pt x="1780" y="2476"/>
                    <a:pt x="1844" y="2463"/>
                  </a:cubicBezTo>
                  <a:cubicBezTo>
                    <a:pt x="2683" y="2311"/>
                    <a:pt x="2963" y="1052"/>
                    <a:pt x="2988" y="365"/>
                  </a:cubicBezTo>
                  <a:lnTo>
                    <a:pt x="3001" y="277"/>
                  </a:lnTo>
                  <a:lnTo>
                    <a:pt x="2924" y="251"/>
                  </a:lnTo>
                  <a:cubicBezTo>
                    <a:pt x="2397" y="62"/>
                    <a:pt x="1894" y="0"/>
                    <a:pt x="1462"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3;p35">
              <a:extLst>
                <a:ext uri="{FF2B5EF4-FFF2-40B4-BE49-F238E27FC236}">
                  <a16:creationId xmlns:a16="http://schemas.microsoft.com/office/drawing/2014/main" id="{5AB59058-BE20-A59F-0D0A-EB0CBB2DED89}"/>
                </a:ext>
              </a:extLst>
            </p:cNvPr>
            <p:cNvSpPr/>
            <p:nvPr/>
          </p:nvSpPr>
          <p:spPr>
            <a:xfrm>
              <a:off x="4936100" y="3904875"/>
              <a:ext cx="25150" cy="10050"/>
            </a:xfrm>
            <a:custGeom>
              <a:avLst/>
              <a:gdLst/>
              <a:ahLst/>
              <a:cxnLst/>
              <a:rect l="l" t="t" r="r" b="b"/>
              <a:pathLst>
                <a:path w="1006" h="402" extrusionOk="0">
                  <a:moveTo>
                    <a:pt x="533" y="1"/>
                  </a:moveTo>
                  <a:cubicBezTo>
                    <a:pt x="324" y="1"/>
                    <a:pt x="122" y="105"/>
                    <a:pt x="1" y="198"/>
                  </a:cubicBezTo>
                  <a:lnTo>
                    <a:pt x="116" y="401"/>
                  </a:lnTo>
                  <a:cubicBezTo>
                    <a:pt x="124" y="385"/>
                    <a:pt x="323" y="237"/>
                    <a:pt x="534" y="237"/>
                  </a:cubicBezTo>
                  <a:cubicBezTo>
                    <a:pt x="646" y="237"/>
                    <a:pt x="761" y="278"/>
                    <a:pt x="853" y="401"/>
                  </a:cubicBezTo>
                  <a:lnTo>
                    <a:pt x="1006" y="249"/>
                  </a:lnTo>
                  <a:cubicBezTo>
                    <a:pt x="866" y="65"/>
                    <a:pt x="697" y="1"/>
                    <a:pt x="533"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4;p35">
              <a:extLst>
                <a:ext uri="{FF2B5EF4-FFF2-40B4-BE49-F238E27FC236}">
                  <a16:creationId xmlns:a16="http://schemas.microsoft.com/office/drawing/2014/main" id="{CE9C9CEB-001A-B629-E532-12D4C0E3BF32}"/>
                </a:ext>
              </a:extLst>
            </p:cNvPr>
            <p:cNvSpPr/>
            <p:nvPr/>
          </p:nvSpPr>
          <p:spPr>
            <a:xfrm>
              <a:off x="4845850" y="3895175"/>
              <a:ext cx="23225" cy="7025"/>
            </a:xfrm>
            <a:custGeom>
              <a:avLst/>
              <a:gdLst/>
              <a:ahLst/>
              <a:cxnLst/>
              <a:rect l="l" t="t" r="r" b="b"/>
              <a:pathLst>
                <a:path w="929" h="281" extrusionOk="0">
                  <a:moveTo>
                    <a:pt x="903" y="1"/>
                  </a:moveTo>
                  <a:lnTo>
                    <a:pt x="0" y="40"/>
                  </a:lnTo>
                  <a:lnTo>
                    <a:pt x="26" y="281"/>
                  </a:lnTo>
                  <a:lnTo>
                    <a:pt x="929" y="243"/>
                  </a:lnTo>
                  <a:lnTo>
                    <a:pt x="903"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5;p35">
              <a:extLst>
                <a:ext uri="{FF2B5EF4-FFF2-40B4-BE49-F238E27FC236}">
                  <a16:creationId xmlns:a16="http://schemas.microsoft.com/office/drawing/2014/main" id="{84AA0DBF-72F6-480C-6DF2-4B0D444D3ADA}"/>
                </a:ext>
              </a:extLst>
            </p:cNvPr>
            <p:cNvSpPr/>
            <p:nvPr/>
          </p:nvSpPr>
          <p:spPr>
            <a:xfrm>
              <a:off x="4839825" y="3736800"/>
              <a:ext cx="207550" cy="136150"/>
            </a:xfrm>
            <a:custGeom>
              <a:avLst/>
              <a:gdLst/>
              <a:ahLst/>
              <a:cxnLst/>
              <a:rect l="l" t="t" r="r" b="b"/>
              <a:pathLst>
                <a:path w="8302" h="5446" extrusionOk="0">
                  <a:moveTo>
                    <a:pt x="2948" y="1"/>
                  </a:moveTo>
                  <a:cubicBezTo>
                    <a:pt x="1696" y="1"/>
                    <a:pt x="564" y="497"/>
                    <a:pt x="0" y="1620"/>
                  </a:cubicBezTo>
                  <a:cubicBezTo>
                    <a:pt x="1144" y="5243"/>
                    <a:pt x="7755" y="5446"/>
                    <a:pt x="7755" y="5446"/>
                  </a:cubicBezTo>
                  <a:lnTo>
                    <a:pt x="8302" y="4620"/>
                  </a:lnTo>
                  <a:cubicBezTo>
                    <a:pt x="8235" y="1855"/>
                    <a:pt x="5368" y="1"/>
                    <a:pt x="2948"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6;p35">
              <a:extLst>
                <a:ext uri="{FF2B5EF4-FFF2-40B4-BE49-F238E27FC236}">
                  <a16:creationId xmlns:a16="http://schemas.microsoft.com/office/drawing/2014/main" id="{32A06453-064B-B199-CBA0-70231228B991}"/>
                </a:ext>
              </a:extLst>
            </p:cNvPr>
            <p:cNvSpPr/>
            <p:nvPr/>
          </p:nvSpPr>
          <p:spPr>
            <a:xfrm>
              <a:off x="4776550" y="3764150"/>
              <a:ext cx="139675" cy="280150"/>
            </a:xfrm>
            <a:custGeom>
              <a:avLst/>
              <a:gdLst/>
              <a:ahLst/>
              <a:cxnLst/>
              <a:rect l="l" t="t" r="r" b="b"/>
              <a:pathLst>
                <a:path w="5587" h="11206" extrusionOk="0">
                  <a:moveTo>
                    <a:pt x="3915" y="1"/>
                  </a:moveTo>
                  <a:cubicBezTo>
                    <a:pt x="3545" y="1"/>
                    <a:pt x="3105" y="120"/>
                    <a:pt x="2594" y="399"/>
                  </a:cubicBezTo>
                  <a:cubicBezTo>
                    <a:pt x="662" y="1453"/>
                    <a:pt x="1" y="2394"/>
                    <a:pt x="522" y="5420"/>
                  </a:cubicBezTo>
                  <a:cubicBezTo>
                    <a:pt x="700" y="6476"/>
                    <a:pt x="916" y="7900"/>
                    <a:pt x="687" y="9603"/>
                  </a:cubicBezTo>
                  <a:cubicBezTo>
                    <a:pt x="522" y="10239"/>
                    <a:pt x="407" y="10773"/>
                    <a:pt x="395" y="11205"/>
                  </a:cubicBezTo>
                  <a:cubicBezTo>
                    <a:pt x="967" y="11090"/>
                    <a:pt x="2823" y="10493"/>
                    <a:pt x="3192" y="9259"/>
                  </a:cubicBezTo>
                  <a:cubicBezTo>
                    <a:pt x="3560" y="8027"/>
                    <a:pt x="3269" y="5420"/>
                    <a:pt x="3269" y="5420"/>
                  </a:cubicBezTo>
                  <a:cubicBezTo>
                    <a:pt x="3179" y="3018"/>
                    <a:pt x="5264" y="2394"/>
                    <a:pt x="5264" y="2394"/>
                  </a:cubicBezTo>
                  <a:cubicBezTo>
                    <a:pt x="5586" y="1283"/>
                    <a:pt x="5131" y="1"/>
                    <a:pt x="3915"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17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9"/>
          <p:cNvSpPr/>
          <p:nvPr/>
        </p:nvSpPr>
        <p:spPr>
          <a:xfrm>
            <a:off x="5127796" y="1773727"/>
            <a:ext cx="2921452" cy="2173743"/>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txBox="1">
            <a:spLocks noGrp="1"/>
          </p:cNvSpPr>
          <p:nvPr>
            <p:ph type="title"/>
          </p:nvPr>
        </p:nvSpPr>
        <p:spPr>
          <a:xfrm>
            <a:off x="520700" y="307620"/>
            <a:ext cx="7717500" cy="84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Introduction</a:t>
            </a:r>
            <a:endParaRPr>
              <a:solidFill>
                <a:schemeClr val="accent2"/>
              </a:solidFill>
            </a:endParaRPr>
          </a:p>
        </p:txBody>
      </p:sp>
      <p:sp>
        <p:nvSpPr>
          <p:cNvPr id="530" name="Google Shape;530;p39"/>
          <p:cNvSpPr txBox="1">
            <a:spLocks noGrp="1"/>
          </p:cNvSpPr>
          <p:nvPr>
            <p:ph type="subTitle" idx="2"/>
          </p:nvPr>
        </p:nvSpPr>
        <p:spPr>
          <a:xfrm>
            <a:off x="538816" y="900020"/>
            <a:ext cx="5152982" cy="3661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accent1"/>
                </a:solidFill>
              </a:rPr>
              <a:t>Our project aims to create models which predict if an individual is at risk of cardiovascular issues. Using patient medical data, such as blood pressure and cholesterol, we will train machine learning models to identify individuals who may be at risk of heart attack.  </a:t>
            </a:r>
          </a:p>
          <a:p>
            <a:pPr marL="0" lvl="0" indent="0" algn="l" rtl="0">
              <a:spcBef>
                <a:spcPts val="0"/>
              </a:spcBef>
              <a:spcAft>
                <a:spcPts val="0"/>
              </a:spcAft>
              <a:buNone/>
            </a:pPr>
            <a:endParaRPr lang="en-US" sz="1200">
              <a:solidFill>
                <a:schemeClr val="accent1"/>
              </a:solidFill>
            </a:endParaRPr>
          </a:p>
          <a:p>
            <a:pPr marL="0" lvl="0" indent="0" algn="l" rtl="0">
              <a:spcBef>
                <a:spcPts val="0"/>
              </a:spcBef>
              <a:spcAft>
                <a:spcPts val="0"/>
              </a:spcAft>
              <a:buNone/>
            </a:pPr>
            <a:r>
              <a:rPr lang="en-US" sz="1200">
                <a:solidFill>
                  <a:schemeClr val="accent1"/>
                </a:solidFill>
              </a:rPr>
              <a:t>The dataset offers an in-depth look at factors related to heart attack risks, including patients' medical history, lifestyle, and physiological measurements. Collected from reputable medical studies and hospital records, it features indicators like age, gender, cholesterol levels, blood pressure, and smoking status. The dataset also includes labels showing whether patients had a heart attack, making it useful for analyzing patterns and developing predictive models. It is valuable for healthcare professionals, researchers, and data scientists working on cardiovascular health, risk assessment, and prevention strategies. </a:t>
            </a:r>
          </a:p>
        </p:txBody>
      </p:sp>
      <p:grpSp>
        <p:nvGrpSpPr>
          <p:cNvPr id="531" name="Google Shape;531;p39"/>
          <p:cNvGrpSpPr/>
          <p:nvPr/>
        </p:nvGrpSpPr>
        <p:grpSpPr>
          <a:xfrm>
            <a:off x="5691798" y="1231971"/>
            <a:ext cx="3242879" cy="2418545"/>
            <a:chOff x="4539175" y="1056875"/>
            <a:chExt cx="4043994" cy="3015642"/>
          </a:xfrm>
        </p:grpSpPr>
        <p:sp>
          <p:nvSpPr>
            <p:cNvPr id="532" name="Google Shape;532;p39"/>
            <p:cNvSpPr/>
            <p:nvPr/>
          </p:nvSpPr>
          <p:spPr>
            <a:xfrm>
              <a:off x="5478854" y="1438707"/>
              <a:ext cx="2149961" cy="2633810"/>
            </a:xfrm>
            <a:custGeom>
              <a:avLst/>
              <a:gdLst/>
              <a:ahLst/>
              <a:cxnLst/>
              <a:rect l="l" t="t" r="r" b="b"/>
              <a:pathLst>
                <a:path w="48173" h="52134" extrusionOk="0">
                  <a:moveTo>
                    <a:pt x="42726" y="0"/>
                  </a:moveTo>
                  <a:cubicBezTo>
                    <a:pt x="38856" y="0"/>
                    <a:pt x="35176" y="1858"/>
                    <a:pt x="32026" y="4121"/>
                  </a:cubicBezTo>
                  <a:cubicBezTo>
                    <a:pt x="28949" y="6320"/>
                    <a:pt x="26203" y="8927"/>
                    <a:pt x="23470" y="11521"/>
                  </a:cubicBezTo>
                  <a:cubicBezTo>
                    <a:pt x="23304" y="11685"/>
                    <a:pt x="23114" y="11787"/>
                    <a:pt x="22911" y="11826"/>
                  </a:cubicBezTo>
                  <a:cubicBezTo>
                    <a:pt x="22822" y="11845"/>
                    <a:pt x="22732" y="11854"/>
                    <a:pt x="22640" y="11854"/>
                  </a:cubicBezTo>
                  <a:cubicBezTo>
                    <a:pt x="22247" y="11854"/>
                    <a:pt x="21840" y="11682"/>
                    <a:pt x="21499" y="11393"/>
                  </a:cubicBezTo>
                  <a:cubicBezTo>
                    <a:pt x="20914" y="10897"/>
                    <a:pt x="20622" y="10147"/>
                    <a:pt x="20317" y="9435"/>
                  </a:cubicBezTo>
                  <a:cubicBezTo>
                    <a:pt x="19287" y="6956"/>
                    <a:pt x="17863" y="4655"/>
                    <a:pt x="16096" y="2633"/>
                  </a:cubicBezTo>
                  <a:cubicBezTo>
                    <a:pt x="15417" y="1856"/>
                    <a:pt x="14501" y="1069"/>
                    <a:pt x="13521" y="1069"/>
                  </a:cubicBezTo>
                  <a:cubicBezTo>
                    <a:pt x="13364" y="1069"/>
                    <a:pt x="13205" y="1089"/>
                    <a:pt x="13045" y="1133"/>
                  </a:cubicBezTo>
                  <a:cubicBezTo>
                    <a:pt x="10604" y="1794"/>
                    <a:pt x="7997" y="2404"/>
                    <a:pt x="5824" y="3727"/>
                  </a:cubicBezTo>
                  <a:cubicBezTo>
                    <a:pt x="3649" y="5037"/>
                    <a:pt x="1806" y="7096"/>
                    <a:pt x="1335" y="9600"/>
                  </a:cubicBezTo>
                  <a:cubicBezTo>
                    <a:pt x="1" y="16530"/>
                    <a:pt x="115" y="24082"/>
                    <a:pt x="3674" y="30171"/>
                  </a:cubicBezTo>
                  <a:cubicBezTo>
                    <a:pt x="4679" y="31900"/>
                    <a:pt x="6090" y="33451"/>
                    <a:pt x="7832" y="34443"/>
                  </a:cubicBezTo>
                  <a:cubicBezTo>
                    <a:pt x="8912" y="35600"/>
                    <a:pt x="10031" y="36693"/>
                    <a:pt x="11201" y="37761"/>
                  </a:cubicBezTo>
                  <a:cubicBezTo>
                    <a:pt x="11201" y="37761"/>
                    <a:pt x="11201" y="37774"/>
                    <a:pt x="11214" y="37774"/>
                  </a:cubicBezTo>
                  <a:cubicBezTo>
                    <a:pt x="16897" y="42949"/>
                    <a:pt x="23546" y="47068"/>
                    <a:pt x="30437" y="50538"/>
                  </a:cubicBezTo>
                  <a:cubicBezTo>
                    <a:pt x="31658" y="51174"/>
                    <a:pt x="32929" y="51784"/>
                    <a:pt x="34289" y="52038"/>
                  </a:cubicBezTo>
                  <a:cubicBezTo>
                    <a:pt x="34652" y="52103"/>
                    <a:pt x="35003" y="52134"/>
                    <a:pt x="35344" y="52134"/>
                  </a:cubicBezTo>
                  <a:cubicBezTo>
                    <a:pt x="38349" y="52134"/>
                    <a:pt x="40533" y="49758"/>
                    <a:pt x="42337" y="47475"/>
                  </a:cubicBezTo>
                  <a:cubicBezTo>
                    <a:pt x="44180" y="45148"/>
                    <a:pt x="45592" y="42465"/>
                    <a:pt x="46482" y="39643"/>
                  </a:cubicBezTo>
                  <a:cubicBezTo>
                    <a:pt x="46583" y="39325"/>
                    <a:pt x="46672" y="39020"/>
                    <a:pt x="46761" y="38702"/>
                  </a:cubicBezTo>
                  <a:cubicBezTo>
                    <a:pt x="48172" y="33490"/>
                    <a:pt x="47600" y="27984"/>
                    <a:pt x="45528" y="23000"/>
                  </a:cubicBezTo>
                  <a:cubicBezTo>
                    <a:pt x="46494" y="22200"/>
                    <a:pt x="47130" y="21030"/>
                    <a:pt x="47270" y="19771"/>
                  </a:cubicBezTo>
                  <a:cubicBezTo>
                    <a:pt x="47409" y="18538"/>
                    <a:pt x="47321" y="17050"/>
                    <a:pt x="46380" y="16199"/>
                  </a:cubicBezTo>
                  <a:cubicBezTo>
                    <a:pt x="44155" y="14177"/>
                    <a:pt x="41930" y="12143"/>
                    <a:pt x="39693" y="10109"/>
                  </a:cubicBezTo>
                  <a:cubicBezTo>
                    <a:pt x="39018" y="9499"/>
                    <a:pt x="38345" y="8876"/>
                    <a:pt x="38269" y="8012"/>
                  </a:cubicBezTo>
                  <a:cubicBezTo>
                    <a:pt x="38255" y="7935"/>
                    <a:pt x="38255" y="7846"/>
                    <a:pt x="38255" y="7757"/>
                  </a:cubicBezTo>
                  <a:cubicBezTo>
                    <a:pt x="39489" y="6854"/>
                    <a:pt x="40837" y="6091"/>
                    <a:pt x="42222" y="5456"/>
                  </a:cubicBezTo>
                  <a:cubicBezTo>
                    <a:pt x="43595" y="4833"/>
                    <a:pt x="45019" y="4325"/>
                    <a:pt x="46468" y="3892"/>
                  </a:cubicBezTo>
                  <a:cubicBezTo>
                    <a:pt x="46431" y="2036"/>
                    <a:pt x="44790" y="14"/>
                    <a:pt x="42922" y="2"/>
                  </a:cubicBezTo>
                  <a:cubicBezTo>
                    <a:pt x="42857" y="1"/>
                    <a:pt x="42791" y="0"/>
                    <a:pt x="42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044083" y="1292754"/>
              <a:ext cx="160623" cy="495500"/>
            </a:xfrm>
            <a:custGeom>
              <a:avLst/>
              <a:gdLst/>
              <a:ahLst/>
              <a:cxnLst/>
              <a:rect l="l" t="t" r="r" b="b"/>
              <a:pathLst>
                <a:path w="3599" h="9808" extrusionOk="0">
                  <a:moveTo>
                    <a:pt x="2928" y="0"/>
                  </a:moveTo>
                  <a:cubicBezTo>
                    <a:pt x="2716" y="0"/>
                    <a:pt x="2514" y="115"/>
                    <a:pt x="2416" y="310"/>
                  </a:cubicBezTo>
                  <a:cubicBezTo>
                    <a:pt x="890" y="3208"/>
                    <a:pt x="0" y="5853"/>
                    <a:pt x="675" y="9324"/>
                  </a:cubicBezTo>
                  <a:cubicBezTo>
                    <a:pt x="726" y="9604"/>
                    <a:pt x="980" y="9807"/>
                    <a:pt x="1246" y="9807"/>
                  </a:cubicBezTo>
                  <a:cubicBezTo>
                    <a:pt x="1285" y="9807"/>
                    <a:pt x="1323" y="9794"/>
                    <a:pt x="1361" y="9794"/>
                  </a:cubicBezTo>
                  <a:cubicBezTo>
                    <a:pt x="1679" y="9731"/>
                    <a:pt x="1882" y="9426"/>
                    <a:pt x="1819" y="9107"/>
                  </a:cubicBezTo>
                  <a:cubicBezTo>
                    <a:pt x="1221" y="5968"/>
                    <a:pt x="2035" y="3539"/>
                    <a:pt x="3446" y="857"/>
                  </a:cubicBezTo>
                  <a:cubicBezTo>
                    <a:pt x="3599" y="577"/>
                    <a:pt x="3484" y="221"/>
                    <a:pt x="3204" y="69"/>
                  </a:cubicBezTo>
                  <a:cubicBezTo>
                    <a:pt x="3116" y="22"/>
                    <a:pt x="3021" y="0"/>
                    <a:pt x="2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034979" y="1797553"/>
              <a:ext cx="548190" cy="178235"/>
            </a:xfrm>
            <a:custGeom>
              <a:avLst/>
              <a:gdLst/>
              <a:ahLst/>
              <a:cxnLst/>
              <a:rect l="l" t="t" r="r" b="b"/>
              <a:pathLst>
                <a:path w="12283" h="3528" extrusionOk="0">
                  <a:moveTo>
                    <a:pt x="10897" y="1"/>
                  </a:moveTo>
                  <a:cubicBezTo>
                    <a:pt x="10320" y="1"/>
                    <a:pt x="9782" y="168"/>
                    <a:pt x="9371" y="336"/>
                  </a:cubicBezTo>
                  <a:cubicBezTo>
                    <a:pt x="8926" y="527"/>
                    <a:pt x="8519" y="768"/>
                    <a:pt x="8125" y="997"/>
                  </a:cubicBezTo>
                  <a:cubicBezTo>
                    <a:pt x="7922" y="1124"/>
                    <a:pt x="7719" y="1239"/>
                    <a:pt x="7502" y="1353"/>
                  </a:cubicBezTo>
                  <a:cubicBezTo>
                    <a:pt x="6284" y="2016"/>
                    <a:pt x="4888" y="2352"/>
                    <a:pt x="3495" y="2352"/>
                  </a:cubicBezTo>
                  <a:cubicBezTo>
                    <a:pt x="2592" y="2352"/>
                    <a:pt x="1691" y="2211"/>
                    <a:pt x="840" y="1926"/>
                  </a:cubicBezTo>
                  <a:cubicBezTo>
                    <a:pt x="782" y="1908"/>
                    <a:pt x="722" y="1900"/>
                    <a:pt x="664" y="1900"/>
                  </a:cubicBezTo>
                  <a:cubicBezTo>
                    <a:pt x="417" y="1900"/>
                    <a:pt x="185" y="2047"/>
                    <a:pt x="103" y="2294"/>
                  </a:cubicBezTo>
                  <a:cubicBezTo>
                    <a:pt x="1" y="2612"/>
                    <a:pt x="167" y="2943"/>
                    <a:pt x="472" y="3044"/>
                  </a:cubicBezTo>
                  <a:cubicBezTo>
                    <a:pt x="1438" y="3362"/>
                    <a:pt x="2455" y="3528"/>
                    <a:pt x="3485" y="3528"/>
                  </a:cubicBezTo>
                  <a:cubicBezTo>
                    <a:pt x="5074" y="3528"/>
                    <a:pt x="6676" y="3133"/>
                    <a:pt x="8061" y="2383"/>
                  </a:cubicBezTo>
                  <a:cubicBezTo>
                    <a:pt x="8290" y="2268"/>
                    <a:pt x="8507" y="2141"/>
                    <a:pt x="8723" y="2014"/>
                  </a:cubicBezTo>
                  <a:cubicBezTo>
                    <a:pt x="9104" y="1785"/>
                    <a:pt x="9460" y="1570"/>
                    <a:pt x="9829" y="1417"/>
                  </a:cubicBezTo>
                  <a:cubicBezTo>
                    <a:pt x="10130" y="1293"/>
                    <a:pt x="10516" y="1170"/>
                    <a:pt x="10912" y="1170"/>
                  </a:cubicBezTo>
                  <a:cubicBezTo>
                    <a:pt x="11085" y="1170"/>
                    <a:pt x="11261" y="1193"/>
                    <a:pt x="11431" y="1251"/>
                  </a:cubicBezTo>
                  <a:cubicBezTo>
                    <a:pt x="11494" y="1276"/>
                    <a:pt x="11560" y="1288"/>
                    <a:pt x="11625" y="1288"/>
                  </a:cubicBezTo>
                  <a:cubicBezTo>
                    <a:pt x="11860" y="1288"/>
                    <a:pt x="12089" y="1134"/>
                    <a:pt x="12168" y="895"/>
                  </a:cubicBezTo>
                  <a:cubicBezTo>
                    <a:pt x="12282" y="590"/>
                    <a:pt x="12118" y="260"/>
                    <a:pt x="11812" y="158"/>
                  </a:cubicBezTo>
                  <a:cubicBezTo>
                    <a:pt x="11505" y="45"/>
                    <a:pt x="11196" y="1"/>
                    <a:pt x="10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7493709" y="1436737"/>
              <a:ext cx="938524" cy="940480"/>
            </a:xfrm>
            <a:custGeom>
              <a:avLst/>
              <a:gdLst/>
              <a:ahLst/>
              <a:cxnLst/>
              <a:rect l="l" t="t" r="r" b="b"/>
              <a:pathLst>
                <a:path w="21029" h="18616" extrusionOk="0">
                  <a:moveTo>
                    <a:pt x="20437" y="0"/>
                  </a:moveTo>
                  <a:cubicBezTo>
                    <a:pt x="20422" y="0"/>
                    <a:pt x="20408" y="1"/>
                    <a:pt x="20393" y="2"/>
                  </a:cubicBezTo>
                  <a:cubicBezTo>
                    <a:pt x="18550" y="117"/>
                    <a:pt x="16680" y="1236"/>
                    <a:pt x="15257" y="3067"/>
                  </a:cubicBezTo>
                  <a:cubicBezTo>
                    <a:pt x="14304" y="4300"/>
                    <a:pt x="13629" y="5711"/>
                    <a:pt x="12968" y="7071"/>
                  </a:cubicBezTo>
                  <a:cubicBezTo>
                    <a:pt x="12803" y="7415"/>
                    <a:pt x="12638" y="7771"/>
                    <a:pt x="12460" y="8114"/>
                  </a:cubicBezTo>
                  <a:cubicBezTo>
                    <a:pt x="11010" y="11012"/>
                    <a:pt x="9510" y="13085"/>
                    <a:pt x="7769" y="14623"/>
                  </a:cubicBezTo>
                  <a:cubicBezTo>
                    <a:pt x="5719" y="16429"/>
                    <a:pt x="3211" y="17439"/>
                    <a:pt x="911" y="17439"/>
                  </a:cubicBezTo>
                  <a:cubicBezTo>
                    <a:pt x="815" y="17439"/>
                    <a:pt x="719" y="17437"/>
                    <a:pt x="624" y="17433"/>
                  </a:cubicBezTo>
                  <a:cubicBezTo>
                    <a:pt x="616" y="17433"/>
                    <a:pt x="608" y="17433"/>
                    <a:pt x="600" y="17433"/>
                  </a:cubicBezTo>
                  <a:cubicBezTo>
                    <a:pt x="292" y="17433"/>
                    <a:pt x="25" y="17682"/>
                    <a:pt x="13" y="18005"/>
                  </a:cubicBezTo>
                  <a:cubicBezTo>
                    <a:pt x="0" y="18323"/>
                    <a:pt x="254" y="18590"/>
                    <a:pt x="573" y="18603"/>
                  </a:cubicBezTo>
                  <a:cubicBezTo>
                    <a:pt x="687" y="18615"/>
                    <a:pt x="802" y="18615"/>
                    <a:pt x="916" y="18615"/>
                  </a:cubicBezTo>
                  <a:cubicBezTo>
                    <a:pt x="3509" y="18615"/>
                    <a:pt x="6281" y="17496"/>
                    <a:pt x="8532" y="15501"/>
                  </a:cubicBezTo>
                  <a:cubicBezTo>
                    <a:pt x="10400" y="13860"/>
                    <a:pt x="11990" y="11673"/>
                    <a:pt x="13502" y="8635"/>
                  </a:cubicBezTo>
                  <a:cubicBezTo>
                    <a:pt x="13680" y="8279"/>
                    <a:pt x="13858" y="7936"/>
                    <a:pt x="14024" y="7580"/>
                  </a:cubicBezTo>
                  <a:cubicBezTo>
                    <a:pt x="14660" y="6271"/>
                    <a:pt x="15307" y="4923"/>
                    <a:pt x="16185" y="3779"/>
                  </a:cubicBezTo>
                  <a:cubicBezTo>
                    <a:pt x="17392" y="2214"/>
                    <a:pt x="18957" y="1261"/>
                    <a:pt x="20469" y="1160"/>
                  </a:cubicBezTo>
                  <a:cubicBezTo>
                    <a:pt x="20787" y="1147"/>
                    <a:pt x="21029" y="867"/>
                    <a:pt x="21016" y="550"/>
                  </a:cubicBezTo>
                  <a:cubicBezTo>
                    <a:pt x="20992" y="235"/>
                    <a:pt x="20726" y="0"/>
                    <a:pt x="20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4744070" y="1182317"/>
              <a:ext cx="857967" cy="1124222"/>
            </a:xfrm>
            <a:custGeom>
              <a:avLst/>
              <a:gdLst/>
              <a:ahLst/>
              <a:cxnLst/>
              <a:rect l="l" t="t" r="r" b="b"/>
              <a:pathLst>
                <a:path w="19224" h="22253" extrusionOk="0">
                  <a:moveTo>
                    <a:pt x="586" y="0"/>
                  </a:moveTo>
                  <a:cubicBezTo>
                    <a:pt x="293" y="0"/>
                    <a:pt x="38" y="241"/>
                    <a:pt x="25" y="538"/>
                  </a:cubicBezTo>
                  <a:cubicBezTo>
                    <a:pt x="0" y="856"/>
                    <a:pt x="242" y="1136"/>
                    <a:pt x="559" y="1161"/>
                  </a:cubicBezTo>
                  <a:cubicBezTo>
                    <a:pt x="4285" y="1428"/>
                    <a:pt x="6370" y="5496"/>
                    <a:pt x="6916" y="6730"/>
                  </a:cubicBezTo>
                  <a:cubicBezTo>
                    <a:pt x="7450" y="7912"/>
                    <a:pt x="7857" y="9183"/>
                    <a:pt x="8264" y="10417"/>
                  </a:cubicBezTo>
                  <a:cubicBezTo>
                    <a:pt x="8837" y="12171"/>
                    <a:pt x="9434" y="13989"/>
                    <a:pt x="10362" y="15655"/>
                  </a:cubicBezTo>
                  <a:cubicBezTo>
                    <a:pt x="12103" y="18718"/>
                    <a:pt x="15028" y="21122"/>
                    <a:pt x="18384" y="22227"/>
                  </a:cubicBezTo>
                  <a:cubicBezTo>
                    <a:pt x="18435" y="22253"/>
                    <a:pt x="18499" y="22253"/>
                    <a:pt x="18562" y="22253"/>
                  </a:cubicBezTo>
                  <a:cubicBezTo>
                    <a:pt x="18804" y="22253"/>
                    <a:pt x="19033" y="22100"/>
                    <a:pt x="19121" y="21859"/>
                  </a:cubicBezTo>
                  <a:cubicBezTo>
                    <a:pt x="19223" y="21554"/>
                    <a:pt x="19058" y="21223"/>
                    <a:pt x="18740" y="21122"/>
                  </a:cubicBezTo>
                  <a:cubicBezTo>
                    <a:pt x="15663" y="20104"/>
                    <a:pt x="12981" y="17892"/>
                    <a:pt x="11379" y="15070"/>
                  </a:cubicBezTo>
                  <a:cubicBezTo>
                    <a:pt x="10501" y="13519"/>
                    <a:pt x="9955" y="11827"/>
                    <a:pt x="9370" y="10047"/>
                  </a:cubicBezTo>
                  <a:cubicBezTo>
                    <a:pt x="8964" y="8789"/>
                    <a:pt x="8544" y="7493"/>
                    <a:pt x="7984" y="6259"/>
                  </a:cubicBezTo>
                  <a:cubicBezTo>
                    <a:pt x="6345" y="2546"/>
                    <a:pt x="3599" y="207"/>
                    <a:pt x="649" y="4"/>
                  </a:cubicBezTo>
                  <a:cubicBezTo>
                    <a:pt x="628" y="1"/>
                    <a:pt x="607" y="0"/>
                    <a:pt x="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981813" y="1056875"/>
              <a:ext cx="71542" cy="336312"/>
            </a:xfrm>
            <a:custGeom>
              <a:avLst/>
              <a:gdLst/>
              <a:ahLst/>
              <a:cxnLst/>
              <a:rect l="l" t="t" r="r" b="b"/>
              <a:pathLst>
                <a:path w="1603" h="6657" extrusionOk="0">
                  <a:moveTo>
                    <a:pt x="628" y="1"/>
                  </a:moveTo>
                  <a:cubicBezTo>
                    <a:pt x="597" y="1"/>
                    <a:pt x="566" y="3"/>
                    <a:pt x="535" y="8"/>
                  </a:cubicBezTo>
                  <a:cubicBezTo>
                    <a:pt x="216" y="59"/>
                    <a:pt x="1" y="364"/>
                    <a:pt x="51" y="681"/>
                  </a:cubicBezTo>
                  <a:cubicBezTo>
                    <a:pt x="357" y="2449"/>
                    <a:pt x="420" y="4241"/>
                    <a:pt x="267" y="6021"/>
                  </a:cubicBezTo>
                  <a:cubicBezTo>
                    <a:pt x="229" y="6352"/>
                    <a:pt x="470" y="6631"/>
                    <a:pt x="789" y="6657"/>
                  </a:cubicBezTo>
                  <a:lnTo>
                    <a:pt x="852" y="6657"/>
                  </a:lnTo>
                  <a:cubicBezTo>
                    <a:pt x="1145" y="6657"/>
                    <a:pt x="1399" y="6441"/>
                    <a:pt x="1424" y="6136"/>
                  </a:cubicBezTo>
                  <a:cubicBezTo>
                    <a:pt x="1602" y="4254"/>
                    <a:pt x="1526" y="2347"/>
                    <a:pt x="1208" y="491"/>
                  </a:cubicBezTo>
                  <a:cubicBezTo>
                    <a:pt x="1162" y="204"/>
                    <a:pt x="909" y="1"/>
                    <a:pt x="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539175" y="1553338"/>
              <a:ext cx="587956" cy="161664"/>
            </a:xfrm>
            <a:custGeom>
              <a:avLst/>
              <a:gdLst/>
              <a:ahLst/>
              <a:cxnLst/>
              <a:rect l="l" t="t" r="r" b="b"/>
              <a:pathLst>
                <a:path w="13174" h="3200" extrusionOk="0">
                  <a:moveTo>
                    <a:pt x="646" y="1"/>
                  </a:moveTo>
                  <a:cubicBezTo>
                    <a:pt x="484" y="1"/>
                    <a:pt x="322" y="68"/>
                    <a:pt x="205" y="199"/>
                  </a:cubicBezTo>
                  <a:cubicBezTo>
                    <a:pt x="1" y="454"/>
                    <a:pt x="26" y="822"/>
                    <a:pt x="268" y="1025"/>
                  </a:cubicBezTo>
                  <a:cubicBezTo>
                    <a:pt x="1006" y="1674"/>
                    <a:pt x="2062" y="2030"/>
                    <a:pt x="3320" y="2081"/>
                  </a:cubicBezTo>
                  <a:cubicBezTo>
                    <a:pt x="3419" y="2085"/>
                    <a:pt x="3518" y="2087"/>
                    <a:pt x="3617" y="2087"/>
                  </a:cubicBezTo>
                  <a:cubicBezTo>
                    <a:pt x="4153" y="2087"/>
                    <a:pt x="4688" y="2034"/>
                    <a:pt x="5215" y="1992"/>
                  </a:cubicBezTo>
                  <a:cubicBezTo>
                    <a:pt x="5557" y="1966"/>
                    <a:pt x="5901" y="1928"/>
                    <a:pt x="6244" y="1915"/>
                  </a:cubicBezTo>
                  <a:cubicBezTo>
                    <a:pt x="6442" y="1905"/>
                    <a:pt x="6641" y="1901"/>
                    <a:pt x="6839" y="1901"/>
                  </a:cubicBezTo>
                  <a:cubicBezTo>
                    <a:pt x="8712" y="1901"/>
                    <a:pt x="10568" y="2332"/>
                    <a:pt x="12258" y="3149"/>
                  </a:cubicBezTo>
                  <a:cubicBezTo>
                    <a:pt x="12334" y="3187"/>
                    <a:pt x="12423" y="3200"/>
                    <a:pt x="12512" y="3200"/>
                  </a:cubicBezTo>
                  <a:cubicBezTo>
                    <a:pt x="12728" y="3200"/>
                    <a:pt x="12931" y="3073"/>
                    <a:pt x="13033" y="2869"/>
                  </a:cubicBezTo>
                  <a:cubicBezTo>
                    <a:pt x="13173" y="2576"/>
                    <a:pt x="13058" y="2234"/>
                    <a:pt x="12766" y="2093"/>
                  </a:cubicBezTo>
                  <a:cubicBezTo>
                    <a:pt x="10906" y="1192"/>
                    <a:pt x="8867" y="732"/>
                    <a:pt x="6811" y="732"/>
                  </a:cubicBezTo>
                  <a:cubicBezTo>
                    <a:pt x="6605" y="732"/>
                    <a:pt x="6399" y="736"/>
                    <a:pt x="6193" y="746"/>
                  </a:cubicBezTo>
                  <a:cubicBezTo>
                    <a:pt x="5825" y="771"/>
                    <a:pt x="5469" y="796"/>
                    <a:pt x="5113" y="822"/>
                  </a:cubicBezTo>
                  <a:cubicBezTo>
                    <a:pt x="4580" y="878"/>
                    <a:pt x="4075" y="914"/>
                    <a:pt x="3575" y="914"/>
                  </a:cubicBezTo>
                  <a:cubicBezTo>
                    <a:pt x="3503" y="914"/>
                    <a:pt x="3430" y="913"/>
                    <a:pt x="3358" y="911"/>
                  </a:cubicBezTo>
                  <a:cubicBezTo>
                    <a:pt x="2672" y="886"/>
                    <a:pt x="1706" y="733"/>
                    <a:pt x="1031" y="149"/>
                  </a:cubicBezTo>
                  <a:cubicBezTo>
                    <a:pt x="921" y="49"/>
                    <a:pt x="783" y="1"/>
                    <a:pt x="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786022" y="1616842"/>
              <a:ext cx="173700" cy="198392"/>
            </a:xfrm>
            <a:custGeom>
              <a:avLst/>
              <a:gdLst/>
              <a:ahLst/>
              <a:cxnLst/>
              <a:rect l="l" t="t" r="r" b="b"/>
              <a:pathLst>
                <a:path w="3892" h="3927" extrusionOk="0">
                  <a:moveTo>
                    <a:pt x="3238" y="1"/>
                  </a:moveTo>
                  <a:cubicBezTo>
                    <a:pt x="2979" y="1"/>
                    <a:pt x="2748" y="177"/>
                    <a:pt x="2684" y="443"/>
                  </a:cubicBezTo>
                  <a:cubicBezTo>
                    <a:pt x="2404" y="1523"/>
                    <a:pt x="1540" y="2438"/>
                    <a:pt x="472" y="2782"/>
                  </a:cubicBezTo>
                  <a:cubicBezTo>
                    <a:pt x="167" y="2884"/>
                    <a:pt x="1" y="3214"/>
                    <a:pt x="103" y="3519"/>
                  </a:cubicBezTo>
                  <a:cubicBezTo>
                    <a:pt x="179" y="3774"/>
                    <a:pt x="408" y="3926"/>
                    <a:pt x="650" y="3926"/>
                  </a:cubicBezTo>
                  <a:cubicBezTo>
                    <a:pt x="713" y="3926"/>
                    <a:pt x="777" y="3913"/>
                    <a:pt x="840" y="3901"/>
                  </a:cubicBezTo>
                  <a:cubicBezTo>
                    <a:pt x="2264" y="3430"/>
                    <a:pt x="3434" y="2184"/>
                    <a:pt x="3815" y="735"/>
                  </a:cubicBezTo>
                  <a:cubicBezTo>
                    <a:pt x="3891" y="417"/>
                    <a:pt x="3701" y="99"/>
                    <a:pt x="3396" y="23"/>
                  </a:cubicBezTo>
                  <a:cubicBezTo>
                    <a:pt x="3343" y="8"/>
                    <a:pt x="3290" y="1"/>
                    <a:pt x="3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766742" y="2579910"/>
              <a:ext cx="819987" cy="881473"/>
            </a:xfrm>
            <a:custGeom>
              <a:avLst/>
              <a:gdLst/>
              <a:ahLst/>
              <a:cxnLst/>
              <a:rect l="l" t="t" r="r" b="b"/>
              <a:pathLst>
                <a:path w="18373" h="17448" extrusionOk="0">
                  <a:moveTo>
                    <a:pt x="17705" y="1"/>
                  </a:moveTo>
                  <a:cubicBezTo>
                    <a:pt x="17614" y="1"/>
                    <a:pt x="17520" y="22"/>
                    <a:pt x="17431" y="69"/>
                  </a:cubicBezTo>
                  <a:cubicBezTo>
                    <a:pt x="10312" y="3768"/>
                    <a:pt x="4184" y="9629"/>
                    <a:pt x="166" y="16571"/>
                  </a:cubicBezTo>
                  <a:cubicBezTo>
                    <a:pt x="1" y="16851"/>
                    <a:pt x="102" y="17207"/>
                    <a:pt x="382" y="17371"/>
                  </a:cubicBezTo>
                  <a:cubicBezTo>
                    <a:pt x="472" y="17422"/>
                    <a:pt x="573" y="17448"/>
                    <a:pt x="675" y="17448"/>
                  </a:cubicBezTo>
                  <a:cubicBezTo>
                    <a:pt x="865" y="17448"/>
                    <a:pt x="1069" y="17346"/>
                    <a:pt x="1170" y="17156"/>
                  </a:cubicBezTo>
                  <a:cubicBezTo>
                    <a:pt x="5086" y="10404"/>
                    <a:pt x="11049" y="4696"/>
                    <a:pt x="17978" y="1098"/>
                  </a:cubicBezTo>
                  <a:cubicBezTo>
                    <a:pt x="18257" y="959"/>
                    <a:pt x="18372" y="603"/>
                    <a:pt x="18220" y="310"/>
                  </a:cubicBezTo>
                  <a:cubicBezTo>
                    <a:pt x="18113" y="115"/>
                    <a:pt x="17915" y="1"/>
                    <a:pt x="177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5056121" y="2964773"/>
              <a:ext cx="69846" cy="416335"/>
            </a:xfrm>
            <a:custGeom>
              <a:avLst/>
              <a:gdLst/>
              <a:ahLst/>
              <a:cxnLst/>
              <a:rect l="l" t="t" r="r" b="b"/>
              <a:pathLst>
                <a:path w="1565" h="8241" extrusionOk="0">
                  <a:moveTo>
                    <a:pt x="948" y="1"/>
                  </a:moveTo>
                  <a:cubicBezTo>
                    <a:pt x="650" y="1"/>
                    <a:pt x="395" y="247"/>
                    <a:pt x="382" y="562"/>
                  </a:cubicBezTo>
                  <a:lnTo>
                    <a:pt x="14" y="7617"/>
                  </a:lnTo>
                  <a:cubicBezTo>
                    <a:pt x="1" y="7948"/>
                    <a:pt x="243" y="8216"/>
                    <a:pt x="560" y="8241"/>
                  </a:cubicBezTo>
                  <a:lnTo>
                    <a:pt x="599" y="8241"/>
                  </a:lnTo>
                  <a:cubicBezTo>
                    <a:pt x="904" y="8241"/>
                    <a:pt x="1158" y="7999"/>
                    <a:pt x="1183" y="7682"/>
                  </a:cubicBezTo>
                  <a:lnTo>
                    <a:pt x="1539" y="625"/>
                  </a:lnTo>
                  <a:cubicBezTo>
                    <a:pt x="1565" y="294"/>
                    <a:pt x="1311" y="28"/>
                    <a:pt x="992" y="3"/>
                  </a:cubicBezTo>
                  <a:cubicBezTo>
                    <a:pt x="978" y="1"/>
                    <a:pt x="963" y="1"/>
                    <a:pt x="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4803651" y="2678425"/>
              <a:ext cx="582198" cy="235726"/>
            </a:xfrm>
            <a:custGeom>
              <a:avLst/>
              <a:gdLst/>
              <a:ahLst/>
              <a:cxnLst/>
              <a:rect l="l" t="t" r="r" b="b"/>
              <a:pathLst>
                <a:path w="13045" h="4666" extrusionOk="0">
                  <a:moveTo>
                    <a:pt x="12447" y="0"/>
                  </a:moveTo>
                  <a:cubicBezTo>
                    <a:pt x="8175" y="89"/>
                    <a:pt x="3993" y="1322"/>
                    <a:pt x="356" y="3585"/>
                  </a:cubicBezTo>
                  <a:cubicBezTo>
                    <a:pt x="89" y="3763"/>
                    <a:pt x="0" y="4119"/>
                    <a:pt x="178" y="4399"/>
                  </a:cubicBezTo>
                  <a:cubicBezTo>
                    <a:pt x="280" y="4577"/>
                    <a:pt x="470" y="4666"/>
                    <a:pt x="674" y="4666"/>
                  </a:cubicBezTo>
                  <a:cubicBezTo>
                    <a:pt x="776" y="4666"/>
                    <a:pt x="877" y="4640"/>
                    <a:pt x="979" y="4577"/>
                  </a:cubicBezTo>
                  <a:cubicBezTo>
                    <a:pt x="4425" y="2428"/>
                    <a:pt x="8404" y="1246"/>
                    <a:pt x="12472" y="1170"/>
                  </a:cubicBezTo>
                  <a:cubicBezTo>
                    <a:pt x="12790" y="1170"/>
                    <a:pt x="13045" y="902"/>
                    <a:pt x="13045" y="572"/>
                  </a:cubicBezTo>
                  <a:cubicBezTo>
                    <a:pt x="13031" y="255"/>
                    <a:pt x="12740" y="0"/>
                    <a:pt x="12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5478854" y="1492663"/>
              <a:ext cx="1022518" cy="1853781"/>
            </a:xfrm>
            <a:custGeom>
              <a:avLst/>
              <a:gdLst/>
              <a:ahLst/>
              <a:cxnLst/>
              <a:rect l="l" t="t" r="r" b="b"/>
              <a:pathLst>
                <a:path w="22911" h="36694" extrusionOk="0">
                  <a:moveTo>
                    <a:pt x="13521" y="1"/>
                  </a:moveTo>
                  <a:cubicBezTo>
                    <a:pt x="13364" y="1"/>
                    <a:pt x="13205" y="21"/>
                    <a:pt x="13045" y="65"/>
                  </a:cubicBezTo>
                  <a:cubicBezTo>
                    <a:pt x="10604" y="726"/>
                    <a:pt x="7997" y="1336"/>
                    <a:pt x="5824" y="2659"/>
                  </a:cubicBezTo>
                  <a:cubicBezTo>
                    <a:pt x="3649" y="3969"/>
                    <a:pt x="1806" y="6028"/>
                    <a:pt x="1335" y="8532"/>
                  </a:cubicBezTo>
                  <a:cubicBezTo>
                    <a:pt x="1" y="15462"/>
                    <a:pt x="115" y="23014"/>
                    <a:pt x="3674" y="29103"/>
                  </a:cubicBezTo>
                  <a:cubicBezTo>
                    <a:pt x="4679" y="30832"/>
                    <a:pt x="6090" y="32383"/>
                    <a:pt x="7832" y="33375"/>
                  </a:cubicBezTo>
                  <a:cubicBezTo>
                    <a:pt x="8912" y="34532"/>
                    <a:pt x="10031" y="35625"/>
                    <a:pt x="11201" y="36693"/>
                  </a:cubicBezTo>
                  <a:cubicBezTo>
                    <a:pt x="10921" y="35968"/>
                    <a:pt x="10655" y="35231"/>
                    <a:pt x="10451" y="34468"/>
                  </a:cubicBezTo>
                  <a:cubicBezTo>
                    <a:pt x="9396" y="30705"/>
                    <a:pt x="9612" y="26395"/>
                    <a:pt x="11938" y="23242"/>
                  </a:cubicBezTo>
                  <a:cubicBezTo>
                    <a:pt x="13286" y="21437"/>
                    <a:pt x="15218" y="20152"/>
                    <a:pt x="16884" y="18627"/>
                  </a:cubicBezTo>
                  <a:cubicBezTo>
                    <a:pt x="19325" y="16389"/>
                    <a:pt x="21194" y="13618"/>
                    <a:pt x="22911" y="10758"/>
                  </a:cubicBezTo>
                  <a:lnTo>
                    <a:pt x="22911" y="10758"/>
                  </a:lnTo>
                  <a:cubicBezTo>
                    <a:pt x="22822" y="10777"/>
                    <a:pt x="22732" y="10786"/>
                    <a:pt x="22640" y="10786"/>
                  </a:cubicBezTo>
                  <a:cubicBezTo>
                    <a:pt x="22247" y="10786"/>
                    <a:pt x="21840" y="10614"/>
                    <a:pt x="21499" y="10325"/>
                  </a:cubicBezTo>
                  <a:cubicBezTo>
                    <a:pt x="20914" y="9829"/>
                    <a:pt x="20622" y="9079"/>
                    <a:pt x="20317" y="8367"/>
                  </a:cubicBezTo>
                  <a:cubicBezTo>
                    <a:pt x="19287" y="5888"/>
                    <a:pt x="17863" y="3587"/>
                    <a:pt x="16096" y="1565"/>
                  </a:cubicBezTo>
                  <a:cubicBezTo>
                    <a:pt x="15417" y="788"/>
                    <a:pt x="14501" y="1"/>
                    <a:pt x="13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097665" y="1843425"/>
              <a:ext cx="503337" cy="1598099"/>
            </a:xfrm>
            <a:custGeom>
              <a:avLst/>
              <a:gdLst/>
              <a:ahLst/>
              <a:cxnLst/>
              <a:rect l="l" t="t" r="r" b="b"/>
              <a:pathLst>
                <a:path w="11278" h="31633" extrusionOk="0">
                  <a:moveTo>
                    <a:pt x="1997" y="1"/>
                  </a:moveTo>
                  <a:cubicBezTo>
                    <a:pt x="1017" y="725"/>
                    <a:pt x="305" y="1844"/>
                    <a:pt x="191" y="3064"/>
                  </a:cubicBezTo>
                  <a:cubicBezTo>
                    <a:pt x="0" y="4844"/>
                    <a:pt x="915" y="6548"/>
                    <a:pt x="2048" y="7946"/>
                  </a:cubicBezTo>
                  <a:cubicBezTo>
                    <a:pt x="3166" y="9319"/>
                    <a:pt x="4539" y="10514"/>
                    <a:pt x="5531" y="12002"/>
                  </a:cubicBezTo>
                  <a:cubicBezTo>
                    <a:pt x="6687" y="13731"/>
                    <a:pt x="7260" y="15778"/>
                    <a:pt x="7819" y="17774"/>
                  </a:cubicBezTo>
                  <a:cubicBezTo>
                    <a:pt x="8772" y="21181"/>
                    <a:pt x="9727" y="24601"/>
                    <a:pt x="10083" y="28098"/>
                  </a:cubicBezTo>
                  <a:cubicBezTo>
                    <a:pt x="10210" y="29267"/>
                    <a:pt x="10260" y="30449"/>
                    <a:pt x="10210" y="31632"/>
                  </a:cubicBezTo>
                  <a:cubicBezTo>
                    <a:pt x="10311" y="31314"/>
                    <a:pt x="10400" y="31009"/>
                    <a:pt x="10489" y="30691"/>
                  </a:cubicBezTo>
                  <a:cubicBezTo>
                    <a:pt x="11023" y="28746"/>
                    <a:pt x="11264" y="26775"/>
                    <a:pt x="11264" y="24792"/>
                  </a:cubicBezTo>
                  <a:cubicBezTo>
                    <a:pt x="11278" y="21461"/>
                    <a:pt x="10566" y="18117"/>
                    <a:pt x="9256" y="14989"/>
                  </a:cubicBezTo>
                  <a:cubicBezTo>
                    <a:pt x="10222" y="14189"/>
                    <a:pt x="10858" y="13019"/>
                    <a:pt x="10998" y="11760"/>
                  </a:cubicBezTo>
                  <a:cubicBezTo>
                    <a:pt x="11023" y="11480"/>
                    <a:pt x="11049" y="11175"/>
                    <a:pt x="11049" y="10870"/>
                  </a:cubicBezTo>
                  <a:cubicBezTo>
                    <a:pt x="11049" y="10743"/>
                    <a:pt x="11049" y="10604"/>
                    <a:pt x="11036" y="10477"/>
                  </a:cubicBezTo>
                  <a:cubicBezTo>
                    <a:pt x="10616" y="10540"/>
                    <a:pt x="10196" y="10565"/>
                    <a:pt x="9790" y="10565"/>
                  </a:cubicBezTo>
                  <a:cubicBezTo>
                    <a:pt x="9676" y="10565"/>
                    <a:pt x="9561" y="10565"/>
                    <a:pt x="9447" y="10553"/>
                  </a:cubicBezTo>
                  <a:cubicBezTo>
                    <a:pt x="9128" y="10540"/>
                    <a:pt x="8874" y="10273"/>
                    <a:pt x="8887" y="9955"/>
                  </a:cubicBezTo>
                  <a:cubicBezTo>
                    <a:pt x="8900" y="9637"/>
                    <a:pt x="9154" y="9383"/>
                    <a:pt x="9459" y="9383"/>
                  </a:cubicBezTo>
                  <a:lnTo>
                    <a:pt x="9498" y="9383"/>
                  </a:lnTo>
                  <a:cubicBezTo>
                    <a:pt x="9586" y="9395"/>
                    <a:pt x="9676" y="9395"/>
                    <a:pt x="9764" y="9395"/>
                  </a:cubicBezTo>
                  <a:cubicBezTo>
                    <a:pt x="10120" y="9395"/>
                    <a:pt x="10476" y="9370"/>
                    <a:pt x="10820" y="9332"/>
                  </a:cubicBezTo>
                  <a:cubicBezTo>
                    <a:pt x="10680" y="8887"/>
                    <a:pt x="10451" y="8493"/>
                    <a:pt x="10108" y="8188"/>
                  </a:cubicBezTo>
                  <a:cubicBezTo>
                    <a:pt x="7883" y="6166"/>
                    <a:pt x="5658" y="4132"/>
                    <a:pt x="3421" y="2098"/>
                  </a:cubicBezTo>
                  <a:cubicBezTo>
                    <a:pt x="2746" y="1488"/>
                    <a:pt x="2073" y="865"/>
                    <a:pt x="1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493709" y="2314881"/>
              <a:ext cx="96490" cy="62342"/>
            </a:xfrm>
            <a:custGeom>
              <a:avLst/>
              <a:gdLst/>
              <a:ahLst/>
              <a:cxnLst/>
              <a:rect l="l" t="t" r="r" b="b"/>
              <a:pathLst>
                <a:path w="2162" h="1234" extrusionOk="0">
                  <a:moveTo>
                    <a:pt x="1946" y="0"/>
                  </a:moveTo>
                  <a:cubicBezTo>
                    <a:pt x="1602" y="38"/>
                    <a:pt x="1246" y="63"/>
                    <a:pt x="890" y="63"/>
                  </a:cubicBezTo>
                  <a:cubicBezTo>
                    <a:pt x="802" y="63"/>
                    <a:pt x="712" y="63"/>
                    <a:pt x="624" y="51"/>
                  </a:cubicBezTo>
                  <a:lnTo>
                    <a:pt x="585" y="51"/>
                  </a:lnTo>
                  <a:cubicBezTo>
                    <a:pt x="280" y="51"/>
                    <a:pt x="26" y="305"/>
                    <a:pt x="13" y="623"/>
                  </a:cubicBezTo>
                  <a:cubicBezTo>
                    <a:pt x="0" y="941"/>
                    <a:pt x="254" y="1208"/>
                    <a:pt x="573" y="1221"/>
                  </a:cubicBezTo>
                  <a:cubicBezTo>
                    <a:pt x="687" y="1233"/>
                    <a:pt x="802" y="1233"/>
                    <a:pt x="916" y="1233"/>
                  </a:cubicBezTo>
                  <a:cubicBezTo>
                    <a:pt x="1322" y="1233"/>
                    <a:pt x="1742" y="1208"/>
                    <a:pt x="2162" y="1145"/>
                  </a:cubicBezTo>
                  <a:cubicBezTo>
                    <a:pt x="2136" y="750"/>
                    <a:pt x="2073" y="356"/>
                    <a:pt x="1946" y="0"/>
                  </a:cubicBezTo>
                  <a:close/>
                </a:path>
              </a:pathLst>
            </a:custGeom>
            <a:solidFill>
              <a:srgbClr val="D42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86" name="Google Shape;486;p37"/>
          <p:cNvSpPr txBox="1">
            <a:spLocks noGrp="1"/>
          </p:cNvSpPr>
          <p:nvPr>
            <p:ph type="title" idx="3"/>
          </p:nvPr>
        </p:nvSpPr>
        <p:spPr>
          <a:xfrm>
            <a:off x="3780390" y="1659072"/>
            <a:ext cx="632700" cy="422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01</a:t>
            </a:r>
            <a:endParaRPr/>
          </a:p>
        </p:txBody>
      </p:sp>
      <p:sp>
        <p:nvSpPr>
          <p:cNvPr id="495" name="Google Shape;495;p37"/>
          <p:cNvSpPr txBox="1">
            <a:spLocks noGrp="1"/>
          </p:cNvSpPr>
          <p:nvPr>
            <p:ph type="title" idx="15"/>
          </p:nvPr>
        </p:nvSpPr>
        <p:spPr>
          <a:xfrm>
            <a:off x="4732205" y="2829633"/>
            <a:ext cx="630900" cy="42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05</a:t>
            </a:r>
            <a:endParaRPr/>
          </a:p>
        </p:txBody>
      </p:sp>
      <p:sp>
        <p:nvSpPr>
          <p:cNvPr id="501" name="Google Shape;501;p37"/>
          <p:cNvSpPr txBox="1">
            <a:spLocks noGrp="1"/>
          </p:cNvSpPr>
          <p:nvPr>
            <p:ph type="title" idx="21"/>
          </p:nvPr>
        </p:nvSpPr>
        <p:spPr>
          <a:xfrm>
            <a:off x="4732205" y="3998383"/>
            <a:ext cx="630900" cy="42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06</a:t>
            </a:r>
            <a:endParaRPr/>
          </a:p>
        </p:txBody>
      </p:sp>
      <p:sp>
        <p:nvSpPr>
          <p:cNvPr id="34" name="Google Shape;510;p38">
            <a:extLst>
              <a:ext uri="{FF2B5EF4-FFF2-40B4-BE49-F238E27FC236}">
                <a16:creationId xmlns:a16="http://schemas.microsoft.com/office/drawing/2014/main" id="{954D40B5-B4E1-C172-6391-71B81A643521}"/>
              </a:ext>
            </a:extLst>
          </p:cNvPr>
          <p:cNvSpPr txBox="1">
            <a:spLocks/>
          </p:cNvSpPr>
          <p:nvPr/>
        </p:nvSpPr>
        <p:spPr>
          <a:xfrm>
            <a:off x="332580" y="1585194"/>
            <a:ext cx="8161020" cy="3403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9pPr>
          </a:lstStyle>
          <a:p>
            <a:pPr marL="285750" indent="-285750" algn="l">
              <a:lnSpc>
                <a:spcPct val="150000"/>
              </a:lnSpc>
              <a:buFont typeface="Arial" panose="020B0604020202020204" pitchFamily="34" charset="0"/>
              <a:buChar char="•"/>
            </a:pPr>
            <a:r>
              <a:rPr lang="en-US" sz="1000" b="1">
                <a:solidFill>
                  <a:schemeClr val="accent1"/>
                </a:solidFill>
              </a:rPr>
              <a:t>age: </a:t>
            </a:r>
            <a:r>
              <a:rPr lang="en-US" sz="1000">
                <a:solidFill>
                  <a:schemeClr val="accent1"/>
                </a:solidFill>
              </a:rPr>
              <a:t>Age of the patient. </a:t>
            </a:r>
          </a:p>
          <a:p>
            <a:pPr marL="285750" indent="-285750" algn="l">
              <a:lnSpc>
                <a:spcPct val="150000"/>
              </a:lnSpc>
              <a:buFont typeface="Arial" panose="020B0604020202020204" pitchFamily="34" charset="0"/>
              <a:buChar char="•"/>
            </a:pPr>
            <a:r>
              <a:rPr lang="en-US" sz="1000" b="1">
                <a:solidFill>
                  <a:schemeClr val="accent1"/>
                </a:solidFill>
              </a:rPr>
              <a:t>sex:</a:t>
            </a:r>
            <a:r>
              <a:rPr lang="en-US" sz="1000">
                <a:solidFill>
                  <a:schemeClr val="accent1"/>
                </a:solidFill>
              </a:rPr>
              <a:t> Sex of the patient (0 = female, 1 = male). </a:t>
            </a:r>
          </a:p>
          <a:p>
            <a:pPr marL="285750" indent="-285750" algn="l">
              <a:lnSpc>
                <a:spcPct val="150000"/>
              </a:lnSpc>
              <a:buFont typeface="Arial" panose="020B0604020202020204" pitchFamily="34" charset="0"/>
              <a:buChar char="•"/>
            </a:pPr>
            <a:r>
              <a:rPr lang="en-US" sz="1000" b="1">
                <a:solidFill>
                  <a:schemeClr val="accent1"/>
                </a:solidFill>
              </a:rPr>
              <a:t>cp:</a:t>
            </a:r>
            <a:r>
              <a:rPr lang="en-US" sz="1000">
                <a:solidFill>
                  <a:schemeClr val="accent1"/>
                </a:solidFill>
              </a:rPr>
              <a:t> Chest pain type (0 = typical angina, 1 = atypical angina, 2 = non-anginal pain, 3 = asymptomatic). </a:t>
            </a:r>
          </a:p>
          <a:p>
            <a:pPr marL="285750" indent="-285750" algn="l">
              <a:lnSpc>
                <a:spcPct val="150000"/>
              </a:lnSpc>
              <a:buFont typeface="Arial" panose="020B0604020202020204" pitchFamily="34" charset="0"/>
              <a:buChar char="•"/>
            </a:pPr>
            <a:r>
              <a:rPr lang="en-US" sz="1000" b="1" err="1">
                <a:solidFill>
                  <a:schemeClr val="accent1"/>
                </a:solidFill>
              </a:rPr>
              <a:t>trtbps</a:t>
            </a:r>
            <a:r>
              <a:rPr lang="en-US" sz="1000" b="1">
                <a:solidFill>
                  <a:schemeClr val="accent1"/>
                </a:solidFill>
              </a:rPr>
              <a:t>: </a:t>
            </a:r>
            <a:r>
              <a:rPr lang="en-US" sz="1000">
                <a:solidFill>
                  <a:schemeClr val="accent1"/>
                </a:solidFill>
              </a:rPr>
              <a:t>Resting blood pressure in mm Hg at the time of hospital admission. </a:t>
            </a:r>
          </a:p>
          <a:p>
            <a:pPr marL="285750" indent="-285750" algn="l">
              <a:lnSpc>
                <a:spcPct val="150000"/>
              </a:lnSpc>
              <a:buFont typeface="Arial" panose="020B0604020202020204" pitchFamily="34" charset="0"/>
              <a:buChar char="•"/>
            </a:pPr>
            <a:r>
              <a:rPr lang="en-US" sz="1000" b="1" err="1">
                <a:solidFill>
                  <a:schemeClr val="accent1"/>
                </a:solidFill>
              </a:rPr>
              <a:t>chol</a:t>
            </a:r>
            <a:r>
              <a:rPr lang="en-US" sz="1000" b="1">
                <a:solidFill>
                  <a:schemeClr val="accent1"/>
                </a:solidFill>
              </a:rPr>
              <a:t>: </a:t>
            </a:r>
            <a:r>
              <a:rPr lang="en-US" sz="1000">
                <a:solidFill>
                  <a:schemeClr val="accent1"/>
                </a:solidFill>
              </a:rPr>
              <a:t>Serum cholesterol in mg/dl. </a:t>
            </a:r>
          </a:p>
          <a:p>
            <a:pPr marL="285750" indent="-285750" algn="l">
              <a:lnSpc>
                <a:spcPct val="150000"/>
              </a:lnSpc>
              <a:buFont typeface="Arial" panose="020B0604020202020204" pitchFamily="34" charset="0"/>
              <a:buChar char="•"/>
            </a:pPr>
            <a:r>
              <a:rPr lang="en-US" sz="1000" b="1" err="1">
                <a:solidFill>
                  <a:schemeClr val="accent1"/>
                </a:solidFill>
              </a:rPr>
              <a:t>fbs</a:t>
            </a:r>
            <a:r>
              <a:rPr lang="en-US" sz="1000" b="1">
                <a:solidFill>
                  <a:schemeClr val="accent1"/>
                </a:solidFill>
              </a:rPr>
              <a:t>:</a:t>
            </a:r>
            <a:r>
              <a:rPr lang="en-US" sz="1000">
                <a:solidFill>
                  <a:schemeClr val="accent1"/>
                </a:solidFill>
              </a:rPr>
              <a:t> Fasting blood sugar &gt; 120 mg/dl (1 = true, 0 = false). </a:t>
            </a:r>
          </a:p>
          <a:p>
            <a:pPr marL="285750" indent="-285750" algn="l">
              <a:lnSpc>
                <a:spcPct val="150000"/>
              </a:lnSpc>
              <a:buFont typeface="Arial" panose="020B0604020202020204" pitchFamily="34" charset="0"/>
              <a:buChar char="•"/>
            </a:pPr>
            <a:r>
              <a:rPr lang="en-US" sz="1000" b="1" err="1">
                <a:solidFill>
                  <a:schemeClr val="accent1"/>
                </a:solidFill>
              </a:rPr>
              <a:t>restecg</a:t>
            </a:r>
            <a:r>
              <a:rPr lang="en-US" sz="1000" b="1">
                <a:solidFill>
                  <a:schemeClr val="accent1"/>
                </a:solidFill>
              </a:rPr>
              <a:t>: </a:t>
            </a:r>
            <a:r>
              <a:rPr lang="en-US" sz="1000">
                <a:solidFill>
                  <a:schemeClr val="accent1"/>
                </a:solidFill>
              </a:rPr>
              <a:t>Resting electrocardiographic (0 = normal, 1 = having ST-T wave abnormality, 2 = left ventricular hypertrophy). </a:t>
            </a:r>
          </a:p>
          <a:p>
            <a:pPr marL="285750" indent="-285750" algn="l">
              <a:lnSpc>
                <a:spcPct val="150000"/>
              </a:lnSpc>
              <a:buFont typeface="Arial" panose="020B0604020202020204" pitchFamily="34" charset="0"/>
              <a:buChar char="•"/>
            </a:pPr>
            <a:r>
              <a:rPr lang="en-US" sz="1000" b="1" err="1">
                <a:solidFill>
                  <a:schemeClr val="accent1"/>
                </a:solidFill>
              </a:rPr>
              <a:t>thalachh</a:t>
            </a:r>
            <a:r>
              <a:rPr lang="en-US" sz="1000" b="1">
                <a:solidFill>
                  <a:schemeClr val="accent1"/>
                </a:solidFill>
              </a:rPr>
              <a:t>: </a:t>
            </a:r>
            <a:r>
              <a:rPr lang="en-US" sz="1000">
                <a:solidFill>
                  <a:schemeClr val="accent1"/>
                </a:solidFill>
              </a:rPr>
              <a:t>Maximum heart rate achieved. </a:t>
            </a:r>
          </a:p>
          <a:p>
            <a:pPr marL="285750" indent="-285750" algn="l">
              <a:lnSpc>
                <a:spcPct val="150000"/>
              </a:lnSpc>
              <a:buFont typeface="Arial" panose="020B0604020202020204" pitchFamily="34" charset="0"/>
              <a:buChar char="•"/>
            </a:pPr>
            <a:r>
              <a:rPr lang="en-US" sz="1000" b="1" err="1">
                <a:solidFill>
                  <a:schemeClr val="accent1"/>
                </a:solidFill>
              </a:rPr>
              <a:t>exng</a:t>
            </a:r>
            <a:r>
              <a:rPr lang="en-US" sz="1000" b="1">
                <a:solidFill>
                  <a:schemeClr val="accent1"/>
                </a:solidFill>
              </a:rPr>
              <a:t>: </a:t>
            </a:r>
            <a:r>
              <a:rPr lang="en-US" sz="1000">
                <a:solidFill>
                  <a:schemeClr val="accent1"/>
                </a:solidFill>
              </a:rPr>
              <a:t>Exercise-induced angina (1 = yes, 0 = no). </a:t>
            </a:r>
          </a:p>
          <a:p>
            <a:pPr marL="285750" indent="-285750" algn="l">
              <a:lnSpc>
                <a:spcPct val="150000"/>
              </a:lnSpc>
              <a:buFont typeface="Arial" panose="020B0604020202020204" pitchFamily="34" charset="0"/>
              <a:buChar char="•"/>
            </a:pPr>
            <a:r>
              <a:rPr lang="en-US" sz="1000" b="1" err="1">
                <a:solidFill>
                  <a:schemeClr val="accent1"/>
                </a:solidFill>
              </a:rPr>
              <a:t>oldpeak</a:t>
            </a:r>
            <a:r>
              <a:rPr lang="en-US" sz="1000" b="1">
                <a:solidFill>
                  <a:schemeClr val="accent1"/>
                </a:solidFill>
              </a:rPr>
              <a:t>: </a:t>
            </a:r>
            <a:r>
              <a:rPr lang="en-US" sz="1000">
                <a:solidFill>
                  <a:schemeClr val="accent1"/>
                </a:solidFill>
              </a:rPr>
              <a:t>ST depression induced by exercise relative to rest. </a:t>
            </a:r>
          </a:p>
          <a:p>
            <a:pPr marL="285750" indent="-285750" algn="l">
              <a:lnSpc>
                <a:spcPct val="150000"/>
              </a:lnSpc>
              <a:buFont typeface="Arial" panose="020B0604020202020204" pitchFamily="34" charset="0"/>
              <a:buChar char="•"/>
            </a:pPr>
            <a:r>
              <a:rPr lang="en-US" sz="1000" b="1" err="1">
                <a:solidFill>
                  <a:schemeClr val="accent1"/>
                </a:solidFill>
              </a:rPr>
              <a:t>slp</a:t>
            </a:r>
            <a:r>
              <a:rPr lang="en-US" sz="1000" b="1">
                <a:solidFill>
                  <a:schemeClr val="accent1"/>
                </a:solidFill>
              </a:rPr>
              <a:t>: </a:t>
            </a:r>
            <a:r>
              <a:rPr lang="en-US" sz="1000">
                <a:solidFill>
                  <a:schemeClr val="accent1"/>
                </a:solidFill>
              </a:rPr>
              <a:t>The slope of the peak exercise ST segment (0 = upsloping, 1 = flat, 2 = </a:t>
            </a:r>
            <a:r>
              <a:rPr lang="en-US" sz="1000" err="1">
                <a:solidFill>
                  <a:schemeClr val="accent1"/>
                </a:solidFill>
              </a:rPr>
              <a:t>downsloping</a:t>
            </a:r>
            <a:r>
              <a:rPr lang="en-US" sz="1000">
                <a:solidFill>
                  <a:schemeClr val="accent1"/>
                </a:solidFill>
              </a:rPr>
              <a:t>). </a:t>
            </a:r>
          </a:p>
          <a:p>
            <a:pPr marL="285750" indent="-285750" algn="l">
              <a:lnSpc>
                <a:spcPct val="150000"/>
              </a:lnSpc>
              <a:buFont typeface="Arial" panose="020B0604020202020204" pitchFamily="34" charset="0"/>
              <a:buChar char="•"/>
            </a:pPr>
            <a:r>
              <a:rPr lang="en-US" sz="1000" b="1" err="1">
                <a:solidFill>
                  <a:schemeClr val="accent1"/>
                </a:solidFill>
              </a:rPr>
              <a:t>caa</a:t>
            </a:r>
            <a:r>
              <a:rPr lang="en-US" sz="1000" b="1">
                <a:solidFill>
                  <a:schemeClr val="accent1"/>
                </a:solidFill>
              </a:rPr>
              <a:t>: </a:t>
            </a:r>
            <a:r>
              <a:rPr lang="en-US" sz="1000">
                <a:solidFill>
                  <a:schemeClr val="accent1"/>
                </a:solidFill>
              </a:rPr>
              <a:t>Number of major vessels (0-3) colored by fluoroscopy. </a:t>
            </a:r>
          </a:p>
          <a:p>
            <a:pPr marL="285750" indent="-285750" algn="l">
              <a:lnSpc>
                <a:spcPct val="150000"/>
              </a:lnSpc>
              <a:buFont typeface="Arial" panose="020B0604020202020204" pitchFamily="34" charset="0"/>
              <a:buChar char="•"/>
            </a:pPr>
            <a:r>
              <a:rPr lang="en-US" sz="1000" b="1" err="1">
                <a:solidFill>
                  <a:schemeClr val="accent1"/>
                </a:solidFill>
              </a:rPr>
              <a:t>thall</a:t>
            </a:r>
            <a:r>
              <a:rPr lang="en-US" sz="1000" b="1">
                <a:solidFill>
                  <a:schemeClr val="accent1"/>
                </a:solidFill>
              </a:rPr>
              <a:t>: </a:t>
            </a:r>
            <a:r>
              <a:rPr lang="en-US" sz="1000">
                <a:solidFill>
                  <a:schemeClr val="accent1"/>
                </a:solidFill>
              </a:rPr>
              <a:t>Thalassemia (0 = normal, 1 = fixed defect, 2 = reversible defect). </a:t>
            </a:r>
          </a:p>
          <a:p>
            <a:pPr marL="285750" indent="-285750" algn="l">
              <a:lnSpc>
                <a:spcPct val="150000"/>
              </a:lnSpc>
              <a:buFont typeface="Arial" panose="020B0604020202020204" pitchFamily="34" charset="0"/>
              <a:buChar char="•"/>
            </a:pPr>
            <a:r>
              <a:rPr lang="en-US" sz="1000" b="1">
                <a:solidFill>
                  <a:schemeClr val="accent1"/>
                </a:solidFill>
              </a:rPr>
              <a:t>output: </a:t>
            </a:r>
            <a:r>
              <a:rPr lang="en-US" sz="1000">
                <a:solidFill>
                  <a:schemeClr val="accent1"/>
                </a:solidFill>
              </a:rPr>
              <a:t>Target variable (0 = less chance of heart attack, 1 = more chance of heart attack). </a:t>
            </a:r>
          </a:p>
          <a:p>
            <a:pPr marL="285750" indent="-285750" algn="l">
              <a:buFont typeface="Arial" panose="020B0604020202020204" pitchFamily="34" charset="0"/>
              <a:buChar char="•"/>
            </a:pPr>
            <a:endParaRPr lang="en-US" sz="1000">
              <a:solidFill>
                <a:schemeClr val="accent1"/>
              </a:solidFill>
            </a:endParaRPr>
          </a:p>
          <a:p>
            <a:pPr marL="285750" indent="-285750" algn="l">
              <a:buFont typeface="Arial" panose="020B0604020202020204" pitchFamily="34" charset="0"/>
              <a:buChar char="•"/>
            </a:pPr>
            <a:endParaRPr lang="en-US" sz="1000">
              <a:solidFill>
                <a:schemeClr val="accent1"/>
              </a:solidFill>
            </a:endParaRPr>
          </a:p>
        </p:txBody>
      </p:sp>
      <p:sp>
        <p:nvSpPr>
          <p:cNvPr id="35" name="Google Shape;506;p38">
            <a:extLst>
              <a:ext uri="{FF2B5EF4-FFF2-40B4-BE49-F238E27FC236}">
                <a16:creationId xmlns:a16="http://schemas.microsoft.com/office/drawing/2014/main" id="{DFFA350E-105F-662A-40A6-9EB9FE706218}"/>
              </a:ext>
            </a:extLst>
          </p:cNvPr>
          <p:cNvSpPr txBox="1">
            <a:spLocks noGrp="1"/>
          </p:cNvSpPr>
          <p:nvPr>
            <p:ph type="title"/>
          </p:nvPr>
        </p:nvSpPr>
        <p:spPr>
          <a:xfrm>
            <a:off x="187545" y="117044"/>
            <a:ext cx="7717500" cy="7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About the Heart Attack Dataset</a:t>
            </a:r>
            <a:endParaRPr>
              <a:solidFill>
                <a:schemeClr val="accent2"/>
              </a:solidFill>
            </a:endParaRPr>
          </a:p>
        </p:txBody>
      </p:sp>
      <p:sp>
        <p:nvSpPr>
          <p:cNvPr id="36" name="Google Shape;508;p38">
            <a:extLst>
              <a:ext uri="{FF2B5EF4-FFF2-40B4-BE49-F238E27FC236}">
                <a16:creationId xmlns:a16="http://schemas.microsoft.com/office/drawing/2014/main" id="{43140DC8-4F40-918E-4E7A-B8FE9B0ABB23}"/>
              </a:ext>
            </a:extLst>
          </p:cNvPr>
          <p:cNvSpPr txBox="1">
            <a:spLocks/>
          </p:cNvSpPr>
          <p:nvPr/>
        </p:nvSpPr>
        <p:spPr>
          <a:xfrm>
            <a:off x="187545" y="694403"/>
            <a:ext cx="5773110" cy="99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1pPr>
            <a:lvl2pPr marL="914400" marR="0" lvl="1"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2pPr>
            <a:lvl3pPr marL="1371600" marR="0" lvl="2"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3pPr>
            <a:lvl4pPr marL="1828800" marR="0" lvl="3"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4pPr>
            <a:lvl5pPr marL="2286000" marR="0" lvl="4"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5pPr>
            <a:lvl6pPr marL="2743200" marR="0" lvl="5"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6pPr>
            <a:lvl7pPr marL="3200400" marR="0" lvl="6"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7pPr>
            <a:lvl8pPr marL="3657600" marR="0" lvl="7"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8pPr>
            <a:lvl9pPr marL="4114800" marR="0" lvl="8" indent="-317500" algn="r" rtl="0">
              <a:lnSpc>
                <a:spcPct val="100000"/>
              </a:lnSpc>
              <a:spcBef>
                <a:spcPts val="0"/>
              </a:spcBef>
              <a:spcAft>
                <a:spcPts val="0"/>
              </a:spcAft>
              <a:buClr>
                <a:srgbClr val="0258A1"/>
              </a:buClr>
              <a:buSzPts val="1400"/>
              <a:buFont typeface="Montserrat"/>
              <a:buNone/>
              <a:defRPr sz="1400" b="0" i="0" u="none" strike="noStrike" cap="none">
                <a:solidFill>
                  <a:srgbClr val="0258A1"/>
                </a:solidFill>
                <a:latin typeface="Montserrat"/>
                <a:ea typeface="Montserrat"/>
                <a:cs typeface="Montserrat"/>
                <a:sym typeface="Montserrat"/>
              </a:defRPr>
            </a:lvl9pPr>
          </a:lstStyle>
          <a:p>
            <a:pPr marL="0" indent="0" algn="l"/>
            <a:r>
              <a:rPr lang="en-US">
                <a:solidFill>
                  <a:schemeClr val="accent1"/>
                </a:solidFill>
              </a:rPr>
              <a:t>This dataset contains 303 entries and 14 different attributes</a:t>
            </a:r>
          </a:p>
        </p:txBody>
      </p:sp>
      <p:sp>
        <p:nvSpPr>
          <p:cNvPr id="37" name="Google Shape;509;p38">
            <a:extLst>
              <a:ext uri="{FF2B5EF4-FFF2-40B4-BE49-F238E27FC236}">
                <a16:creationId xmlns:a16="http://schemas.microsoft.com/office/drawing/2014/main" id="{C4D3CBFA-9796-5D31-FE40-3A61FE052F10}"/>
              </a:ext>
            </a:extLst>
          </p:cNvPr>
          <p:cNvSpPr txBox="1">
            <a:spLocks/>
          </p:cNvSpPr>
          <p:nvPr/>
        </p:nvSpPr>
        <p:spPr>
          <a:xfrm>
            <a:off x="-488983" y="1266192"/>
            <a:ext cx="3977139"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E94A4E"/>
              </a:buClr>
              <a:buSzPts val="2400"/>
              <a:buFont typeface="Kanit"/>
              <a:buNone/>
              <a:defRPr sz="2400" b="1" i="0" u="none" strike="noStrike" cap="none">
                <a:solidFill>
                  <a:srgbClr val="D4EBFC"/>
                </a:solidFill>
                <a:latin typeface="Kanit"/>
                <a:ea typeface="Kanit"/>
                <a:cs typeface="Kanit"/>
                <a:sym typeface="Kanit"/>
              </a:defRPr>
            </a:lvl1pPr>
            <a:lvl2pPr marR="0" lvl="1"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2pPr>
            <a:lvl3pPr marR="0" lvl="2"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3pPr>
            <a:lvl4pPr marR="0" lvl="3"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4pPr>
            <a:lvl5pPr marR="0" lvl="4"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5pPr>
            <a:lvl6pPr marR="0" lvl="5"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6pPr>
            <a:lvl7pPr marR="0" lvl="6"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7pPr>
            <a:lvl8pPr marR="0" lvl="7"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8pPr>
            <a:lvl9pPr marR="0" lvl="8"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9pPr>
          </a:lstStyle>
          <a:p>
            <a:pPr>
              <a:spcAft>
                <a:spcPts val="1200"/>
              </a:spcAft>
            </a:pPr>
            <a:r>
              <a:rPr lang="en-US" sz="1800">
                <a:solidFill>
                  <a:schemeClr val="accent2"/>
                </a:solidFill>
              </a:rPr>
              <a:t>Attribute Information:</a:t>
            </a:r>
          </a:p>
        </p:txBody>
      </p:sp>
      <p:sp>
        <p:nvSpPr>
          <p:cNvPr id="38" name="Google Shape;511;p38">
            <a:extLst>
              <a:ext uri="{FF2B5EF4-FFF2-40B4-BE49-F238E27FC236}">
                <a16:creationId xmlns:a16="http://schemas.microsoft.com/office/drawing/2014/main" id="{EDFFB1C2-AF74-368B-5774-F9A7CD7B3621}"/>
              </a:ext>
            </a:extLst>
          </p:cNvPr>
          <p:cNvSpPr/>
          <p:nvPr/>
        </p:nvSpPr>
        <p:spPr>
          <a:xfrm>
            <a:off x="5473574" y="932976"/>
            <a:ext cx="1051360" cy="867323"/>
          </a:xfrm>
          <a:custGeom>
            <a:avLst/>
            <a:gdLst/>
            <a:ahLst/>
            <a:cxnLst/>
            <a:rect l="l" t="t" r="r" b="b"/>
            <a:pathLst>
              <a:path w="37213" h="30699" extrusionOk="0">
                <a:moveTo>
                  <a:pt x="10082" y="1"/>
                </a:moveTo>
                <a:cubicBezTo>
                  <a:pt x="7730" y="1"/>
                  <a:pt x="5378" y="897"/>
                  <a:pt x="3585" y="2690"/>
                </a:cubicBezTo>
                <a:cubicBezTo>
                  <a:pt x="0" y="6275"/>
                  <a:pt x="0" y="12085"/>
                  <a:pt x="3585" y="15671"/>
                </a:cubicBezTo>
                <a:lnTo>
                  <a:pt x="5620" y="17717"/>
                </a:lnTo>
                <a:lnTo>
                  <a:pt x="18613" y="30698"/>
                </a:lnTo>
                <a:lnTo>
                  <a:pt x="31593" y="17717"/>
                </a:lnTo>
                <a:lnTo>
                  <a:pt x="33627" y="15671"/>
                </a:lnTo>
                <a:cubicBezTo>
                  <a:pt x="37212" y="12085"/>
                  <a:pt x="37212" y="6275"/>
                  <a:pt x="33627" y="2690"/>
                </a:cubicBezTo>
                <a:cubicBezTo>
                  <a:pt x="31835" y="897"/>
                  <a:pt x="29486" y="1"/>
                  <a:pt x="27137" y="1"/>
                </a:cubicBezTo>
                <a:cubicBezTo>
                  <a:pt x="24788" y="1"/>
                  <a:pt x="22440" y="897"/>
                  <a:pt x="20647" y="2690"/>
                </a:cubicBezTo>
                <a:lnTo>
                  <a:pt x="18613" y="4724"/>
                </a:lnTo>
                <a:lnTo>
                  <a:pt x="16579" y="2690"/>
                </a:lnTo>
                <a:cubicBezTo>
                  <a:pt x="14786" y="897"/>
                  <a:pt x="12434" y="1"/>
                  <a:pt x="10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2;p38">
            <a:extLst>
              <a:ext uri="{FF2B5EF4-FFF2-40B4-BE49-F238E27FC236}">
                <a16:creationId xmlns:a16="http://schemas.microsoft.com/office/drawing/2014/main" id="{A739CF4C-E5D0-0550-3676-98E746DB8D93}"/>
              </a:ext>
            </a:extLst>
          </p:cNvPr>
          <p:cNvSpPr/>
          <p:nvPr/>
        </p:nvSpPr>
        <p:spPr>
          <a:xfrm>
            <a:off x="5417535" y="1005457"/>
            <a:ext cx="1163438" cy="722360"/>
          </a:xfrm>
          <a:custGeom>
            <a:avLst/>
            <a:gdLst/>
            <a:ahLst/>
            <a:cxnLst/>
            <a:rect l="l" t="t" r="r" b="b"/>
            <a:pathLst>
              <a:path w="41180" h="25568" extrusionOk="0">
                <a:moveTo>
                  <a:pt x="20343" y="1"/>
                </a:moveTo>
                <a:lnTo>
                  <a:pt x="17978" y="17049"/>
                </a:lnTo>
                <a:lnTo>
                  <a:pt x="14367" y="4908"/>
                </a:lnTo>
                <a:lnTo>
                  <a:pt x="11150" y="13935"/>
                </a:lnTo>
                <a:lnTo>
                  <a:pt x="1" y="13935"/>
                </a:lnTo>
                <a:lnTo>
                  <a:pt x="1" y="15740"/>
                </a:lnTo>
                <a:lnTo>
                  <a:pt x="12422" y="15740"/>
                </a:lnTo>
                <a:lnTo>
                  <a:pt x="14215" y="10718"/>
                </a:lnTo>
                <a:lnTo>
                  <a:pt x="18626" y="25567"/>
                </a:lnTo>
                <a:lnTo>
                  <a:pt x="20838" y="9536"/>
                </a:lnTo>
                <a:lnTo>
                  <a:pt x="23762" y="21309"/>
                </a:lnTo>
                <a:lnTo>
                  <a:pt x="26547" y="10909"/>
                </a:lnTo>
                <a:lnTo>
                  <a:pt x="28186" y="15740"/>
                </a:lnTo>
                <a:lnTo>
                  <a:pt x="41180" y="15740"/>
                </a:lnTo>
                <a:lnTo>
                  <a:pt x="41180" y="13935"/>
                </a:lnTo>
                <a:lnTo>
                  <a:pt x="29483" y="13935"/>
                </a:lnTo>
                <a:lnTo>
                  <a:pt x="26330" y="4705"/>
                </a:lnTo>
                <a:lnTo>
                  <a:pt x="23826" y="14074"/>
                </a:lnTo>
                <a:lnTo>
                  <a:pt x="203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64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A4E2-4760-3517-C67D-52DC96F99511}"/>
              </a:ext>
            </a:extLst>
          </p:cNvPr>
          <p:cNvSpPr>
            <a:spLocks noGrp="1"/>
          </p:cNvSpPr>
          <p:nvPr>
            <p:ph type="title"/>
          </p:nvPr>
        </p:nvSpPr>
        <p:spPr>
          <a:xfrm>
            <a:off x="682947" y="444881"/>
            <a:ext cx="7659382" cy="611100"/>
          </a:xfrm>
        </p:spPr>
        <p:txBody>
          <a:bodyPr>
            <a:normAutofit fontScale="90000"/>
          </a:bodyPr>
          <a:lstStyle/>
          <a:p>
            <a:r>
              <a:rPr lang="en-US"/>
              <a:t>Data Exploration</a:t>
            </a:r>
          </a:p>
        </p:txBody>
      </p:sp>
      <p:pic>
        <p:nvPicPr>
          <p:cNvPr id="21" name="Picture 20" descr="A graph of a distribution of age&#10;&#10;Description automatically generated">
            <a:extLst>
              <a:ext uri="{FF2B5EF4-FFF2-40B4-BE49-F238E27FC236}">
                <a16:creationId xmlns:a16="http://schemas.microsoft.com/office/drawing/2014/main" id="{E4009DC0-F73D-73B1-C1BB-2AC59BC4B1C3}"/>
              </a:ext>
            </a:extLst>
          </p:cNvPr>
          <p:cNvPicPr>
            <a:picLocks noChangeAspect="1"/>
          </p:cNvPicPr>
          <p:nvPr/>
        </p:nvPicPr>
        <p:blipFill>
          <a:blip r:embed="rId2"/>
          <a:stretch>
            <a:fillRect/>
          </a:stretch>
        </p:blipFill>
        <p:spPr>
          <a:xfrm>
            <a:off x="5612653" y="87050"/>
            <a:ext cx="3171951" cy="2490378"/>
          </a:xfrm>
          <a:prstGeom prst="rect">
            <a:avLst/>
          </a:prstGeom>
        </p:spPr>
      </p:pic>
      <p:pic>
        <p:nvPicPr>
          <p:cNvPr id="22" name="Picture 21" descr="A graph with blue rectangular bars&#10;&#10;Description automatically generated">
            <a:extLst>
              <a:ext uri="{FF2B5EF4-FFF2-40B4-BE49-F238E27FC236}">
                <a16:creationId xmlns:a16="http://schemas.microsoft.com/office/drawing/2014/main" id="{ADC9BAA0-3A2A-6D21-F106-6EDE5C38F7A5}"/>
              </a:ext>
            </a:extLst>
          </p:cNvPr>
          <p:cNvPicPr>
            <a:picLocks noChangeAspect="1"/>
          </p:cNvPicPr>
          <p:nvPr/>
        </p:nvPicPr>
        <p:blipFill>
          <a:blip r:embed="rId3"/>
          <a:stretch>
            <a:fillRect/>
          </a:stretch>
        </p:blipFill>
        <p:spPr>
          <a:xfrm>
            <a:off x="5613198" y="2577427"/>
            <a:ext cx="3167077" cy="2497947"/>
          </a:xfrm>
          <a:prstGeom prst="rect">
            <a:avLst/>
          </a:prstGeom>
        </p:spPr>
      </p:pic>
      <p:sp>
        <p:nvSpPr>
          <p:cNvPr id="25" name="TextBox 24">
            <a:extLst>
              <a:ext uri="{FF2B5EF4-FFF2-40B4-BE49-F238E27FC236}">
                <a16:creationId xmlns:a16="http://schemas.microsoft.com/office/drawing/2014/main" id="{48EF08EC-78C6-7FAE-4FF9-D547712A1CBA}"/>
              </a:ext>
            </a:extLst>
          </p:cNvPr>
          <p:cNvSpPr txBox="1"/>
          <p:nvPr/>
        </p:nvSpPr>
        <p:spPr>
          <a:xfrm>
            <a:off x="535923" y="1359111"/>
            <a:ext cx="483617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0258A1"/>
                </a:solidFill>
                <a:latin typeface="Montserrat"/>
              </a:rPr>
              <a:t>Demographic:</a:t>
            </a:r>
            <a:endParaRPr lang="en-US" sz="1800">
              <a:latin typeface="Montserrat"/>
            </a:endParaRPr>
          </a:p>
          <a:p>
            <a:endParaRPr lang="en-US" sz="1800">
              <a:solidFill>
                <a:srgbClr val="0258A1"/>
              </a:solidFill>
              <a:latin typeface="Montserrat"/>
            </a:endParaRPr>
          </a:p>
          <a:p>
            <a:pPr marL="285750" indent="-285750">
              <a:buFont typeface="Calibri"/>
              <a:buChar char="-"/>
            </a:pPr>
            <a:r>
              <a:rPr lang="en-US">
                <a:latin typeface="Calibri"/>
                <a:ea typeface="Calibri"/>
                <a:cs typeface="Calibri"/>
              </a:rPr>
              <a:t>Age</a:t>
            </a:r>
          </a:p>
          <a:p>
            <a:pPr marL="742950" lvl="1" indent="-285750">
              <a:buFont typeface="Courier New"/>
              <a:buChar char="o"/>
            </a:pPr>
            <a:r>
              <a:rPr lang="en-US">
                <a:latin typeface="Calibri"/>
                <a:ea typeface="Calibri"/>
                <a:cs typeface="Calibri"/>
              </a:rPr>
              <a:t>Most individuals between 50 and 60 years old</a:t>
            </a:r>
            <a:endParaRPr lang="en-US"/>
          </a:p>
          <a:p>
            <a:pPr marL="1200150" lvl="2" indent="-285750">
              <a:buFont typeface="Wingdings"/>
              <a:buChar char="§"/>
            </a:pPr>
            <a:r>
              <a:rPr lang="en-US">
                <a:latin typeface="Calibri"/>
                <a:ea typeface="Calibri"/>
                <a:cs typeface="Calibri"/>
              </a:rPr>
              <a:t>Concentrated in middle-aged groups</a:t>
            </a:r>
          </a:p>
          <a:p>
            <a:pPr marL="1200150" lvl="2" indent="-285750">
              <a:buFont typeface="Wingdings"/>
              <a:buChar char="§"/>
            </a:pPr>
            <a:endParaRPr lang="en-US">
              <a:latin typeface="Calibri"/>
              <a:ea typeface="Calibri"/>
              <a:cs typeface="Calibri"/>
            </a:endParaRPr>
          </a:p>
          <a:p>
            <a:pPr marL="285750" indent="-285750">
              <a:buFont typeface="Calibri"/>
              <a:buChar char="-"/>
            </a:pPr>
            <a:r>
              <a:rPr lang="en-US">
                <a:latin typeface="Calibri"/>
                <a:ea typeface="Calibri"/>
                <a:cs typeface="Calibri"/>
              </a:rPr>
              <a:t>Sex</a:t>
            </a:r>
          </a:p>
          <a:p>
            <a:pPr marL="742950" lvl="1" indent="-285750">
              <a:buFont typeface="Courier New"/>
              <a:buChar char="o"/>
            </a:pPr>
            <a:r>
              <a:rPr lang="en-US">
                <a:latin typeface="Calibri"/>
                <a:ea typeface="Calibri"/>
                <a:cs typeface="Calibri"/>
              </a:rPr>
              <a:t>More males (labeled "1") than females (labeled "0") </a:t>
            </a:r>
          </a:p>
          <a:p>
            <a:pPr marL="1200150" lvl="2" indent="-285750">
              <a:buFont typeface="Wingdings"/>
              <a:buChar char="§"/>
            </a:pPr>
            <a:r>
              <a:rPr lang="en-US">
                <a:latin typeface="Calibri"/>
                <a:ea typeface="Calibri"/>
                <a:cs typeface="Calibri"/>
              </a:rPr>
              <a:t>Male-heavy dataset</a:t>
            </a:r>
            <a:endParaRPr lang="en-US"/>
          </a:p>
          <a:p>
            <a:pPr marL="1200150" lvl="2" indent="-285750">
              <a:buFont typeface="Wingdings"/>
              <a:buChar char="§"/>
            </a:pPr>
            <a:r>
              <a:rPr lang="en-US">
                <a:latin typeface="Calibri"/>
                <a:ea typeface="Calibri"/>
                <a:cs typeface="Calibri"/>
              </a:rPr>
              <a:t>The distribution is imbalanced</a:t>
            </a:r>
          </a:p>
          <a:p>
            <a:pPr marL="742950" lvl="1" indent="-285750">
              <a:buFont typeface="Courier New"/>
              <a:buChar char="o"/>
            </a:pPr>
            <a:endParaRPr lang="en-US" sz="1100">
              <a:latin typeface="Calibri"/>
              <a:ea typeface="Calibri"/>
              <a:cs typeface="Calibri"/>
            </a:endParaRPr>
          </a:p>
          <a:p>
            <a:pPr marL="742950" lvl="1" indent="-285750">
              <a:buFont typeface="Courier New"/>
              <a:buChar char="o"/>
            </a:pPr>
            <a:endParaRPr lang="en-US" sz="1100">
              <a:latin typeface="Calibri"/>
              <a:ea typeface="Calibri"/>
              <a:cs typeface="Calibri"/>
            </a:endParaRPr>
          </a:p>
          <a:p>
            <a:pPr marL="742950" lvl="1" indent="-285750">
              <a:buFont typeface="Courier New"/>
              <a:buChar char="o"/>
            </a:pPr>
            <a:endParaRPr lang="en-US" sz="1100">
              <a:latin typeface="Calibri"/>
              <a:ea typeface="Calibri"/>
              <a:cs typeface="Calibri"/>
            </a:endParaRPr>
          </a:p>
          <a:p>
            <a:pPr marL="457200" lvl="1"/>
            <a:r>
              <a:rPr lang="en-US" sz="1100">
                <a:latin typeface="Calibri"/>
                <a:ea typeface="Calibri"/>
                <a:cs typeface="Calibri"/>
              </a:rPr>
              <a:t>  </a:t>
            </a:r>
          </a:p>
        </p:txBody>
      </p:sp>
    </p:spTree>
    <p:extLst>
      <p:ext uri="{BB962C8B-B14F-4D97-AF65-F5344CB8AC3E}">
        <p14:creationId xmlns:p14="http://schemas.microsoft.com/office/powerpoint/2010/main" val="369142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 name="Google Shape;1926;p67">
            <a:extLst>
              <a:ext uri="{FF2B5EF4-FFF2-40B4-BE49-F238E27FC236}">
                <a16:creationId xmlns:a16="http://schemas.microsoft.com/office/drawing/2014/main" id="{5FC5131F-FB32-2C7A-BB18-A984823F9D52}"/>
              </a:ext>
            </a:extLst>
          </p:cNvPr>
          <p:cNvSpPr txBox="1">
            <a:spLocks noGrp="1"/>
          </p:cNvSpPr>
          <p:nvPr>
            <p:ph type="title"/>
          </p:nvPr>
        </p:nvSpPr>
        <p:spPr>
          <a:xfrm>
            <a:off x="266042" y="197530"/>
            <a:ext cx="7717500" cy="6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Logistic Regression Model</a:t>
            </a:r>
            <a:endParaRPr sz="4000"/>
          </a:p>
        </p:txBody>
      </p:sp>
      <p:pic>
        <p:nvPicPr>
          <p:cNvPr id="7" name="Picture 6">
            <a:extLst>
              <a:ext uri="{FF2B5EF4-FFF2-40B4-BE49-F238E27FC236}">
                <a16:creationId xmlns:a16="http://schemas.microsoft.com/office/drawing/2014/main" id="{C0A4D56E-FAC0-9F0A-5B88-E099F6541E01}"/>
              </a:ext>
            </a:extLst>
          </p:cNvPr>
          <p:cNvPicPr>
            <a:picLocks noChangeAspect="1"/>
          </p:cNvPicPr>
          <p:nvPr/>
        </p:nvPicPr>
        <p:blipFill>
          <a:blip r:embed="rId3"/>
          <a:stretch>
            <a:fillRect/>
          </a:stretch>
        </p:blipFill>
        <p:spPr>
          <a:xfrm>
            <a:off x="646423" y="2990769"/>
            <a:ext cx="3711963" cy="2001958"/>
          </a:xfrm>
          <a:prstGeom prst="rect">
            <a:avLst/>
          </a:prstGeom>
        </p:spPr>
      </p:pic>
      <p:pic>
        <p:nvPicPr>
          <p:cNvPr id="2050" name="Picture 2" descr="A blue squares with white text&#10;&#10;Description automatically generated">
            <a:extLst>
              <a:ext uri="{FF2B5EF4-FFF2-40B4-BE49-F238E27FC236}">
                <a16:creationId xmlns:a16="http://schemas.microsoft.com/office/drawing/2014/main" id="{D0B3AF0A-1F19-58BE-7C30-06040D07E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615" y="1277955"/>
            <a:ext cx="4254306" cy="30361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575994-4009-8DA1-A992-732D11EAE94A}"/>
              </a:ext>
            </a:extLst>
          </p:cNvPr>
          <p:cNvSpPr txBox="1"/>
          <p:nvPr/>
        </p:nvSpPr>
        <p:spPr>
          <a:xfrm>
            <a:off x="266042" y="1036697"/>
            <a:ext cx="4254306" cy="1785104"/>
          </a:xfrm>
          <a:prstGeom prst="rect">
            <a:avLst/>
          </a:prstGeom>
          <a:noFill/>
        </p:spPr>
        <p:txBody>
          <a:bodyPr wrap="square" lIns="91440" tIns="45720" rIns="91440" bIns="45720" anchor="t">
            <a:spAutoFit/>
          </a:bodyPr>
          <a:lstStyle/>
          <a:p>
            <a:pPr marL="0" lvl="0" indent="0" algn="l" rtl="0">
              <a:spcBef>
                <a:spcPts val="0"/>
              </a:spcBef>
              <a:spcAft>
                <a:spcPts val="0"/>
              </a:spcAft>
              <a:buClr>
                <a:schemeClr val="dk1"/>
              </a:buClr>
              <a:buSzPts val="1100"/>
              <a:buFont typeface="Arial"/>
              <a:buNone/>
            </a:pPr>
            <a:r>
              <a:rPr lang="en-US" sz="1100">
                <a:solidFill>
                  <a:schemeClr val="accent1"/>
                </a:solidFill>
                <a:latin typeface="Montserrat"/>
              </a:rPr>
              <a:t>The overall accuracy of 81% means that the model correctly classified 81% of the cases, combining both true positives and true negatives. </a:t>
            </a:r>
          </a:p>
          <a:p>
            <a:pPr marL="0" lvl="0" indent="0" algn="l" rtl="0">
              <a:spcBef>
                <a:spcPts val="0"/>
              </a:spcBef>
              <a:spcAft>
                <a:spcPts val="0"/>
              </a:spcAft>
              <a:buClr>
                <a:schemeClr val="dk1"/>
              </a:buClr>
              <a:buSzPts val="1100"/>
              <a:buFont typeface="Arial"/>
              <a:buNone/>
            </a:pPr>
            <a:endParaRPr lang="en-US" sz="1100">
              <a:solidFill>
                <a:schemeClr val="accent1"/>
              </a:solidFill>
              <a:latin typeface="Montserrat" panose="00000500000000000000" pitchFamily="2" charset="0"/>
            </a:endParaRPr>
          </a:p>
          <a:p>
            <a:pPr marL="0" lvl="0" indent="0" algn="l" rtl="0">
              <a:spcBef>
                <a:spcPts val="0"/>
              </a:spcBef>
              <a:spcAft>
                <a:spcPts val="0"/>
              </a:spcAft>
              <a:buClr>
                <a:schemeClr val="dk1"/>
              </a:buClr>
              <a:buSzPts val="1100"/>
              <a:buFont typeface="Arial"/>
              <a:buNone/>
            </a:pPr>
            <a:r>
              <a:rPr lang="en-US" sz="1100">
                <a:solidFill>
                  <a:schemeClr val="accent1"/>
                </a:solidFill>
                <a:latin typeface="Montserrat"/>
              </a:rPr>
              <a:t>The KNN model shows strong performance based on the confusion matrix, with 42 true positives (correctly identified heart attack risks) and 32 true negatives (correctly identified individuals without heart attack risk). These correct predictions outnumber the false positives (9) and false negatives (8).</a:t>
            </a:r>
          </a:p>
        </p:txBody>
      </p:sp>
    </p:spTree>
    <p:extLst>
      <p:ext uri="{BB962C8B-B14F-4D97-AF65-F5344CB8AC3E}">
        <p14:creationId xmlns:p14="http://schemas.microsoft.com/office/powerpoint/2010/main" val="51867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title"/>
          </p:nvPr>
        </p:nvSpPr>
        <p:spPr>
          <a:xfrm>
            <a:off x="278836" y="303973"/>
            <a:ext cx="7717500" cy="7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Logistic Regression – ROC Curve (Cont.)</a:t>
            </a:r>
            <a:endParaRPr>
              <a:solidFill>
                <a:schemeClr val="accent2"/>
              </a:solidFill>
            </a:endParaRPr>
          </a:p>
        </p:txBody>
      </p:sp>
      <p:sp>
        <p:nvSpPr>
          <p:cNvPr id="508" name="Google Shape;508;p38"/>
          <p:cNvSpPr txBox="1">
            <a:spLocks noGrp="1"/>
          </p:cNvSpPr>
          <p:nvPr>
            <p:ph type="subTitle" idx="2"/>
          </p:nvPr>
        </p:nvSpPr>
        <p:spPr>
          <a:xfrm>
            <a:off x="278836" y="1425699"/>
            <a:ext cx="3927404" cy="29364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1"/>
                </a:solidFill>
              </a:rPr>
              <a:t>The AUC (Area Under the Curve) is 0.88, which indicates that the model performs very well. </a:t>
            </a:r>
          </a:p>
          <a:p>
            <a:pPr marL="0" lvl="0" indent="0" algn="l" rtl="0">
              <a:spcBef>
                <a:spcPts val="0"/>
              </a:spcBef>
              <a:spcAft>
                <a:spcPts val="0"/>
              </a:spcAft>
              <a:buNone/>
            </a:pPr>
            <a:endParaRPr lang="en-US">
              <a:solidFill>
                <a:schemeClr val="accent1"/>
              </a:solidFill>
            </a:endParaRPr>
          </a:p>
          <a:p>
            <a:pPr marL="0" lvl="0" indent="0" algn="l" rtl="0">
              <a:spcBef>
                <a:spcPts val="0"/>
              </a:spcBef>
              <a:spcAft>
                <a:spcPts val="0"/>
              </a:spcAft>
              <a:buNone/>
            </a:pPr>
            <a:r>
              <a:rPr lang="en-US">
                <a:solidFill>
                  <a:schemeClr val="accent1"/>
                </a:solidFill>
              </a:rPr>
              <a:t>This means the model has an 88% chance of correctly distinguishing between a person who is at risk of a heart attack and a person who is not. </a:t>
            </a:r>
          </a:p>
          <a:p>
            <a:pPr marL="0" lvl="0" indent="0" algn="ctr" rtl="0">
              <a:spcBef>
                <a:spcPts val="0"/>
              </a:spcBef>
              <a:spcAft>
                <a:spcPts val="0"/>
              </a:spcAft>
              <a:buNone/>
            </a:pPr>
            <a:r>
              <a:rPr lang="en-US">
                <a:solidFill>
                  <a:schemeClr val="accent1"/>
                </a:solidFill>
              </a:rPr>
              <a:t> </a:t>
            </a:r>
          </a:p>
          <a:p>
            <a:pPr marL="0" lvl="0" indent="0" algn="ctr" rtl="0">
              <a:spcBef>
                <a:spcPts val="0"/>
              </a:spcBef>
              <a:spcAft>
                <a:spcPts val="0"/>
              </a:spcAft>
              <a:buNone/>
            </a:pPr>
            <a:endParaRPr lang="en-US">
              <a:solidFill>
                <a:schemeClr val="accent1"/>
              </a:solidFill>
            </a:endParaRPr>
          </a:p>
          <a:p>
            <a:pPr marL="0" lvl="0" indent="0" algn="ctr" rtl="0">
              <a:spcBef>
                <a:spcPts val="0"/>
              </a:spcBef>
              <a:spcAft>
                <a:spcPts val="0"/>
              </a:spcAft>
              <a:buNone/>
            </a:pPr>
            <a:r>
              <a:rPr lang="en-US">
                <a:solidFill>
                  <a:schemeClr val="accent1"/>
                </a:solidFill>
              </a:rPr>
              <a:t> </a:t>
            </a:r>
            <a:endParaRPr>
              <a:solidFill>
                <a:schemeClr val="accent1"/>
              </a:solidFill>
            </a:endParaRPr>
          </a:p>
        </p:txBody>
      </p:sp>
      <p:pic>
        <p:nvPicPr>
          <p:cNvPr id="3074" name="Picture 2" descr="A graph of a receiver operating characteristic curve&#10;&#10;Description automatically generated">
            <a:extLst>
              <a:ext uri="{FF2B5EF4-FFF2-40B4-BE49-F238E27FC236}">
                <a16:creationId xmlns:a16="http://schemas.microsoft.com/office/drawing/2014/main" id="{72B29F2B-252F-7F71-0836-BD2A1E0A2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039" y="1010412"/>
            <a:ext cx="4585425" cy="336207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09;p38">
            <a:extLst>
              <a:ext uri="{FF2B5EF4-FFF2-40B4-BE49-F238E27FC236}">
                <a16:creationId xmlns:a16="http://schemas.microsoft.com/office/drawing/2014/main" id="{D4C31C56-A53D-6902-F3E7-243FBC294FB9}"/>
              </a:ext>
            </a:extLst>
          </p:cNvPr>
          <p:cNvSpPr txBox="1">
            <a:spLocks/>
          </p:cNvSpPr>
          <p:nvPr/>
        </p:nvSpPr>
        <p:spPr>
          <a:xfrm>
            <a:off x="-1064088" y="1004473"/>
            <a:ext cx="3977139" cy="5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E94A4E"/>
              </a:buClr>
              <a:buSzPts val="2400"/>
              <a:buFont typeface="Kanit"/>
              <a:buNone/>
              <a:defRPr sz="2400" b="1" i="0" u="none" strike="noStrike" cap="none">
                <a:solidFill>
                  <a:srgbClr val="D4EBFC"/>
                </a:solidFill>
                <a:latin typeface="Kanit"/>
                <a:ea typeface="Kanit"/>
                <a:cs typeface="Kanit"/>
                <a:sym typeface="Kanit"/>
              </a:defRPr>
            </a:lvl1pPr>
            <a:lvl2pPr marR="0" lvl="1"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2pPr>
            <a:lvl3pPr marR="0" lvl="2"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3pPr>
            <a:lvl4pPr marR="0" lvl="3"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4pPr>
            <a:lvl5pPr marR="0" lvl="4"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5pPr>
            <a:lvl6pPr marR="0" lvl="5"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6pPr>
            <a:lvl7pPr marR="0" lvl="6"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7pPr>
            <a:lvl8pPr marR="0" lvl="7"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8pPr>
            <a:lvl9pPr marR="0" lvl="8" algn="l" rtl="0">
              <a:lnSpc>
                <a:spcPct val="100000"/>
              </a:lnSpc>
              <a:spcBef>
                <a:spcPts val="0"/>
              </a:spcBef>
              <a:spcAft>
                <a:spcPts val="0"/>
              </a:spcAft>
              <a:buClr>
                <a:srgbClr val="E94A4E"/>
              </a:buClr>
              <a:buSzPts val="2400"/>
              <a:buFont typeface="Kanit"/>
              <a:buNone/>
              <a:defRPr sz="2400" b="1" i="0" u="none" strike="noStrike" cap="none">
                <a:solidFill>
                  <a:srgbClr val="E94A4E"/>
                </a:solidFill>
                <a:latin typeface="Kanit"/>
                <a:ea typeface="Kanit"/>
                <a:cs typeface="Kanit"/>
                <a:sym typeface="Kanit"/>
              </a:defRPr>
            </a:lvl9pPr>
          </a:lstStyle>
          <a:p>
            <a:pPr>
              <a:spcAft>
                <a:spcPts val="1200"/>
              </a:spcAft>
            </a:pPr>
            <a:r>
              <a:rPr lang="en-US" sz="1800">
                <a:solidFill>
                  <a:schemeClr val="accent2"/>
                </a:solidFill>
              </a:rPr>
              <a:t>ROC Curve</a:t>
            </a:r>
          </a:p>
        </p:txBody>
      </p:sp>
    </p:spTree>
    <p:extLst>
      <p:ext uri="{BB962C8B-B14F-4D97-AF65-F5344CB8AC3E}">
        <p14:creationId xmlns:p14="http://schemas.microsoft.com/office/powerpoint/2010/main" val="305430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pic>
        <p:nvPicPr>
          <p:cNvPr id="4098" name="Picture 2" descr="A diagram of heatmap&#10;&#10;Description automatically generated">
            <a:extLst>
              <a:ext uri="{FF2B5EF4-FFF2-40B4-BE49-F238E27FC236}">
                <a16:creationId xmlns:a16="http://schemas.microsoft.com/office/drawing/2014/main" id="{00C819CB-0947-F5CF-492F-8407E0293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35069"/>
            <a:ext cx="4259765" cy="3674557"/>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06;p38">
            <a:extLst>
              <a:ext uri="{FF2B5EF4-FFF2-40B4-BE49-F238E27FC236}">
                <a16:creationId xmlns:a16="http://schemas.microsoft.com/office/drawing/2014/main" id="{49492047-521E-438B-A7E1-8904F60898B5}"/>
              </a:ext>
            </a:extLst>
          </p:cNvPr>
          <p:cNvSpPr txBox="1">
            <a:spLocks/>
          </p:cNvSpPr>
          <p:nvPr/>
        </p:nvSpPr>
        <p:spPr>
          <a:xfrm>
            <a:off x="230098" y="250470"/>
            <a:ext cx="7717500" cy="7005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1pPr>
            <a:lvl2pPr marR="0" lvl="1"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2pPr>
            <a:lvl3pPr marR="0" lvl="2"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3pPr>
            <a:lvl4pPr marR="0" lvl="3"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4pPr>
            <a:lvl5pPr marR="0" lvl="4"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5pPr>
            <a:lvl6pPr marR="0" lvl="5"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6pPr>
            <a:lvl7pPr marR="0" lvl="6"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7pPr>
            <a:lvl8pPr marR="0" lvl="7"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8pPr>
            <a:lvl9pPr marR="0" lvl="8" algn="l" rtl="0">
              <a:lnSpc>
                <a:spcPct val="100000"/>
              </a:lnSpc>
              <a:spcBef>
                <a:spcPts val="0"/>
              </a:spcBef>
              <a:spcAft>
                <a:spcPts val="0"/>
              </a:spcAft>
              <a:buClr>
                <a:srgbClr val="E94A4E"/>
              </a:buClr>
              <a:buSzPts val="3000"/>
              <a:buFont typeface="Kanit"/>
              <a:buNone/>
              <a:defRPr sz="3000" b="1" i="0" u="none" strike="noStrike" cap="none">
                <a:solidFill>
                  <a:srgbClr val="E94A4E"/>
                </a:solidFill>
                <a:latin typeface="Kanit"/>
                <a:ea typeface="Kanit"/>
                <a:cs typeface="Kanit"/>
                <a:sym typeface="Kanit"/>
              </a:defRPr>
            </a:lvl9pPr>
          </a:lstStyle>
          <a:p>
            <a:r>
              <a:rPr lang="en-US">
                <a:solidFill>
                  <a:schemeClr val="accent2"/>
                </a:solidFill>
              </a:rPr>
              <a:t>Logistic Regression (Cont.) – Heatmap</a:t>
            </a:r>
          </a:p>
        </p:txBody>
      </p:sp>
      <p:sp>
        <p:nvSpPr>
          <p:cNvPr id="11" name="TextBox 10">
            <a:extLst>
              <a:ext uri="{FF2B5EF4-FFF2-40B4-BE49-F238E27FC236}">
                <a16:creationId xmlns:a16="http://schemas.microsoft.com/office/drawing/2014/main" id="{B2EFA282-4375-C51F-8909-DED64F6061B5}"/>
              </a:ext>
            </a:extLst>
          </p:cNvPr>
          <p:cNvSpPr txBox="1"/>
          <p:nvPr/>
        </p:nvSpPr>
        <p:spPr>
          <a:xfrm>
            <a:off x="230098" y="1030991"/>
            <a:ext cx="4145280" cy="2238498"/>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endParaRPr lang="en-US" sz="1100">
              <a:solidFill>
                <a:schemeClr val="accent1"/>
              </a:solidFill>
            </a:endParaRPr>
          </a:p>
          <a:p>
            <a:pPr lvl="0" algn="l" rtl="0">
              <a:lnSpc>
                <a:spcPct val="200000"/>
              </a:lnSpc>
              <a:spcBef>
                <a:spcPts val="0"/>
              </a:spcBef>
              <a:spcAft>
                <a:spcPts val="0"/>
              </a:spcAft>
              <a:buClr>
                <a:schemeClr val="dk1"/>
              </a:buClr>
              <a:buSzPts val="1100"/>
            </a:pPr>
            <a:endParaRPr lang="en-US" sz="1200">
              <a:solidFill>
                <a:schemeClr val="accent1"/>
              </a:solidFill>
              <a:latin typeface="Montserrat" panose="00000500000000000000" pitchFamily="2" charset="0"/>
            </a:endParaRPr>
          </a:p>
          <a:p>
            <a:pPr marL="171450" lvl="0" indent="-171450">
              <a:lnSpc>
                <a:spcPct val="150000"/>
              </a:lnSpc>
              <a:buClr>
                <a:schemeClr val="dk1"/>
              </a:buClr>
              <a:buSzPts val="1100"/>
              <a:buFont typeface="Arial" panose="020B0604020202020204" pitchFamily="34" charset="0"/>
              <a:buChar char="•"/>
            </a:pPr>
            <a:r>
              <a:rPr lang="en-US" sz="1200" b="1">
                <a:solidFill>
                  <a:schemeClr val="accent1"/>
                </a:solidFill>
                <a:latin typeface="Montserrat" panose="00000500000000000000" pitchFamily="2" charset="0"/>
              </a:rPr>
              <a:t>Blue</a:t>
            </a:r>
            <a:r>
              <a:rPr lang="en-US" sz="1200">
                <a:solidFill>
                  <a:schemeClr val="accent1"/>
                </a:solidFill>
                <a:latin typeface="Montserrat" panose="00000500000000000000" pitchFamily="2" charset="0"/>
              </a:rPr>
              <a:t> areas show positive relationships (darker blue means stronger positive correlation). </a:t>
            </a:r>
          </a:p>
          <a:p>
            <a:pPr marL="171450" lvl="0" indent="-171450">
              <a:lnSpc>
                <a:spcPct val="150000"/>
              </a:lnSpc>
              <a:buClr>
                <a:schemeClr val="dk1"/>
              </a:buClr>
              <a:buSzPts val="1100"/>
              <a:buFont typeface="Arial" panose="020B0604020202020204" pitchFamily="34" charset="0"/>
              <a:buChar char="•"/>
            </a:pPr>
            <a:r>
              <a:rPr lang="en-US" sz="1200" b="1">
                <a:solidFill>
                  <a:schemeClr val="accent1"/>
                </a:solidFill>
                <a:latin typeface="Montserrat" panose="00000500000000000000" pitchFamily="2" charset="0"/>
              </a:rPr>
              <a:t>Red</a:t>
            </a:r>
            <a:r>
              <a:rPr lang="en-US" sz="1200">
                <a:solidFill>
                  <a:schemeClr val="accent1"/>
                </a:solidFill>
                <a:latin typeface="Montserrat" panose="00000500000000000000" pitchFamily="2" charset="0"/>
              </a:rPr>
              <a:t> areas show negative relationships (darker red means stronger negative correlation). </a:t>
            </a:r>
          </a:p>
          <a:p>
            <a:pPr marL="171450" lvl="0" indent="-171450">
              <a:lnSpc>
                <a:spcPct val="150000"/>
              </a:lnSpc>
              <a:buClr>
                <a:schemeClr val="dk1"/>
              </a:buClr>
              <a:buSzPts val="1100"/>
              <a:buFont typeface="Arial" panose="020B0604020202020204" pitchFamily="34" charset="0"/>
              <a:buChar char="•"/>
            </a:pPr>
            <a:r>
              <a:rPr lang="en-US" sz="1200" b="1">
                <a:solidFill>
                  <a:schemeClr val="accent1"/>
                </a:solidFill>
                <a:latin typeface="Montserrat" panose="00000500000000000000" pitchFamily="2" charset="0"/>
              </a:rPr>
              <a:t>Lighter colors </a:t>
            </a:r>
            <a:r>
              <a:rPr lang="en-US" sz="1200">
                <a:solidFill>
                  <a:schemeClr val="accent1"/>
                </a:solidFill>
                <a:latin typeface="Montserrat" panose="00000500000000000000" pitchFamily="2" charset="0"/>
              </a:rPr>
              <a:t>indicate weaker or no relationship</a:t>
            </a:r>
          </a:p>
          <a:p>
            <a:pPr marL="171450" lvl="0" indent="-171450" algn="l" rtl="0">
              <a:lnSpc>
                <a:spcPct val="150000"/>
              </a:lnSpc>
              <a:spcBef>
                <a:spcPts val="0"/>
              </a:spcBef>
              <a:spcAft>
                <a:spcPts val="0"/>
              </a:spcAft>
              <a:buClr>
                <a:schemeClr val="dk1"/>
              </a:buClr>
              <a:buSzPts val="1100"/>
              <a:buFont typeface="Arial" panose="020B0604020202020204" pitchFamily="34" charset="0"/>
              <a:buChar char="•"/>
            </a:pPr>
            <a:endParaRPr lang="en-US" sz="1100">
              <a:solidFill>
                <a:schemeClr val="accent1"/>
              </a:solidFill>
            </a:endParaRPr>
          </a:p>
        </p:txBody>
      </p:sp>
      <p:sp>
        <p:nvSpPr>
          <p:cNvPr id="18" name="TextBox 17">
            <a:extLst>
              <a:ext uri="{FF2B5EF4-FFF2-40B4-BE49-F238E27FC236}">
                <a16:creationId xmlns:a16="http://schemas.microsoft.com/office/drawing/2014/main" id="{81D2C819-FDEB-83BE-0B4E-F5C188499B2E}"/>
              </a:ext>
            </a:extLst>
          </p:cNvPr>
          <p:cNvSpPr txBox="1"/>
          <p:nvPr/>
        </p:nvSpPr>
        <p:spPr>
          <a:xfrm>
            <a:off x="-1263645" y="1135069"/>
            <a:ext cx="5200650" cy="400494"/>
          </a:xfrm>
          <a:prstGeom prst="rect">
            <a:avLst/>
          </a:prstGeom>
          <a:noFill/>
        </p:spPr>
        <p:txBody>
          <a:bodyPr wrap="square">
            <a:spAutoFit/>
          </a:bodyPr>
          <a:lstStyle/>
          <a:p>
            <a:pPr marL="0" marR="0" lvl="0" indent="0" algn="ctr" defTabSz="914400" rtl="0" eaLnBrk="1" fontAlgn="auto" latinLnBrk="0" hangingPunct="1">
              <a:lnSpc>
                <a:spcPct val="115000"/>
              </a:lnSpc>
              <a:spcBef>
                <a:spcPts val="0"/>
              </a:spcBef>
              <a:spcAft>
                <a:spcPts val="1200"/>
              </a:spcAft>
              <a:buClr>
                <a:srgbClr val="0258A1"/>
              </a:buClr>
              <a:buSzPts val="1400"/>
              <a:buFont typeface="Montserrat"/>
              <a:buNone/>
              <a:tabLst/>
              <a:defRPr/>
            </a:pPr>
            <a:r>
              <a:rPr kumimoji="0" lang="en-US" sz="1800" b="1" i="0" u="none" strike="noStrike" kern="0" cap="none" spc="0" normalizeH="0" baseline="0" noProof="0">
                <a:ln>
                  <a:noFill/>
                </a:ln>
                <a:solidFill>
                  <a:srgbClr val="E94A4E"/>
                </a:solidFill>
                <a:effectLst/>
                <a:uLnTx/>
                <a:uFillTx/>
                <a:latin typeface="Kanit"/>
                <a:cs typeface="Kanit"/>
                <a:sym typeface="Kanit"/>
              </a:rPr>
              <a:t>Color Relationship</a:t>
            </a:r>
          </a:p>
        </p:txBody>
      </p:sp>
    </p:spTree>
    <p:extLst>
      <p:ext uri="{BB962C8B-B14F-4D97-AF65-F5344CB8AC3E}">
        <p14:creationId xmlns:p14="http://schemas.microsoft.com/office/powerpoint/2010/main" val="402558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58"/>
          <p:cNvSpPr txBox="1">
            <a:spLocks noGrp="1"/>
          </p:cNvSpPr>
          <p:nvPr>
            <p:ph type="title"/>
          </p:nvPr>
        </p:nvSpPr>
        <p:spPr>
          <a:xfrm>
            <a:off x="232430" y="236482"/>
            <a:ext cx="5198241" cy="800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2"/>
                </a:solidFill>
              </a:rPr>
              <a:t>Logistic Regression – Heatmap (Cont.)</a:t>
            </a:r>
            <a:endParaRPr>
              <a:solidFill>
                <a:schemeClr val="accent2"/>
              </a:solidFill>
            </a:endParaRPr>
          </a:p>
        </p:txBody>
      </p:sp>
      <p:sp>
        <p:nvSpPr>
          <p:cNvPr id="1540" name="Google Shape;1540;p58"/>
          <p:cNvSpPr txBox="1">
            <a:spLocks noGrp="1"/>
          </p:cNvSpPr>
          <p:nvPr>
            <p:ph type="subTitle" idx="1"/>
          </p:nvPr>
        </p:nvSpPr>
        <p:spPr>
          <a:xfrm>
            <a:off x="1220041" y="1241502"/>
            <a:ext cx="2550900" cy="680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solidFill>
                  <a:schemeClr val="accent2"/>
                </a:solidFill>
              </a:rPr>
              <a:t>Positive Correlations</a:t>
            </a:r>
            <a:endParaRPr>
              <a:solidFill>
                <a:schemeClr val="accent2"/>
              </a:solidFill>
            </a:endParaRPr>
          </a:p>
        </p:txBody>
      </p:sp>
      <p:sp>
        <p:nvSpPr>
          <p:cNvPr id="1541" name="Google Shape;1541;p58"/>
          <p:cNvSpPr txBox="1">
            <a:spLocks noGrp="1"/>
          </p:cNvSpPr>
          <p:nvPr>
            <p:ph type="subTitle" idx="2"/>
          </p:nvPr>
        </p:nvSpPr>
        <p:spPr>
          <a:xfrm>
            <a:off x="4909968" y="1670379"/>
            <a:ext cx="3194193" cy="2459700"/>
          </a:xfrm>
          <a:prstGeom prst="rect">
            <a:avLst/>
          </a:prstGeom>
        </p:spPr>
        <p:txBody>
          <a:bodyPr spcFirstLastPara="1" wrap="square" lIns="91425" tIns="91425" rIns="91425" bIns="91425" anchor="t" anchorCtr="0">
            <a:noAutofit/>
          </a:bodyPr>
          <a:lstStyle/>
          <a:p>
            <a:pPr marL="311150" lvl="0" indent="-171450" algn="l" rtl="0">
              <a:lnSpc>
                <a:spcPct val="150000"/>
              </a:lnSpc>
              <a:spcBef>
                <a:spcPts val="0"/>
              </a:spcBef>
              <a:spcAft>
                <a:spcPts val="0"/>
              </a:spcAft>
              <a:buClr>
                <a:schemeClr val="accent1"/>
              </a:buClr>
              <a:buSzPts val="1400"/>
              <a:buFont typeface="Arial" panose="020B0604020202020204" pitchFamily="34" charset="0"/>
              <a:buChar char="•"/>
            </a:pPr>
            <a:r>
              <a:rPr lang="en-US" sz="1000" b="1">
                <a:solidFill>
                  <a:schemeClr val="accent1"/>
                </a:solidFill>
              </a:rPr>
              <a:t>Max HR and Heart Attack Risk: </a:t>
            </a:r>
            <a:r>
              <a:rPr lang="en-US" sz="1000">
                <a:solidFill>
                  <a:schemeClr val="accent1"/>
                </a:solidFill>
              </a:rPr>
              <a:t>Higher maximum heart rate is linked to lower heart attack risk.</a:t>
            </a:r>
          </a:p>
          <a:p>
            <a:pPr marL="311150" lvl="0" indent="-171450" algn="l" rtl="0">
              <a:lnSpc>
                <a:spcPct val="150000"/>
              </a:lnSpc>
              <a:spcBef>
                <a:spcPts val="0"/>
              </a:spcBef>
              <a:spcAft>
                <a:spcPts val="0"/>
              </a:spcAft>
              <a:buClr>
                <a:schemeClr val="accent1"/>
              </a:buClr>
              <a:buSzPts val="1400"/>
              <a:buFont typeface="Arial" panose="020B0604020202020204" pitchFamily="34" charset="0"/>
              <a:buChar char="•"/>
            </a:pPr>
            <a:r>
              <a:rPr lang="en-US" sz="1000" b="1">
                <a:solidFill>
                  <a:schemeClr val="accent1"/>
                </a:solidFill>
              </a:rPr>
              <a:t>Exercise IA and Max HR: </a:t>
            </a:r>
            <a:r>
              <a:rPr lang="en-US" sz="1000">
                <a:solidFill>
                  <a:schemeClr val="accent1"/>
                </a:solidFill>
              </a:rPr>
              <a:t>Individuals with exercise-induced angina tend to have lower maximum heart rates.</a:t>
            </a:r>
          </a:p>
          <a:p>
            <a:pPr marL="311150" lvl="0" indent="-171450" algn="l" rtl="0">
              <a:lnSpc>
                <a:spcPct val="150000"/>
              </a:lnSpc>
              <a:spcBef>
                <a:spcPts val="0"/>
              </a:spcBef>
              <a:spcAft>
                <a:spcPts val="0"/>
              </a:spcAft>
              <a:buClr>
                <a:schemeClr val="accent1"/>
              </a:buClr>
              <a:buSzPts val="1400"/>
              <a:buFont typeface="Arial" panose="020B0604020202020204" pitchFamily="34" charset="0"/>
              <a:buChar char="•"/>
            </a:pPr>
            <a:r>
              <a:rPr lang="en-US" sz="1000" b="1">
                <a:solidFill>
                  <a:schemeClr val="accent1"/>
                </a:solidFill>
              </a:rPr>
              <a:t>Age and Max HR: </a:t>
            </a:r>
            <a:r>
              <a:rPr lang="en-US" sz="1000">
                <a:solidFill>
                  <a:schemeClr val="accent1"/>
                </a:solidFill>
              </a:rPr>
              <a:t>Older individuals tend to have lower maximum heart rates.</a:t>
            </a:r>
            <a:endParaRPr sz="1000">
              <a:solidFill>
                <a:schemeClr val="accent1"/>
              </a:solidFill>
            </a:endParaRPr>
          </a:p>
        </p:txBody>
      </p:sp>
      <p:sp>
        <p:nvSpPr>
          <p:cNvPr id="1542" name="Google Shape;1542;p58"/>
          <p:cNvSpPr txBox="1">
            <a:spLocks noGrp="1"/>
          </p:cNvSpPr>
          <p:nvPr>
            <p:ph type="subTitle" idx="3"/>
          </p:nvPr>
        </p:nvSpPr>
        <p:spPr>
          <a:xfrm>
            <a:off x="4953541" y="1241502"/>
            <a:ext cx="3107048" cy="6807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solidFill>
                  <a:schemeClr val="accent2"/>
                </a:solidFill>
              </a:rPr>
              <a:t>Negative Correlations: </a:t>
            </a:r>
            <a:endParaRPr>
              <a:solidFill>
                <a:schemeClr val="accent2"/>
              </a:solidFill>
            </a:endParaRPr>
          </a:p>
        </p:txBody>
      </p:sp>
      <p:sp>
        <p:nvSpPr>
          <p:cNvPr id="4" name="TextBox 3">
            <a:extLst>
              <a:ext uri="{FF2B5EF4-FFF2-40B4-BE49-F238E27FC236}">
                <a16:creationId xmlns:a16="http://schemas.microsoft.com/office/drawing/2014/main" id="{03FC73E9-250C-319A-7FF4-6A940507277D}"/>
              </a:ext>
            </a:extLst>
          </p:cNvPr>
          <p:cNvSpPr txBox="1"/>
          <p:nvPr/>
        </p:nvSpPr>
        <p:spPr>
          <a:xfrm>
            <a:off x="851070" y="1670379"/>
            <a:ext cx="3283629" cy="2836289"/>
          </a:xfrm>
          <a:prstGeom prst="rect">
            <a:avLst/>
          </a:prstGeom>
          <a:noFill/>
        </p:spPr>
        <p:txBody>
          <a:bodyPr wrap="square">
            <a:spAutoFit/>
          </a:bodyPr>
          <a:lstStyle/>
          <a:p>
            <a:pPr marL="311150" lvl="0" indent="-171450" algn="l" rtl="0">
              <a:lnSpc>
                <a:spcPct val="150000"/>
              </a:lnSpc>
              <a:spcBef>
                <a:spcPts val="0"/>
              </a:spcBef>
              <a:spcAft>
                <a:spcPts val="0"/>
              </a:spcAft>
              <a:buClr>
                <a:schemeClr val="accent1"/>
              </a:buClr>
              <a:buSzPts val="1400"/>
              <a:buFont typeface="Arial" panose="020B0604020202020204" pitchFamily="34" charset="0"/>
              <a:buChar char="•"/>
            </a:pPr>
            <a:r>
              <a:rPr lang="en-US" sz="1000" b="1">
                <a:solidFill>
                  <a:schemeClr val="accent1"/>
                </a:solidFill>
                <a:latin typeface="Montserrat" panose="00000500000000000000" pitchFamily="2" charset="0"/>
              </a:rPr>
              <a:t>Number of Major Vessels and Heart Attack Risk: </a:t>
            </a:r>
            <a:r>
              <a:rPr lang="en-US" sz="1000">
                <a:solidFill>
                  <a:schemeClr val="accent1"/>
                </a:solidFill>
                <a:latin typeface="Montserrat" panose="00000500000000000000" pitchFamily="2" charset="0"/>
              </a:rPr>
              <a:t>A higher number of affected vessels correlates with increased heart attack risk.</a:t>
            </a:r>
          </a:p>
          <a:p>
            <a:pPr marL="311150" lvl="0" indent="-171450" algn="l" rtl="0">
              <a:lnSpc>
                <a:spcPct val="150000"/>
              </a:lnSpc>
              <a:spcBef>
                <a:spcPts val="0"/>
              </a:spcBef>
              <a:spcAft>
                <a:spcPts val="0"/>
              </a:spcAft>
              <a:buClr>
                <a:schemeClr val="accent1"/>
              </a:buClr>
              <a:buSzPts val="1400"/>
              <a:buFont typeface="Arial" panose="020B0604020202020204" pitchFamily="34" charset="0"/>
              <a:buChar char="•"/>
            </a:pPr>
            <a:r>
              <a:rPr lang="en-US" sz="1000" b="1">
                <a:solidFill>
                  <a:schemeClr val="accent1"/>
                </a:solidFill>
                <a:latin typeface="Montserrat" panose="00000500000000000000" pitchFamily="2" charset="0"/>
              </a:rPr>
              <a:t>Chest Pain Type and Heart Attack Risk: </a:t>
            </a:r>
            <a:r>
              <a:rPr lang="en-US" sz="1000">
                <a:solidFill>
                  <a:schemeClr val="accent1"/>
                </a:solidFill>
                <a:latin typeface="Montserrat" panose="00000500000000000000" pitchFamily="2" charset="0"/>
              </a:rPr>
              <a:t>Chest pain is linked to higher heart attack risk.</a:t>
            </a:r>
          </a:p>
          <a:p>
            <a:pPr marL="311150" lvl="0" indent="-171450" algn="l" rtl="0">
              <a:lnSpc>
                <a:spcPct val="150000"/>
              </a:lnSpc>
              <a:spcBef>
                <a:spcPts val="0"/>
              </a:spcBef>
              <a:spcAft>
                <a:spcPts val="0"/>
              </a:spcAft>
              <a:buClr>
                <a:schemeClr val="accent1"/>
              </a:buClr>
              <a:buSzPts val="1400"/>
              <a:buFont typeface="Arial" panose="020B0604020202020204" pitchFamily="34" charset="0"/>
              <a:buChar char="•"/>
            </a:pPr>
            <a:r>
              <a:rPr lang="en-US" sz="1000" b="1">
                <a:solidFill>
                  <a:schemeClr val="accent1"/>
                </a:solidFill>
                <a:latin typeface="Montserrat" panose="00000500000000000000" pitchFamily="2" charset="0"/>
              </a:rPr>
              <a:t>ST Depression and Heart Attack Risk: </a:t>
            </a:r>
            <a:r>
              <a:rPr lang="en-US" sz="1000">
                <a:solidFill>
                  <a:schemeClr val="accent1"/>
                </a:solidFill>
                <a:latin typeface="Montserrat" panose="00000500000000000000" pitchFamily="2" charset="0"/>
              </a:rPr>
              <a:t>Increased ST Depression correlates with higher heart attack risk.</a:t>
            </a:r>
          </a:p>
          <a:p>
            <a:pPr marL="311150" lvl="0" indent="-171450" algn="l" rtl="0">
              <a:lnSpc>
                <a:spcPct val="150000"/>
              </a:lnSpc>
              <a:spcBef>
                <a:spcPts val="0"/>
              </a:spcBef>
              <a:spcAft>
                <a:spcPts val="0"/>
              </a:spcAft>
              <a:buClr>
                <a:schemeClr val="accent1"/>
              </a:buClr>
              <a:buSzPts val="1400"/>
              <a:buFont typeface="Arial" panose="020B0604020202020204" pitchFamily="34" charset="0"/>
              <a:buChar char="•"/>
            </a:pPr>
            <a:r>
              <a:rPr lang="en-US" sz="1000" b="1">
                <a:solidFill>
                  <a:schemeClr val="accent1"/>
                </a:solidFill>
                <a:latin typeface="Montserrat" panose="00000500000000000000" pitchFamily="2" charset="0"/>
              </a:rPr>
              <a:t>Exercise IA and Heart Attack Risk: </a:t>
            </a:r>
            <a:r>
              <a:rPr lang="en-US" sz="1000">
                <a:solidFill>
                  <a:schemeClr val="accent1"/>
                </a:solidFill>
                <a:latin typeface="Montserrat" panose="00000500000000000000" pitchFamily="2" charset="0"/>
              </a:rPr>
              <a:t>Exercise-induced angina is strongly associated with increased heart attack risk.</a:t>
            </a:r>
          </a:p>
        </p:txBody>
      </p:sp>
    </p:spTree>
    <p:extLst>
      <p:ext uri="{BB962C8B-B14F-4D97-AF65-F5344CB8AC3E}">
        <p14:creationId xmlns:p14="http://schemas.microsoft.com/office/powerpoint/2010/main" val="93044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 name="Google Shape;1926;p67">
            <a:extLst>
              <a:ext uri="{FF2B5EF4-FFF2-40B4-BE49-F238E27FC236}">
                <a16:creationId xmlns:a16="http://schemas.microsoft.com/office/drawing/2014/main" id="{5FC5131F-FB32-2C7A-BB18-A984823F9D52}"/>
              </a:ext>
            </a:extLst>
          </p:cNvPr>
          <p:cNvSpPr txBox="1">
            <a:spLocks noGrp="1"/>
          </p:cNvSpPr>
          <p:nvPr>
            <p:ph type="title"/>
          </p:nvPr>
        </p:nvSpPr>
        <p:spPr>
          <a:xfrm>
            <a:off x="266042" y="197530"/>
            <a:ext cx="7717500" cy="6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t>K</a:t>
            </a:r>
            <a:r>
              <a:rPr lang="en" sz="3000"/>
              <a:t>-Nearest Neighbor (KNN)</a:t>
            </a:r>
            <a:endParaRPr sz="3000"/>
          </a:p>
        </p:txBody>
      </p:sp>
      <p:sp>
        <p:nvSpPr>
          <p:cNvPr id="9" name="TextBox 8">
            <a:extLst>
              <a:ext uri="{FF2B5EF4-FFF2-40B4-BE49-F238E27FC236}">
                <a16:creationId xmlns:a16="http://schemas.microsoft.com/office/drawing/2014/main" id="{2C575994-4009-8DA1-A992-732D11EAE94A}"/>
              </a:ext>
            </a:extLst>
          </p:cNvPr>
          <p:cNvSpPr txBox="1"/>
          <p:nvPr/>
        </p:nvSpPr>
        <p:spPr>
          <a:xfrm>
            <a:off x="266042" y="1080869"/>
            <a:ext cx="4254306" cy="1446550"/>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sz="1100">
                <a:solidFill>
                  <a:schemeClr val="accent1"/>
                </a:solidFill>
                <a:latin typeface="Montserrat" panose="00000500000000000000" pitchFamily="2" charset="0"/>
              </a:rPr>
              <a:t>The overall accuracy of  the KNN Model was 88% means that the model correctly classified 88% of the cases</a:t>
            </a:r>
          </a:p>
          <a:p>
            <a:pPr marL="0" lvl="0" indent="0" algn="l" rtl="0">
              <a:spcBef>
                <a:spcPts val="0"/>
              </a:spcBef>
              <a:spcAft>
                <a:spcPts val="0"/>
              </a:spcAft>
              <a:buClr>
                <a:schemeClr val="dk1"/>
              </a:buClr>
              <a:buSzPts val="1100"/>
              <a:buFont typeface="Arial"/>
              <a:buNone/>
            </a:pPr>
            <a:endParaRPr lang="en-US" sz="1100">
              <a:solidFill>
                <a:schemeClr val="accent1"/>
              </a:solidFill>
              <a:latin typeface="Montserrat" panose="00000500000000000000" pitchFamily="2" charset="0"/>
            </a:endParaRPr>
          </a:p>
          <a:p>
            <a:pPr marL="0" lvl="0" indent="0" algn="l" rtl="0">
              <a:spcBef>
                <a:spcPts val="0"/>
              </a:spcBef>
              <a:spcAft>
                <a:spcPts val="0"/>
              </a:spcAft>
              <a:buClr>
                <a:schemeClr val="dk1"/>
              </a:buClr>
              <a:buSzPts val="1100"/>
              <a:buFont typeface="Arial"/>
              <a:buNone/>
            </a:pPr>
            <a:r>
              <a:rPr lang="en-US" sz="1100">
                <a:solidFill>
                  <a:schemeClr val="accent1"/>
                </a:solidFill>
                <a:latin typeface="Montserrat" panose="00000500000000000000" pitchFamily="2" charset="0"/>
              </a:rPr>
              <a:t>The confusion matrix, demonstrates good results for both true positives (36) and true negatives (31), which indicate correct predictions for individuals with and without heart attack risk. It is a good sign they outnumber the false positives (4) and false negatives (5). </a:t>
            </a:r>
          </a:p>
        </p:txBody>
      </p:sp>
      <p:pic>
        <p:nvPicPr>
          <p:cNvPr id="6146" name="Picture 2" descr="A screenshot of a computer screen&#10;&#10;Description automatically generated">
            <a:extLst>
              <a:ext uri="{FF2B5EF4-FFF2-40B4-BE49-F238E27FC236}">
                <a16:creationId xmlns:a16="http://schemas.microsoft.com/office/drawing/2014/main" id="{11CB0185-DEA3-6281-A254-86C13472F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09" y="2818182"/>
            <a:ext cx="4094371" cy="16274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blue squares with white text&#10;&#10;Description automatically generated">
            <a:extLst>
              <a:ext uri="{FF2B5EF4-FFF2-40B4-BE49-F238E27FC236}">
                <a16:creationId xmlns:a16="http://schemas.microsoft.com/office/drawing/2014/main" id="{2A3BD48A-5ACC-0BAF-F11B-B5DCE3DEC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446" y="1190743"/>
            <a:ext cx="4372966" cy="325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29103"/>
      </p:ext>
    </p:extLst>
  </p:cSld>
  <p:clrMapOvr>
    <a:masterClrMapping/>
  </p:clrMapOvr>
</p:sld>
</file>

<file path=ppt/theme/theme1.xml><?xml version="1.0" encoding="utf-8"?>
<a:theme xmlns:a="http://schemas.openxmlformats.org/drawingml/2006/main" name="Cardiovascular System Disease by Slidesgo">
  <a:themeElements>
    <a:clrScheme name="Simple Light">
      <a:dk1>
        <a:srgbClr val="00BCBC"/>
      </a:dk1>
      <a:lt1>
        <a:srgbClr val="FFFFFF"/>
      </a:lt1>
      <a:dk2>
        <a:srgbClr val="E3F1FE"/>
      </a:dk2>
      <a:lt2>
        <a:srgbClr val="D4EBFC"/>
      </a:lt2>
      <a:accent1>
        <a:srgbClr val="0258A1"/>
      </a:accent1>
      <a:accent2>
        <a:srgbClr val="E94A4E"/>
      </a:accent2>
      <a:accent3>
        <a:srgbClr val="00958F"/>
      </a:accent3>
      <a:accent4>
        <a:srgbClr val="D4253B"/>
      </a:accent4>
      <a:accent5>
        <a:srgbClr val="414042"/>
      </a:accent5>
      <a:accent6>
        <a:srgbClr val="FFFFFF"/>
      </a:accent6>
      <a:hlink>
        <a:srgbClr val="0258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13</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Cardiovascular System Disease by Slidesgo</vt:lpstr>
      <vt:lpstr>Slidesgo Final Pages</vt:lpstr>
      <vt:lpstr>Heart Attack Analysis &amp; Prediction – Final Project  </vt:lpstr>
      <vt:lpstr>Introduction</vt:lpstr>
      <vt:lpstr>01</vt:lpstr>
      <vt:lpstr>Data Exploration</vt:lpstr>
      <vt:lpstr>Logistic Regression Model</vt:lpstr>
      <vt:lpstr>Logistic Regression – ROC Curve (Cont.)</vt:lpstr>
      <vt:lpstr>PowerPoint Presentation</vt:lpstr>
      <vt:lpstr>Logistic Regression – Heatmap (Cont.)</vt:lpstr>
      <vt:lpstr>K-Nearest Neighbor (KNN)</vt:lpstr>
      <vt:lpstr>K-Nearest Neighbor (KNN) – ROC Curve </vt:lpstr>
      <vt:lpstr>PowerPoint Presentation</vt:lpstr>
      <vt:lpstr>PowerPoint Presentation</vt:lpstr>
      <vt:lpstr>PowerPoint Presentation</vt:lpstr>
      <vt:lpstr>PowerPoint Presentation</vt:lpstr>
      <vt:lpstr>Support Vector Machines Model</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natha</dc:creator>
  <cp:revision>1</cp:revision>
  <dcterms:modified xsi:type="dcterms:W3CDTF">2024-09-16T23:31:27Z</dcterms:modified>
</cp:coreProperties>
</file>