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64015-7E96-711A-956B-43E6719B2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A4875-1509-DA38-4997-2E0EE24BA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2CDF3-DEB9-F4B0-5899-77E4EA52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E6C5-2BC5-A443-AC41-BD5DE365F2E3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10114-021A-F796-5B55-90A2D086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00D9D-DA48-A11E-B369-7A4E009A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DDD-534E-0640-B25F-EC6EAC014C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251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9367-6E1F-F378-B91F-39B125102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5D068-71B3-7490-306F-9527296D6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536F8-B8D9-9344-3478-9E5D17BA7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E6C5-2BC5-A443-AC41-BD5DE365F2E3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72D75-5B2D-5CEF-5F66-E14367DB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C78D5-2BCE-9341-DF60-261D1099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DDD-534E-0640-B25F-EC6EAC014C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663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35DEEF-EA47-BE34-2D25-F0DCB8AE6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A75DB-F5F7-CBFE-1E8D-04D17FCCF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D996B-A8F1-1387-2BE4-A2087D6D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E6C5-2BC5-A443-AC41-BD5DE365F2E3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BF3F-2B73-6F12-EBC7-97EA705E9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D342A-459A-F76A-4643-8FC9FB2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DDD-534E-0640-B25F-EC6EAC014C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566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4015-DA79-3E42-B9C5-FEAD6C09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F21B4-FC21-AEA1-BE0C-48A39CE9A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1DCC4-CF8C-FDA9-B33A-7FA278D4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E6C5-2BC5-A443-AC41-BD5DE365F2E3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B4410-1478-219A-989D-6F444879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B30B4-1847-F902-C23E-FD9A4054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DDD-534E-0640-B25F-EC6EAC014C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950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C468-8882-1D4C-F05F-405C70C8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90B23-BF69-ED91-AB5F-EF23A85C2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D445F-9A97-747C-4ADA-B7084BBE7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E6C5-2BC5-A443-AC41-BD5DE365F2E3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0909B-6494-58EF-935C-66D1B113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1D9CA-1410-1436-BBBF-6116CD68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DDD-534E-0640-B25F-EC6EAC014C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171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3A1E7-BD4C-5314-7E09-0B72B15F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6D527-175C-37B1-1BFA-D7E142877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5DFCD-9A69-56CC-E5FE-F0A47FC07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F7556-A1D4-677D-93EB-13123533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E6C5-2BC5-A443-AC41-BD5DE365F2E3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94981-5FF9-1ABF-319F-02B81B10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E589D-2601-6037-CABF-042F8A53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DDD-534E-0640-B25F-EC6EAC014C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280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4668-6C12-60DB-4814-8399580FF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7828F-238B-C418-D8F5-67A557391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AB34B-E8B7-6DCC-00AF-D38FB7362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331F1-6B40-C9DC-28BD-8D13EE1BC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A1D9F-C6D2-5D23-D9F6-C46C293AD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3444E-79D5-97F3-D676-AD081BAB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E6C5-2BC5-A443-AC41-BD5DE365F2E3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64C7D-4893-5AEF-58E7-D99DA6A5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9349C-6DCA-1FF2-1C2E-22F2918B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DDD-534E-0640-B25F-EC6EAC014C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141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F02EE-0DB8-0C5E-7300-1D55175F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B2E8D5-57FA-C7CC-6BB1-91A16C51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E6C5-2BC5-A443-AC41-BD5DE365F2E3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8A4C7-78FF-3103-13E7-1CCC425B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33EE6-A03B-F3E0-A004-BC23F652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DDD-534E-0640-B25F-EC6EAC014C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224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5AC75-0DD5-059E-3579-53BE1D38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E6C5-2BC5-A443-AC41-BD5DE365F2E3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B5D97-B6DB-9F8E-F1C1-89D31D26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D4731-1193-E1B6-7412-AB5BD0A5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DDD-534E-0640-B25F-EC6EAC014C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111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7385-898C-82C0-FF46-263828C27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7FA39-A250-E215-9205-92EC73A63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13091-2C65-684C-5C1A-CA1EB0AAB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5B092-D778-1062-9664-BE4E152F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E6C5-2BC5-A443-AC41-BD5DE365F2E3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D9B87-62B1-4E1A-61D1-D7DE03EA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50D1C-AB87-5BA3-369C-DFBAD523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DDD-534E-0640-B25F-EC6EAC014C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03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183C-FB6F-06C6-6F7F-56F3AA590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AFE52-F34D-0720-D8F7-ABF28A117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7E6FC-1CEE-3EB4-C7EE-BE742AA78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D57E2-5F24-CAE1-D9C2-B4DF0A7D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E6C5-2BC5-A443-AC41-BD5DE365F2E3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4B64B-2C67-0EBA-B556-207BD428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B4DDA-1CF7-5967-2E99-B5F40F23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E0DDD-534E-0640-B25F-EC6EAC014C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840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45A87-5297-769C-F0A4-2372DF098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1E7EE-F601-80D2-8EB4-3FC1AB977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F70A7-0571-8A33-BC6C-943AF8E44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03E6C5-2BC5-A443-AC41-BD5DE365F2E3}" type="datetimeFigureOut">
              <a:rPr lang="en-DE" smtClean="0"/>
              <a:t>25.06.24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82B1D-8A22-8514-57C1-63FA03E8E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4A723-B3D0-1029-22BE-4C115EC2B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AE0DDD-534E-0640-B25F-EC6EAC014C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28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hart of a long term value&#10;&#10;Description automatically generated with medium confidence">
            <a:extLst>
              <a:ext uri="{FF2B5EF4-FFF2-40B4-BE49-F238E27FC236}">
                <a16:creationId xmlns:a16="http://schemas.microsoft.com/office/drawing/2014/main" id="{64754FA6-A263-01C0-557E-9C4320264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74" y="259621"/>
            <a:ext cx="9462052" cy="659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48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FCC53D-F3F0-ABDF-79C9-AC8448D9FF6D}"/>
              </a:ext>
            </a:extLst>
          </p:cNvPr>
          <p:cNvGrpSpPr/>
          <p:nvPr/>
        </p:nvGrpSpPr>
        <p:grpSpPr>
          <a:xfrm>
            <a:off x="1327614" y="259621"/>
            <a:ext cx="9499412" cy="6598379"/>
            <a:chOff x="1327614" y="259621"/>
            <a:chExt cx="9499412" cy="6598379"/>
          </a:xfrm>
        </p:grpSpPr>
        <p:pic>
          <p:nvPicPr>
            <p:cNvPr id="7" name="Picture 6" descr="A chart of a long term value&#10;&#10;Description automatically generated with medium confidence">
              <a:extLst>
                <a:ext uri="{FF2B5EF4-FFF2-40B4-BE49-F238E27FC236}">
                  <a16:creationId xmlns:a16="http://schemas.microsoft.com/office/drawing/2014/main" id="{64754FA6-A263-01C0-557E-9C4320264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4974" y="259621"/>
              <a:ext cx="9462052" cy="6598379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80B753E-FDD2-3754-8532-9D66B5D3D320}"/>
                </a:ext>
              </a:extLst>
            </p:cNvPr>
            <p:cNvGrpSpPr/>
            <p:nvPr/>
          </p:nvGrpSpPr>
          <p:grpSpPr>
            <a:xfrm>
              <a:off x="1327614" y="556591"/>
              <a:ext cx="7206786" cy="5446078"/>
              <a:chOff x="1327614" y="556591"/>
              <a:chExt cx="7206786" cy="5446078"/>
            </a:xfrm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9B552E10-03ED-8529-F57C-8B6A668D657E}"/>
                  </a:ext>
                </a:extLst>
              </p:cNvPr>
              <p:cNvSpPr/>
              <p:nvPr/>
            </p:nvSpPr>
            <p:spPr>
              <a:xfrm>
                <a:off x="2486722" y="3127513"/>
                <a:ext cx="5411574" cy="1555999"/>
              </a:xfrm>
              <a:custGeom>
                <a:avLst/>
                <a:gdLst>
                  <a:gd name="connsiteX0" fmla="*/ 0 w 5408341"/>
                  <a:gd name="connsiteY0" fmla="*/ 1427356 h 1449658"/>
                  <a:gd name="connsiteX1" fmla="*/ 5408341 w 5408341"/>
                  <a:gd name="connsiteY1" fmla="*/ 0 h 1449658"/>
                  <a:gd name="connsiteX2" fmla="*/ 5397190 w 5408341"/>
                  <a:gd name="connsiteY2" fmla="*/ 1449658 h 1449658"/>
                  <a:gd name="connsiteX3" fmla="*/ 0 w 5408341"/>
                  <a:gd name="connsiteY3" fmla="*/ 1427356 h 1449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08341" h="1449658">
                    <a:moveTo>
                      <a:pt x="0" y="1427356"/>
                    </a:moveTo>
                    <a:lnTo>
                      <a:pt x="5408341" y="0"/>
                    </a:lnTo>
                    <a:lnTo>
                      <a:pt x="5397190" y="1449658"/>
                    </a:lnTo>
                    <a:lnTo>
                      <a:pt x="0" y="1427356"/>
                    </a:lnTo>
                    <a:close/>
                  </a:path>
                </a:pathLst>
              </a:custGeom>
              <a:solidFill>
                <a:schemeClr val="accent2">
                  <a:alpha val="42805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577EB1B-4436-E818-9A72-6CFB45CDB9C0}"/>
                  </a:ext>
                </a:extLst>
              </p:cNvPr>
              <p:cNvSpPr/>
              <p:nvPr/>
            </p:nvSpPr>
            <p:spPr>
              <a:xfrm>
                <a:off x="2517913" y="1828800"/>
                <a:ext cx="5380383" cy="2809461"/>
              </a:xfrm>
              <a:custGeom>
                <a:avLst/>
                <a:gdLst>
                  <a:gd name="connsiteX0" fmla="*/ 0 w 5380383"/>
                  <a:gd name="connsiteY0" fmla="*/ 2809461 h 2809461"/>
                  <a:gd name="connsiteX1" fmla="*/ 5380383 w 5380383"/>
                  <a:gd name="connsiteY1" fmla="*/ 1311965 h 2809461"/>
                  <a:gd name="connsiteX2" fmla="*/ 5353878 w 5380383"/>
                  <a:gd name="connsiteY2" fmla="*/ 0 h 2809461"/>
                  <a:gd name="connsiteX3" fmla="*/ 0 w 5380383"/>
                  <a:gd name="connsiteY3" fmla="*/ 2809461 h 2809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80383" h="2809461">
                    <a:moveTo>
                      <a:pt x="0" y="2809461"/>
                    </a:moveTo>
                    <a:lnTo>
                      <a:pt x="5380383" y="1311965"/>
                    </a:lnTo>
                    <a:lnTo>
                      <a:pt x="5353878" y="0"/>
                    </a:lnTo>
                    <a:lnTo>
                      <a:pt x="0" y="280946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  <a:alpha val="43108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E52F2FC-B7A7-FEC1-B37B-E311AF511341}"/>
                  </a:ext>
                </a:extLst>
              </p:cNvPr>
              <p:cNvSpPr/>
              <p:nvPr/>
            </p:nvSpPr>
            <p:spPr>
              <a:xfrm>
                <a:off x="2544417" y="556591"/>
                <a:ext cx="5353879" cy="4028661"/>
              </a:xfrm>
              <a:custGeom>
                <a:avLst/>
                <a:gdLst>
                  <a:gd name="connsiteX0" fmla="*/ 0 w 5353879"/>
                  <a:gd name="connsiteY0" fmla="*/ 4028661 h 4028661"/>
                  <a:gd name="connsiteX1" fmla="*/ 5353879 w 5353879"/>
                  <a:gd name="connsiteY1" fmla="*/ 1272209 h 4028661"/>
                  <a:gd name="connsiteX2" fmla="*/ 5327374 w 5353879"/>
                  <a:gd name="connsiteY2" fmla="*/ 0 h 4028661"/>
                  <a:gd name="connsiteX3" fmla="*/ 0 w 5353879"/>
                  <a:gd name="connsiteY3" fmla="*/ 4028661 h 4028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3879" h="4028661">
                    <a:moveTo>
                      <a:pt x="0" y="4028661"/>
                    </a:moveTo>
                    <a:lnTo>
                      <a:pt x="5353879" y="1272209"/>
                    </a:lnTo>
                    <a:lnTo>
                      <a:pt x="5327374" y="0"/>
                    </a:lnTo>
                    <a:lnTo>
                      <a:pt x="0" y="4028661"/>
                    </a:lnTo>
                    <a:close/>
                  </a:path>
                </a:pathLst>
              </a:custGeom>
              <a:solidFill>
                <a:srgbClr val="FF0000">
                  <a:alpha val="55242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55AC077-26AB-A8E5-D240-EC6BBF17F68F}"/>
                  </a:ext>
                </a:extLst>
              </p:cNvPr>
              <p:cNvSpPr/>
              <p:nvPr/>
            </p:nvSpPr>
            <p:spPr>
              <a:xfrm>
                <a:off x="8150087" y="2729948"/>
                <a:ext cx="384313" cy="1258956"/>
              </a:xfrm>
              <a:prstGeom prst="rect">
                <a:avLst/>
              </a:prstGeom>
              <a:solidFill>
                <a:schemeClr val="accent2">
                  <a:alpha val="48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AB5ABD8-D3D0-29DB-B00C-2C1C00BECD19}"/>
                  </a:ext>
                </a:extLst>
              </p:cNvPr>
              <p:cNvSpPr/>
              <p:nvPr/>
            </p:nvSpPr>
            <p:spPr>
              <a:xfrm>
                <a:off x="8150086" y="1729409"/>
                <a:ext cx="384313" cy="1000539"/>
              </a:xfrm>
              <a:prstGeom prst="rect">
                <a:avLst/>
              </a:prstGeom>
              <a:solidFill>
                <a:schemeClr val="accent2">
                  <a:lumMod val="75000"/>
                  <a:alpha val="48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C3C1C01-0DEF-841A-508E-7067D9353490}"/>
                  </a:ext>
                </a:extLst>
              </p:cNvPr>
              <p:cNvSpPr/>
              <p:nvPr/>
            </p:nvSpPr>
            <p:spPr>
              <a:xfrm>
                <a:off x="8150086" y="1179443"/>
                <a:ext cx="384313" cy="549966"/>
              </a:xfrm>
              <a:prstGeom prst="rect">
                <a:avLst/>
              </a:prstGeom>
              <a:solidFill>
                <a:srgbClr val="FF0000">
                  <a:alpha val="58232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C4EA612-9306-B04A-79A9-7E823C319BD2}"/>
                  </a:ext>
                </a:extLst>
              </p:cNvPr>
              <p:cNvGrpSpPr/>
              <p:nvPr/>
            </p:nvGrpSpPr>
            <p:grpSpPr>
              <a:xfrm rot="16200000">
                <a:off x="4896680" y="4405781"/>
                <a:ext cx="384314" cy="2809461"/>
                <a:chOff x="5029200" y="3756991"/>
                <a:chExt cx="384314" cy="2809461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CD931B9-6AE3-F40D-278D-23FCB09AA286}"/>
                    </a:ext>
                  </a:extLst>
                </p:cNvPr>
                <p:cNvSpPr/>
                <p:nvPr/>
              </p:nvSpPr>
              <p:spPr>
                <a:xfrm>
                  <a:off x="5029201" y="5307496"/>
                  <a:ext cx="384313" cy="1258956"/>
                </a:xfrm>
                <a:prstGeom prst="rect">
                  <a:avLst/>
                </a:prstGeom>
                <a:solidFill>
                  <a:schemeClr val="accent2">
                    <a:alpha val="48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F256CF4-D3AA-666B-5F1A-C78E29DB3D9B}"/>
                    </a:ext>
                  </a:extLst>
                </p:cNvPr>
                <p:cNvSpPr/>
                <p:nvPr/>
              </p:nvSpPr>
              <p:spPr>
                <a:xfrm>
                  <a:off x="5029200" y="4306957"/>
                  <a:ext cx="384313" cy="100053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8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78224E7-EC57-5A2D-6CE8-F9A2036D3F8A}"/>
                    </a:ext>
                  </a:extLst>
                </p:cNvPr>
                <p:cNvSpPr/>
                <p:nvPr/>
              </p:nvSpPr>
              <p:spPr>
                <a:xfrm>
                  <a:off x="5029200" y="3756991"/>
                  <a:ext cx="384313" cy="549966"/>
                </a:xfrm>
                <a:prstGeom prst="rect">
                  <a:avLst/>
                </a:prstGeom>
                <a:solidFill>
                  <a:srgbClr val="FF0000">
                    <a:alpha val="58232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54D4E1-8414-D3FA-2BB3-5C5EDD304702}"/>
                  </a:ext>
                </a:extLst>
              </p:cNvPr>
              <p:cNvSpPr txBox="1"/>
              <p:nvPr/>
            </p:nvSpPr>
            <p:spPr>
              <a:xfrm rot="16200000">
                <a:off x="122939" y="2529893"/>
                <a:ext cx="280946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DE" sz="2000" dirty="0"/>
                  <a:t>NSC mean transit time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736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white rectangles with black text&#10;&#10;Description automatically generated">
            <a:extLst>
              <a:ext uri="{FF2B5EF4-FFF2-40B4-BE49-F238E27FC236}">
                <a16:creationId xmlns:a16="http://schemas.microsoft.com/office/drawing/2014/main" id="{B5DEBCD0-A1FF-8430-4F00-4167478CA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410" y="348070"/>
            <a:ext cx="7627179" cy="616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9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storage system&#10;&#10;Description automatically generated with medium confidence">
            <a:extLst>
              <a:ext uri="{FF2B5EF4-FFF2-40B4-BE49-F238E27FC236}">
                <a16:creationId xmlns:a16="http://schemas.microsoft.com/office/drawing/2014/main" id="{733C023E-BD6A-8735-55A3-03999B451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8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512A1248-2ACA-750D-8DA9-A678547B1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35" y="0"/>
            <a:ext cx="6858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1360B0-E22E-05AD-C022-F9A4FD9097BB}"/>
              </a:ext>
            </a:extLst>
          </p:cNvPr>
          <p:cNvSpPr txBox="1"/>
          <p:nvPr/>
        </p:nvSpPr>
        <p:spPr>
          <a:xfrm>
            <a:off x="7646505" y="1099930"/>
            <a:ext cx="2963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NSCturnover=flux/pool_size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DB67CA-F7B1-0BA6-2B54-89487C133D40}"/>
              </a:ext>
            </a:extLst>
          </p:cNvPr>
          <p:cNvCxnSpPr>
            <a:cxnSpLocks/>
          </p:cNvCxnSpPr>
          <p:nvPr/>
        </p:nvCxnSpPr>
        <p:spPr>
          <a:xfrm flipH="1">
            <a:off x="2239617" y="5592418"/>
            <a:ext cx="742122" cy="251791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92DD1A7-2830-CCFB-A7AC-AA4CB61419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38"/>
          <a:stretch/>
        </p:blipFill>
        <p:spPr>
          <a:xfrm>
            <a:off x="7595331" y="2211984"/>
            <a:ext cx="3884681" cy="33804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A2D3E5-1B8D-2B11-3BFE-F4F7D8D022AB}"/>
              </a:ext>
            </a:extLst>
          </p:cNvPr>
          <p:cNvSpPr txBox="1"/>
          <p:nvPr/>
        </p:nvSpPr>
        <p:spPr>
          <a:xfrm>
            <a:off x="9513448" y="5718313"/>
            <a:ext cx="196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Peltier et al (2023)</a:t>
            </a:r>
          </a:p>
        </p:txBody>
      </p:sp>
    </p:spTree>
    <p:extLst>
      <p:ext uri="{BB962C8B-B14F-4D97-AF65-F5344CB8AC3E}">
        <p14:creationId xmlns:p14="http://schemas.microsoft.com/office/powerpoint/2010/main" val="270721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58F6C937-0694-E16B-D9B7-56092672F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609" y="160682"/>
            <a:ext cx="8715514" cy="653663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E7B4C17-21A6-C7EB-A91F-B23A234BBA2A}"/>
              </a:ext>
            </a:extLst>
          </p:cNvPr>
          <p:cNvCxnSpPr>
            <a:cxnSpLocks/>
          </p:cNvCxnSpPr>
          <p:nvPr/>
        </p:nvCxnSpPr>
        <p:spPr>
          <a:xfrm flipH="1">
            <a:off x="4465983" y="4903304"/>
            <a:ext cx="298174" cy="47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EEDAC4-EBA7-B443-82DF-0D72BC32065C}"/>
              </a:ext>
            </a:extLst>
          </p:cNvPr>
          <p:cNvCxnSpPr>
            <a:cxnSpLocks/>
          </p:cNvCxnSpPr>
          <p:nvPr/>
        </p:nvCxnSpPr>
        <p:spPr>
          <a:xfrm flipH="1">
            <a:off x="4207566" y="4625009"/>
            <a:ext cx="894521" cy="99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825CBC-ED2B-3056-6C85-62C82C755B24}"/>
              </a:ext>
            </a:extLst>
          </p:cNvPr>
          <p:cNvCxnSpPr>
            <a:cxnSpLocks/>
          </p:cNvCxnSpPr>
          <p:nvPr/>
        </p:nvCxnSpPr>
        <p:spPr>
          <a:xfrm flipH="1">
            <a:off x="2915478" y="5380382"/>
            <a:ext cx="291548" cy="145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08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species and age&#10;&#10;Description automatically generated">
            <a:extLst>
              <a:ext uri="{FF2B5EF4-FFF2-40B4-BE49-F238E27FC236}">
                <a16:creationId xmlns:a16="http://schemas.microsoft.com/office/drawing/2014/main" id="{FB2EC214-FCC5-E141-F297-B952F26CB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77" y="162339"/>
            <a:ext cx="8927548" cy="6695661"/>
          </a:xfrm>
          <a:prstGeom prst="rect">
            <a:avLst/>
          </a:prstGeom>
        </p:spPr>
      </p:pic>
      <p:pic>
        <p:nvPicPr>
          <p:cNvPr id="2" name="Picture 1" descr="A graph of different species and age&#10;&#10;Description automatically generated">
            <a:extLst>
              <a:ext uri="{FF2B5EF4-FFF2-40B4-BE49-F238E27FC236}">
                <a16:creationId xmlns:a16="http://schemas.microsoft.com/office/drawing/2014/main" id="{FC626015-395C-5B52-3455-8205C612D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77" y="298973"/>
            <a:ext cx="8927548" cy="669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3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>
            <a:extLst>
              <a:ext uri="{FF2B5EF4-FFF2-40B4-BE49-F238E27FC236}">
                <a16:creationId xmlns:a16="http://schemas.microsoft.com/office/drawing/2014/main" id="{581D8799-7CB3-8877-0F26-F09E968CEB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250724" cy="425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pic>
        <p:nvPicPr>
          <p:cNvPr id="7" name="Picture 6" descr="A graph of different species&#10;&#10;Description automatically generated">
            <a:extLst>
              <a:ext uri="{FF2B5EF4-FFF2-40B4-BE49-F238E27FC236}">
                <a16:creationId xmlns:a16="http://schemas.microsoft.com/office/drawing/2014/main" id="{C1694373-D8E3-1084-E916-7067AC740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909" y="0"/>
            <a:ext cx="76921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49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17</Words>
  <Application>Microsoft Macintosh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Herrera Ramirez, David</dc:creator>
  <cp:lastModifiedBy>Herrera Ramirez, David</cp:lastModifiedBy>
  <cp:revision>5</cp:revision>
  <dcterms:created xsi:type="dcterms:W3CDTF">2024-06-18T14:27:29Z</dcterms:created>
  <dcterms:modified xsi:type="dcterms:W3CDTF">2024-06-25T20:21:54Z</dcterms:modified>
</cp:coreProperties>
</file>