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3" r:id="rId2"/>
  </p:sldMasterIdLst>
  <p:notesMasterIdLst>
    <p:notesMasterId r:id="rId4"/>
  </p:notesMasterIdLst>
  <p:sldIdLst>
    <p:sldId id="328" r:id="rId3"/>
  </p:sldIdLst>
  <p:sldSz cx="9144000" cy="5143500" type="screen16x9"/>
  <p:notesSz cx="6858000" cy="9144000"/>
  <p:embeddedFontLst>
    <p:embeddedFont>
      <p:font typeface="Titillium Web" pitchFamily="2" charset="0"/>
      <p:regular r:id="rId5"/>
      <p:bold r:id="rId6"/>
      <p:italic r:id="rId7"/>
      <p:boldItalic r:id="rId8"/>
    </p:embeddedFont>
    <p:embeddedFont>
      <p:font typeface="Karla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ontserrat" charset="0"/>
      <p:regular r:id="rId17"/>
      <p:bold r:id="rId18"/>
      <p:italic r:id="rId19"/>
      <p:boldItalic r:id="rId20"/>
    </p:embeddedFont>
    <p:embeddedFont>
      <p:font typeface="Calibri Light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0000"/>
    <a:srgbClr val="666666"/>
    <a:srgbClr val="CCCCCC"/>
    <a:srgbClr val="999999"/>
    <a:srgbClr val="525252"/>
    <a:srgbClr val="EF1209"/>
    <a:srgbClr val="EFD1D1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1DA959-B81A-4371-96C9-0FACF9FE22F5}">
  <a:tblStyle styleId="{591DA959-B81A-4371-96C9-0FACF9FE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54178" autoAdjust="0"/>
  </p:normalViewPr>
  <p:slideViewPr>
    <p:cSldViewPr snapToGrid="0">
      <p:cViewPr varScale="1">
        <p:scale>
          <a:sx n="59" d="100"/>
          <a:sy n="59" d="100"/>
        </p:scale>
        <p:origin x="-1889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386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dcde4b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dcde4b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9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06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79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39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375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442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70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33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DCEFE1-B1F4-4328-9CD4-54637E3CA4A2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3941248-5D7B-43CA-ABE7-3865BE4C8AC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4171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821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092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27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60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07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73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A7EA-ED0D-434A-B92C-64FEB37E1DC9}" type="datetimeFigureOut">
              <a:rPr lang="sl-SI" smtClean="0"/>
              <a:t>7. 01. 2020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36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556"/>
            <a:ext cx="4023485" cy="39742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2619" y="1650926"/>
            <a:ext cx="44835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Master’s </a:t>
            </a:r>
            <a:r>
              <a:rPr lang="en-US" sz="2400" dirty="0" smtClean="0">
                <a:solidFill>
                  <a:schemeClr val="bg1"/>
                </a:solidFill>
                <a:latin typeface="Titillium Web" panose="00000500000000000000" pitchFamily="2" charset="-18"/>
              </a:rPr>
              <a:t>program,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-18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latin typeface="Titillium Web" panose="00000500000000000000" pitchFamily="2" charset="-18"/>
              </a:rPr>
              <a:t>onthly</a:t>
            </a:r>
            <a:r>
              <a:rPr lang="en-US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free workshops,</a:t>
            </a:r>
            <a:endParaRPr lang="en-US" sz="2400" dirty="0" smtClean="0">
              <a:solidFill>
                <a:schemeClr val="bg1"/>
              </a:solidFill>
              <a:latin typeface="Titillium Web" panose="00000500000000000000" pitchFamily="2" charset="-18"/>
            </a:endParaRP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  <a:latin typeface="Titillium Web" panose="00000500000000000000" pitchFamily="2" charset="-18"/>
              </a:rPr>
              <a:t>eetups</a:t>
            </a:r>
            <a:r>
              <a:rPr lang="en-US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.</a:t>
            </a:r>
            <a:endParaRPr lang="sl-SI" sz="2800" dirty="0" smtClean="0">
              <a:solidFill>
                <a:schemeClr val="bg1"/>
              </a:solidFill>
              <a:latin typeface="Titillium Web" panose="00000500000000000000" pitchFamily="2" charset="-18"/>
            </a:endParaRPr>
          </a:p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9442" y="4095997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tillium Web" pitchFamily="2" charset="0"/>
              </a:rPr>
              <a:t>https://datascience.fri.uni-lj.si/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7037" y="3634452"/>
            <a:ext cx="4017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2000" dirty="0" smtClean="0">
                <a:solidFill>
                  <a:schemeClr val="bg1"/>
                </a:solidFill>
                <a:latin typeface="Titillium Web" pitchFamily="2" charset="0"/>
              </a:rPr>
              <a:t>For news &amp; events </a:t>
            </a:r>
            <a:r>
              <a:rPr lang="en-US" sz="2000" dirty="0" smtClean="0">
                <a:solidFill>
                  <a:srgbClr val="FF0000"/>
                </a:solidFill>
                <a:latin typeface="Titillium Web" pitchFamily="2" charset="0"/>
              </a:rPr>
              <a:t>subscribe</a:t>
            </a:r>
            <a:r>
              <a:rPr lang="en-US" sz="2000" dirty="0" smtClean="0">
                <a:solidFill>
                  <a:schemeClr val="bg1"/>
                </a:solidFill>
                <a:latin typeface="Titillium Web" pitchFamily="2" charset="0"/>
              </a:rPr>
              <a:t> at</a:t>
            </a:r>
            <a:endParaRPr lang="sl-SI" sz="2000" dirty="0">
              <a:solidFill>
                <a:schemeClr val="bg1"/>
              </a:solidFill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9114</TotalTime>
  <Words>19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Titillium Web</vt:lpstr>
      <vt:lpstr>Karla</vt:lpstr>
      <vt:lpstr>Calibri</vt:lpstr>
      <vt:lpstr>Montserrat</vt:lpstr>
      <vt:lpstr>Calibri Light</vt:lpstr>
      <vt:lpstr>Arviragus template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Erik</dc:creator>
  <cp:lastModifiedBy>Erik</cp:lastModifiedBy>
  <cp:revision>181</cp:revision>
  <dcterms:modified xsi:type="dcterms:W3CDTF">2020-01-07T14:36:59Z</dcterms:modified>
</cp:coreProperties>
</file>