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DF1F-8B7C-40C5-8D56-1ACAAF30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F9AD-01FD-4CBA-8F93-DFE5923B5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3863-1189-44BB-8F85-41357809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AD6C-E8A3-462C-8C48-8279EC3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6E12-7127-4084-8A3D-F0AF45A6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5705-8224-4181-8CE9-FBB3A05A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68D43-B819-4F1C-929B-679E89E1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95D5-2860-49D5-B5B3-B2E2CC36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D427-E9EE-441C-BD6F-F4E4040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7C84-334E-4F44-B599-76332A58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B20B5-2459-4AE6-9663-2B638943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3FB3-FE23-488A-A94B-5C37D5CD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1CA3-C131-4ED7-B8CB-64DEE6D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3DE2-2AD8-4C32-8C08-9CA1116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740D-6205-4951-A183-44B90A64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4AD-9CA2-4F81-B9BA-273B3E9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29ED-1DB3-4130-84FF-446DC0C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2A96-6E81-4A85-9E61-860AB6D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B968-3B3F-4CD1-A068-4DADFF70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92AD-B3AA-4C51-BC79-6B0EB7DF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EFB-5866-489C-BC75-C578BE87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02B8-7F0C-4E44-A60D-56E7A67C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A476-8789-49EA-8CA1-738D6EC5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370F-3E9C-4FF0-BAB3-2A235550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CFA63-4EB8-49F6-92E6-09CD987F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720A-95EE-480B-87B1-3AD52ED0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6F58-0696-497B-B1D9-4A276296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7EF0E-A038-429C-B977-EFB253BB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D60B-0105-4108-B151-44C312E8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29427-A751-4939-95D4-2560C89E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1E29-DA08-44FB-8F19-980727B3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881-D2F8-458A-8D86-54E15D7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92BD-736E-4DA5-8B01-DE0E13243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1573-48F5-4465-9B76-60972FD4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D797C-139E-4C93-8768-B2524D0A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3C434-58EF-496A-9632-E66DCFE8A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DF20B-AE2A-408F-9815-FB2C791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80780-6B23-40DE-A44B-E2FD93E0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98207-683A-4B6A-A8C6-815F801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2BCF-3A76-4135-B6FD-CA5DA6E7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7A758-6EA0-42D0-B242-0BD15B4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17624-CDBB-4A25-BC90-7DA4EFA9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6205A-FDDF-4394-9CC5-403645E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A7D55-419D-4B8F-B181-9C21A8B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EADB0-17DE-492A-AA5F-08B5B963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5588-40EE-425A-8CC1-F89AFAB2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1DB6-B721-432A-AC50-06865CA7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92BB-75FE-4A69-9CAE-2F774BDD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CAE1-62C7-4104-95C8-A1317478C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D15E-6266-4B3C-97A9-03B8707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AE4CE-A432-499B-97D4-04E84F60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AFCC-51A2-4E6C-AB9A-6F288573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89DD-281A-49B3-8A53-7051BD9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3C9AD-33E7-4086-BA60-A970E51AA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7708-177C-4567-85FA-9835EBA8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B6A5-69E3-4BF1-96D2-BA37C5D5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2930-C844-4654-8FD4-2AD0D010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14E5-6AC8-4684-BF61-2E5E25A0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1C97B-8DC3-47AC-AC39-87C96059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A8F3C-341A-4437-B6BA-17904E88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C761-D8EC-48E4-A3F5-6C9A5C75D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E6F1-F579-422E-92BF-3DD469A22C5F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B4C6-7DC5-4A0E-93C3-8CA26DE5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F446-2932-4A01-B1E1-DA54B6E0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BF19-4A42-43F3-81D7-D2372E3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statcomp/R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"/>
            <a:ext cx="12192000" cy="68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04" y="6266358"/>
            <a:ext cx="12136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https://github.com/bstatcomp/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R</a:t>
            </a:r>
            <a:r>
              <a:rPr lang="sl-SI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workshop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			     	   </a:t>
            </a:r>
            <a:r>
              <a:rPr lang="sl-S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wifi</a:t>
            </a:r>
            <a:r>
              <a:rPr lang="sl-SI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sl-S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FRIevent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l-SI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l-SI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1program3R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6C2F3-24FC-424B-8498-61F0E70D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9593E0-D30B-45A8-BDF7-59BB312F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341676"/>
              </p:ext>
            </p:extLst>
          </p:nvPr>
        </p:nvGraphicFramePr>
        <p:xfrm>
          <a:off x="7488937" y="2176272"/>
          <a:ext cx="4434839" cy="290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574600" imgH="3656880" progId="">
                  <p:embed/>
                </p:oleObj>
              </mc:Choice>
              <mc:Fallback>
                <p:oleObj r:id="rId3" imgW="5574600" imgH="3656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8937" y="2176272"/>
                        <a:ext cx="4434839" cy="2909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92" y="1173476"/>
            <a:ext cx="6505188" cy="599303"/>
          </a:xfrm>
        </p:spPr>
        <p:txBody>
          <a:bodyPr>
            <a:noAutofit/>
          </a:bodyPr>
          <a:lstStyle/>
          <a:p>
            <a:r>
              <a:rPr lang="sl-SI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OUTLINE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1092" y="2120463"/>
            <a:ext cx="6240644" cy="349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1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R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2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wrangling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3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4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visualization and reporting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Short h</a:t>
            </a:r>
            <a:r>
              <a:rPr lang="sl-SI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ands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-on</a:t>
            </a:r>
            <a:r>
              <a:rPr lang="sl-SI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sl-SI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</a:t>
            </a:r>
            <a:r>
              <a:rPr lang="sl-SI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sl-SI" sz="24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755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Titillium Web</vt:lpstr>
      <vt:lpstr>Office Theme</vt:lpstr>
      <vt:lpstr>PowerPoint Presentation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Demšar, Jure</dc:creator>
  <cp:lastModifiedBy>Demšar, Jure</cp:lastModifiedBy>
  <cp:revision>7</cp:revision>
  <dcterms:created xsi:type="dcterms:W3CDTF">2019-01-27T17:50:56Z</dcterms:created>
  <dcterms:modified xsi:type="dcterms:W3CDTF">2019-01-28T15:12:13Z</dcterms:modified>
</cp:coreProperties>
</file>