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1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72"/>
  </p:normalViewPr>
  <p:slideViewPr>
    <p:cSldViewPr snapToGrid="0" snapToObjects="1">
      <p:cViewPr varScale="1">
        <p:scale>
          <a:sx n="108" d="100"/>
          <a:sy n="108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55B4-3CE7-8643-A7E0-32093F4B8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FAC2E-52C5-5747-9CE8-F936E840F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22E4C-E3B3-EC4E-B862-3B5BCD71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AFB3-CB95-2A48-A90C-A7905A91E0BD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600CC-EDAF-DE42-BDD8-C97BC942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47551-65A8-0847-ADBA-2CCABC5E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09F-C493-E742-8781-7FB0B83C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8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E981-CF47-C247-A6A0-1ADF2D3C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FB5F-4B81-0D4D-BFF2-F82A87D36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42CE9-3E4D-0B40-8EA5-C3598A30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AFB3-CB95-2A48-A90C-A7905A91E0BD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2EDC6-D29F-B84B-B624-3C7D167A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39828-D0D0-874D-97BA-F9E3DFB6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09F-C493-E742-8781-7FB0B83C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4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A42CC-0BD2-134D-8A13-6D430505A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995F0-5EB4-0F49-B808-5A6D126FB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BF6FA-89DF-A049-9578-2647C3B9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AFB3-CB95-2A48-A90C-A7905A91E0BD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25A1-F287-144E-B2A6-8788F822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4B2B2-990C-B44C-B8EC-21C12347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09F-C493-E742-8781-7FB0B83C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1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7366-375B-0446-AAB2-F2DC6A7B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BF783-759E-CB42-9DDC-193595D5F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30389-86B3-D44A-A456-CC593900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AFB3-CB95-2A48-A90C-A7905A91E0BD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00AAE-BFBB-D14C-BF64-CCFC18F0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FAA80-2525-2C47-AF54-CFB7E83E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09F-C493-E742-8781-7FB0B83C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5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F607-B9FC-8E40-A0D7-0A1D0BB9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E428B-890A-3C4B-96E4-D59752274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C84D9-5E37-114E-A8BD-00856332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AFB3-CB95-2A48-A90C-A7905A91E0BD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AC6AB-DD9D-0545-A36C-671863E8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54F41-EFED-8541-ACB2-BC03070B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09F-C493-E742-8781-7FB0B83C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8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F80D-4A5B-7A45-A95E-0DC1CFF9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A4EF0-941A-5F4B-906F-EC2D4CC67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929B9-FFAE-EE48-BD71-6B223A7F2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3D270-A660-4540-A00B-B1F73668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AFB3-CB95-2A48-A90C-A7905A91E0BD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F31FA-8818-8D4A-80C6-29C9B9FE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87E69-0994-4E45-A594-11DBD61E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09F-C493-E742-8781-7FB0B83C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E493-E50E-DD4F-9A17-6D462706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2286-BE52-FA4D-A93E-07B46EE83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3F2D9-80D3-6D40-8B7D-DCA0A52EB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D416D-8E29-2342-B70F-15A67DC2A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621BE-0B5E-DB48-9C7D-E32114201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7E7F93-946C-1C49-A635-E3EAD53E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AFB3-CB95-2A48-A90C-A7905A91E0BD}" type="datetimeFigureOut">
              <a:rPr lang="en-US" smtClean="0"/>
              <a:t>9/24/21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B9452-3455-B74B-8E71-C482182C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A4F64C-A14A-344A-AD81-639553B1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09F-C493-E742-8781-7FB0B83C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5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9CAA-AB38-6941-84C3-8B8D5A7F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CE3AC-676F-AB4E-AA33-250F79DD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AFB3-CB95-2A48-A90C-A7905A91E0BD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19920-73C5-8046-A18D-E31EA5DA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FD090-5115-0F4A-AA77-7DB719AF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09F-C493-E742-8781-7FB0B83C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6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6A000-E122-9749-A25B-69137270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AFB3-CB95-2A48-A90C-A7905A91E0BD}" type="datetimeFigureOut">
              <a:rPr lang="en-US" smtClean="0"/>
              <a:t>9/24/21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811C9-9F1C-6342-8C2A-80E68D68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9179B-E2EF-DC49-B2FD-7ECBDEC7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09F-C493-E742-8781-7FB0B83C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2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2792-8875-6D43-AADD-4F6C7A33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7E382-0C4E-C344-B1FA-DC156B05B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897F4-7D83-4244-94C4-2FCE01BC4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2250E-1AAB-6642-9BBB-85A2A37B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AFB3-CB95-2A48-A90C-A7905A91E0BD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D21AF-C3A5-6D44-804C-41146D65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F16CB-95ED-554D-93B5-C201915B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09F-C493-E742-8781-7FB0B83C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9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4941-3034-3D4D-A061-EFA60553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C6DDDF-C885-E042-9DB6-2B79A4DFF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0CA8E-53A7-CF48-8A25-FBEA11B57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BE19E-188F-0546-A193-F8650FB1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AFB3-CB95-2A48-A90C-A7905A91E0BD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08933-CE51-BB4F-8021-7FB4CE1E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04E8F-61A1-B445-94B7-FB58093B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09F-C493-E742-8781-7FB0B83C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3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3C10C-7B29-3542-AE46-8EC25D98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E264A-FD92-784C-8F79-1BDAA810F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5FC8E-43FF-AC4B-A515-A87F700D9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6AFB3-CB95-2A48-A90C-A7905A91E0BD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E0A89-C51D-CD40-A86F-A1DD48AD7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C78B2-F19B-C94C-8D8D-266F0F831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F809F-C493-E742-8781-7FB0B83C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B9BF-EADC-0F41-91C8-A588061CB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4878"/>
            <a:ext cx="9144000" cy="2387600"/>
          </a:xfrm>
        </p:spPr>
        <p:txBody>
          <a:bodyPr/>
          <a:lstStyle/>
          <a:p>
            <a:r>
              <a:rPr lang="en-US" b="1" dirty="0">
                <a:latin typeface="Baloo" panose="03080902040302020200" pitchFamily="66" charset="77"/>
                <a:cs typeface="Baloo" panose="03080902040302020200" pitchFamily="66" charset="77"/>
              </a:rPr>
              <a:t>Welcome to the </a:t>
            </a:r>
            <a:br>
              <a:rPr lang="en-US" b="1" dirty="0">
                <a:latin typeface="Baloo" panose="03080902040302020200" pitchFamily="66" charset="77"/>
                <a:cs typeface="Baloo" panose="03080902040302020200" pitchFamily="66" charset="77"/>
              </a:rPr>
            </a:br>
            <a:r>
              <a:rPr lang="en-US" b="1" dirty="0">
                <a:latin typeface="Baloo" panose="03080902040302020200" pitchFamily="66" charset="77"/>
                <a:cs typeface="Baloo" panose="03080902040302020200" pitchFamily="66" charset="77"/>
              </a:rPr>
              <a:t>PacMan Game!</a:t>
            </a:r>
            <a:endParaRPr lang="en-US" dirty="0">
              <a:latin typeface="Baloo" panose="03080902040302020200" pitchFamily="66" charset="77"/>
              <a:cs typeface="Baloo" panose="03080902040302020200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06786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B9BF-EADC-0F41-91C8-A588061CB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000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aloo" panose="03080902040302020200" pitchFamily="66" charset="77"/>
                <a:cs typeface="Baloo" panose="03080902040302020200" pitchFamily="66" charset="77"/>
              </a:rPr>
              <a:t>Any questions?</a:t>
            </a:r>
            <a:br>
              <a:rPr lang="en-US" b="1" dirty="0">
                <a:latin typeface="Baloo" panose="03080902040302020200" pitchFamily="66" charset="77"/>
                <a:cs typeface="Baloo" panose="03080902040302020200" pitchFamily="66" charset="77"/>
              </a:rPr>
            </a:br>
            <a:br>
              <a:rPr lang="en-US" b="1" dirty="0">
                <a:latin typeface="Baloo" panose="03080902040302020200" pitchFamily="66" charset="77"/>
                <a:cs typeface="Baloo" panose="03080902040302020200" pitchFamily="66" charset="77"/>
              </a:rPr>
            </a:br>
            <a:r>
              <a:rPr lang="en-US" sz="4900" b="1" dirty="0">
                <a:latin typeface="Baloo" panose="03080902040302020200" pitchFamily="66" charset="77"/>
                <a:cs typeface="Baloo" panose="03080902040302020200" pitchFamily="66" charset="77"/>
              </a:rPr>
              <a:t>If not, please close these instructions and open the task using </a:t>
            </a:r>
            <a:r>
              <a:rPr lang="en-US" sz="4900" b="1" dirty="0" err="1">
                <a:latin typeface="Baloo" panose="03080902040302020200" pitchFamily="66" charset="77"/>
                <a:cs typeface="Baloo" panose="03080902040302020200" pitchFamily="66" charset="77"/>
              </a:rPr>
              <a:t>Brooke_pacman</a:t>
            </a:r>
            <a:r>
              <a:rPr lang="en-US" sz="4900" b="1" dirty="0">
                <a:latin typeface="Baloo" panose="03080902040302020200" pitchFamily="66" charset="77"/>
                <a:cs typeface="Baloo" panose="03080902040302020200" pitchFamily="66" charset="77"/>
              </a:rPr>
              <a:t> in the Launcher</a:t>
            </a:r>
            <a:endParaRPr lang="en-US" sz="4900" dirty="0">
              <a:latin typeface="Baloo" panose="03080902040302020200" pitchFamily="66" charset="77"/>
              <a:cs typeface="Baloo" panose="03080902040302020200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4388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1A6E-7F2E-CD40-AF88-74F672003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34" y="312057"/>
            <a:ext cx="5755966" cy="62338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You are going to play a simplified version of the game PacMan. The picture on the right shows how a normal game will begin.</a:t>
            </a: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rbel" panose="020B0503020204020204" pitchFamily="34" charset="0"/>
              </a:rPr>
              <a:t>In this game, your job is to collect as many dots as possible while avoiding the ghost!</a:t>
            </a: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F11C29-56E7-5847-90FB-DE85C27EC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279" y="239485"/>
            <a:ext cx="5226688" cy="63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6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1A6E-7F2E-CD40-AF88-74F672003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34" y="312057"/>
            <a:ext cx="5755966" cy="62338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Controls: </a:t>
            </a:r>
            <a:r>
              <a:rPr lang="en-US" dirty="0"/>
              <a:t>Press the left arrow key to move left, and the right arrow key to move to the right.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Additionally, you can press </a:t>
            </a:r>
            <a:r>
              <a:rPr lang="en-US" b="1" dirty="0"/>
              <a:t>p</a:t>
            </a:r>
            <a:r>
              <a:rPr lang="en-US" dirty="0"/>
              <a:t> to pause the game and press </a:t>
            </a:r>
            <a:r>
              <a:rPr lang="en-US" b="1" dirty="0"/>
              <a:t>p</a:t>
            </a:r>
            <a:r>
              <a:rPr lang="en-US" dirty="0"/>
              <a:t> again to resume. There will be an option to pause every 20 trials. Please try to only pause the game during the given breaks. 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F11C29-56E7-5847-90FB-DE85C27EC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279" y="239485"/>
            <a:ext cx="5226688" cy="63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9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1A6E-7F2E-CD40-AF88-74F672003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34" y="312057"/>
            <a:ext cx="5755966" cy="62338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Your score is the sum of all the dots you collect. Large dots are worth 20 points and smaller dots are worth 10 points.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see your total score across trials by looking at the bottom left of your screen.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497243-11B5-9342-AFA4-0261E3BB1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350" y="237744"/>
            <a:ext cx="5208953" cy="6382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90C3EB-96DC-6C44-847F-EDF13E859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593" y="3191561"/>
            <a:ext cx="5207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8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1A6E-7F2E-CD40-AF88-74F672003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34" y="312057"/>
            <a:ext cx="5755966" cy="62338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must avoid the ghost, or you will </a:t>
            </a:r>
            <a:r>
              <a:rPr lang="en-US" b="1" dirty="0"/>
              <a:t>lose one of your three lives as well as all the points you earned on that trial.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When you lose all three lives, you lose the game, and your score is reset to 0. You can see your remaining lives by looking at the number of </a:t>
            </a:r>
            <a:r>
              <a:rPr lang="en-US" dirty="0" err="1"/>
              <a:t>pacmans</a:t>
            </a:r>
            <a:r>
              <a:rPr lang="en-US" dirty="0"/>
              <a:t> at the bottom center of your screen.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F11C29-56E7-5847-90FB-DE85C27EC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279" y="239485"/>
            <a:ext cx="5226688" cy="63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6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1A6E-7F2E-CD40-AF88-74F672003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2057"/>
            <a:ext cx="12192000" cy="62338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You can exit the trial by exiting the corridor, and you can exit the trial at any point. </a:t>
            </a:r>
            <a:r>
              <a:rPr lang="en-US" b="1" dirty="0"/>
              <a:t>You do not need to collect all the dots before you exit the trial.</a:t>
            </a:r>
          </a:p>
          <a:p>
            <a:pPr marL="0" indent="0" algn="ctr">
              <a:buNone/>
            </a:pPr>
            <a:endParaRPr lang="en-US" b="1" dirty="0">
              <a:latin typeface="Corbel" panose="020B0503020204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Corbel" panose="020B0503020204020204" pitchFamily="34" charset="0"/>
              </a:rPr>
              <a:t>You always exit the corridor by turning away from the dots. </a:t>
            </a: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    In this case, the exit is on the right			Here, the exit is on the left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C9649C8-79EE-3D44-98B7-9503FCA7B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6314"/>
            <a:ext cx="12192000" cy="187745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C33AB2-B2A9-FC4B-B9D6-135DEEF97613}"/>
              </a:ext>
            </a:extLst>
          </p:cNvPr>
          <p:cNvCxnSpPr/>
          <p:nvPr/>
        </p:nvCxnSpPr>
        <p:spPr>
          <a:xfrm>
            <a:off x="4293220" y="5776332"/>
            <a:ext cx="947853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F1DB26-6437-BE45-9B70-E4105B18AE9E}"/>
              </a:ext>
            </a:extLst>
          </p:cNvPr>
          <p:cNvCxnSpPr>
            <a:cxnSpLocks/>
          </p:cNvCxnSpPr>
          <p:nvPr/>
        </p:nvCxnSpPr>
        <p:spPr>
          <a:xfrm flipH="1">
            <a:off x="6687015" y="5776332"/>
            <a:ext cx="906965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9C840EB-E1CA-EA49-A293-E0F0DB640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681" y="4886008"/>
            <a:ext cx="520700" cy="342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9E8DA4-C8E7-4948-B11E-B24BB6575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029" y="4814123"/>
            <a:ext cx="629859" cy="4147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AA753D-8FF8-0E42-99D1-18E704CFA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101" y="4850065"/>
            <a:ext cx="629859" cy="4147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60D19E-670A-C84B-9A90-1E15D2C73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116" y="4871512"/>
            <a:ext cx="503062" cy="3658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A00E49-9CB5-D04E-A210-C1BE32194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021459" y="4860223"/>
            <a:ext cx="503062" cy="36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2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1A6E-7F2E-CD40-AF88-74F672003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34" y="312057"/>
            <a:ext cx="5755966" cy="62338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Finally, occasionally you will see some trials where the ghost is missing. When the ghost is missing, you may collect all the dots without any risk. </a:t>
            </a:r>
          </a:p>
          <a:p>
            <a:pPr marL="0" indent="0">
              <a:buNone/>
            </a:pPr>
            <a:r>
              <a:rPr lang="en-US" dirty="0"/>
              <a:t>You must still exit the trial by going in the opposite direction as the dots.</a:t>
            </a: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FB6B50-D08A-CA4F-A836-3D48DDC9E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350" y="237744"/>
            <a:ext cx="5208953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3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1A6E-7F2E-CD40-AF88-74F672003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34" y="312057"/>
            <a:ext cx="5755966" cy="62338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Importantly, as you move the Pac-Man to collect dots, you will have to move closer to the ghost. </a:t>
            </a:r>
            <a:r>
              <a:rPr lang="en-US" b="1" dirty="0"/>
              <a:t>The closer you move to the ghost the higher the chance that the ghost will start to chase you. 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 ghost's speed during the chase is random-- sometimes, </a:t>
            </a:r>
            <a:r>
              <a:rPr lang="en-US" b="1" dirty="0"/>
              <a:t>if you move away quickly you will be able to escape</a:t>
            </a:r>
            <a:r>
              <a:rPr lang="en-US" dirty="0"/>
              <a:t>, but sometimes, </a:t>
            </a:r>
            <a:r>
              <a:rPr lang="en-US" b="1" dirty="0"/>
              <a:t>if you are too close, the ghost will be too fast for you to avoid.</a:t>
            </a:r>
            <a:r>
              <a:rPr lang="en-US" dirty="0"/>
              <a:t>  </a:t>
            </a: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43F840-6415-F34A-BDF3-97564320C73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680776" y="163431"/>
            <a:ext cx="5230368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5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1A6E-7F2E-CD40-AF88-74F672003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34" y="312057"/>
            <a:ext cx="5755966" cy="62338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Tip: </a:t>
            </a:r>
            <a:r>
              <a:rPr lang="en-US" dirty="0"/>
              <a:t>Leaving dots can increase the chance that you will not lose all your lives, resulting in a higher score, but leaving too many dots too frequently, will also result in a lower score. </a:t>
            </a:r>
            <a:r>
              <a:rPr lang="en-US" b="1" dirty="0"/>
              <a:t>To achieve the highest possible score, you need to balance the risks of being caught by the ghost and the rewards of getting as many dots as possible</a:t>
            </a:r>
            <a:r>
              <a:rPr lang="en-US" dirty="0"/>
              <a:t>.  </a:t>
            </a: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270688-8B61-1E49-A5C3-470B08C3F71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680776" y="163431"/>
            <a:ext cx="5230368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5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517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Baloo</vt:lpstr>
      <vt:lpstr>Calibri</vt:lpstr>
      <vt:lpstr>Calibri Light</vt:lpstr>
      <vt:lpstr>Corbel</vt:lpstr>
      <vt:lpstr>Office Theme</vt:lpstr>
      <vt:lpstr>Welcome to the  PacMan Game!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questions?  If not, please close these instructions and open the task using Brooke_pacman in the Launcher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 PacMan Game!</dc:title>
  <dc:creator>Brooke Staveland</dc:creator>
  <cp:lastModifiedBy>Brooke Staveland</cp:lastModifiedBy>
  <cp:revision>10</cp:revision>
  <dcterms:created xsi:type="dcterms:W3CDTF">2021-09-02T23:19:07Z</dcterms:created>
  <dcterms:modified xsi:type="dcterms:W3CDTF">2021-09-24T18:54:26Z</dcterms:modified>
</cp:coreProperties>
</file>