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58" r:id="rId5"/>
    <p:sldId id="260" r:id="rId6"/>
    <p:sldId id="283" r:id="rId7"/>
    <p:sldId id="275" r:id="rId8"/>
    <p:sldId id="261" r:id="rId9"/>
    <p:sldId id="262" r:id="rId10"/>
    <p:sldId id="263" r:id="rId11"/>
    <p:sldId id="279" r:id="rId12"/>
    <p:sldId id="280" r:id="rId13"/>
    <p:sldId id="281" r:id="rId14"/>
    <p:sldId id="264" r:id="rId15"/>
    <p:sldId id="265" r:id="rId16"/>
    <p:sldId id="268" r:id="rId17"/>
    <p:sldId id="267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65" d="100"/>
          <a:sy n="65" d="100"/>
        </p:scale>
        <p:origin x="-13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49FC2-6B9C-436E-AA6F-8461B1A6208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6514DF-AA46-4ABC-9E95-F4137E0D4A12}">
      <dgm:prSet phldrT="[Text]"/>
      <dgm:spPr/>
      <dgm:t>
        <a:bodyPr/>
        <a:lstStyle/>
        <a:p>
          <a:r>
            <a:rPr lang="en-US" dirty="0" smtClean="0"/>
            <a:t>SQL</a:t>
          </a:r>
        </a:p>
      </dgm:t>
    </dgm:pt>
    <dgm:pt modelId="{F735E065-7C4F-44FE-B4D9-B7870212A6CE}" type="parTrans" cxnId="{030EB28B-E044-4E7A-B9B0-10208C02B895}">
      <dgm:prSet/>
      <dgm:spPr/>
      <dgm:t>
        <a:bodyPr/>
        <a:lstStyle/>
        <a:p>
          <a:endParaRPr lang="en-US"/>
        </a:p>
      </dgm:t>
    </dgm:pt>
    <dgm:pt modelId="{3991516F-4178-497F-80F4-5C79E0E1A5E2}" type="sibTrans" cxnId="{030EB28B-E044-4E7A-B9B0-10208C02B895}">
      <dgm:prSet/>
      <dgm:spPr/>
      <dgm:t>
        <a:bodyPr/>
        <a:lstStyle/>
        <a:p>
          <a:endParaRPr lang="en-US"/>
        </a:p>
      </dgm:t>
    </dgm:pt>
    <dgm:pt modelId="{C07F152F-E54F-440A-846C-EA9D8490E0C7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B9A990EC-97D7-4939-A6D6-0E43D8A8FE68}" type="parTrans" cxnId="{9E506D42-2A69-4058-B5B1-BDAA4BE2B8B0}">
      <dgm:prSet/>
      <dgm:spPr/>
      <dgm:t>
        <a:bodyPr/>
        <a:lstStyle/>
        <a:p>
          <a:endParaRPr lang="en-US"/>
        </a:p>
      </dgm:t>
    </dgm:pt>
    <dgm:pt modelId="{851542C9-CDB6-4C53-B281-FFDF3462F1B4}" type="sibTrans" cxnId="{9E506D42-2A69-4058-B5B1-BDAA4BE2B8B0}">
      <dgm:prSet/>
      <dgm:spPr/>
      <dgm:t>
        <a:bodyPr/>
        <a:lstStyle/>
        <a:p>
          <a:endParaRPr lang="en-US"/>
        </a:p>
      </dgm:t>
    </dgm:pt>
    <dgm:pt modelId="{30DDB568-1A59-4C94-9BF4-0DAC2A7A08A8}">
      <dgm:prSet phldrT="[Text]"/>
      <dgm:spPr/>
      <dgm:t>
        <a:bodyPr/>
        <a:lstStyle/>
        <a:p>
          <a:r>
            <a:rPr lang="en-US" dirty="0" smtClean="0"/>
            <a:t>JSP</a:t>
          </a:r>
          <a:endParaRPr lang="en-US" dirty="0"/>
        </a:p>
      </dgm:t>
    </dgm:pt>
    <dgm:pt modelId="{15EDEAA1-658A-48C0-AC7A-C557D093A758}" type="parTrans" cxnId="{C0882156-7949-4AF5-AE12-2B97D111037A}">
      <dgm:prSet/>
      <dgm:spPr/>
      <dgm:t>
        <a:bodyPr/>
        <a:lstStyle/>
        <a:p>
          <a:endParaRPr lang="en-US"/>
        </a:p>
      </dgm:t>
    </dgm:pt>
    <dgm:pt modelId="{A966407C-63EC-440B-9A72-16248CA1C953}" type="sibTrans" cxnId="{C0882156-7949-4AF5-AE12-2B97D111037A}">
      <dgm:prSet/>
      <dgm:spPr/>
      <dgm:t>
        <a:bodyPr/>
        <a:lstStyle/>
        <a:p>
          <a:endParaRPr lang="en-US"/>
        </a:p>
      </dgm:t>
    </dgm:pt>
    <dgm:pt modelId="{34000D2F-DE48-432D-9D82-F9252EA426B1}" type="pres">
      <dgm:prSet presAssocID="{72249FC2-6B9C-436E-AA6F-8461B1A6208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560FA-569C-4C0E-8FE5-8D1FF1DCD058}" type="pres">
      <dgm:prSet presAssocID="{C56514DF-AA46-4ABC-9E95-F4137E0D4A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63648-85D8-48DC-A4B4-201AFD1C9739}" type="pres">
      <dgm:prSet presAssocID="{C56514DF-AA46-4ABC-9E95-F4137E0D4A12}" presName="gear1srcNode" presStyleLbl="node1" presStyleIdx="0" presStyleCnt="3"/>
      <dgm:spPr/>
      <dgm:t>
        <a:bodyPr/>
        <a:lstStyle/>
        <a:p>
          <a:endParaRPr lang="en-US"/>
        </a:p>
      </dgm:t>
    </dgm:pt>
    <dgm:pt modelId="{70C9E848-D8E4-4925-9593-4EC9ABC57E7C}" type="pres">
      <dgm:prSet presAssocID="{C56514DF-AA46-4ABC-9E95-F4137E0D4A12}" presName="gear1dstNode" presStyleLbl="node1" presStyleIdx="0" presStyleCnt="3"/>
      <dgm:spPr/>
      <dgm:t>
        <a:bodyPr/>
        <a:lstStyle/>
        <a:p>
          <a:endParaRPr lang="en-US"/>
        </a:p>
      </dgm:t>
    </dgm:pt>
    <dgm:pt modelId="{19D75451-2973-456F-A6DF-C59025CE6839}" type="pres">
      <dgm:prSet presAssocID="{C07F152F-E54F-440A-846C-EA9D8490E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180C0-F8EF-4EA0-AF96-007FB401F818}" type="pres">
      <dgm:prSet presAssocID="{C07F152F-E54F-440A-846C-EA9D8490E0C7}" presName="gear2srcNode" presStyleLbl="node1" presStyleIdx="1" presStyleCnt="3"/>
      <dgm:spPr/>
      <dgm:t>
        <a:bodyPr/>
        <a:lstStyle/>
        <a:p>
          <a:endParaRPr lang="en-US"/>
        </a:p>
      </dgm:t>
    </dgm:pt>
    <dgm:pt modelId="{5C7C2B33-44C6-4719-B028-51D348843455}" type="pres">
      <dgm:prSet presAssocID="{C07F152F-E54F-440A-846C-EA9D8490E0C7}" presName="gear2dstNode" presStyleLbl="node1" presStyleIdx="1" presStyleCnt="3"/>
      <dgm:spPr/>
      <dgm:t>
        <a:bodyPr/>
        <a:lstStyle/>
        <a:p>
          <a:endParaRPr lang="en-US"/>
        </a:p>
      </dgm:t>
    </dgm:pt>
    <dgm:pt modelId="{8BDE2F3E-F5DF-4D64-9B8E-A94B268B5F64}" type="pres">
      <dgm:prSet presAssocID="{30DDB568-1A59-4C94-9BF4-0DAC2A7A08A8}" presName="gear3" presStyleLbl="node1" presStyleIdx="2" presStyleCnt="3"/>
      <dgm:spPr/>
      <dgm:t>
        <a:bodyPr/>
        <a:lstStyle/>
        <a:p>
          <a:endParaRPr lang="en-US"/>
        </a:p>
      </dgm:t>
    </dgm:pt>
    <dgm:pt modelId="{AE53268B-1605-4259-AF7F-53980801FCA8}" type="pres">
      <dgm:prSet presAssocID="{30DDB568-1A59-4C94-9BF4-0DAC2A7A08A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E0660-A361-432A-91F1-C19AC2777D5B}" type="pres">
      <dgm:prSet presAssocID="{30DDB568-1A59-4C94-9BF4-0DAC2A7A08A8}" presName="gear3srcNode" presStyleLbl="node1" presStyleIdx="2" presStyleCnt="3"/>
      <dgm:spPr/>
      <dgm:t>
        <a:bodyPr/>
        <a:lstStyle/>
        <a:p>
          <a:endParaRPr lang="en-US"/>
        </a:p>
      </dgm:t>
    </dgm:pt>
    <dgm:pt modelId="{D3C05D22-443B-485A-909B-B3CC7BB57AEB}" type="pres">
      <dgm:prSet presAssocID="{30DDB568-1A59-4C94-9BF4-0DAC2A7A08A8}" presName="gear3dstNode" presStyleLbl="node1" presStyleIdx="2" presStyleCnt="3"/>
      <dgm:spPr/>
      <dgm:t>
        <a:bodyPr/>
        <a:lstStyle/>
        <a:p>
          <a:endParaRPr lang="en-US"/>
        </a:p>
      </dgm:t>
    </dgm:pt>
    <dgm:pt modelId="{4BAED145-C164-4D30-ADA9-8AE042F3C51D}" type="pres">
      <dgm:prSet presAssocID="{3991516F-4178-497F-80F4-5C79E0E1A5E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80FA079-7E73-4D12-9217-3E2F9BEDEB49}" type="pres">
      <dgm:prSet presAssocID="{851542C9-CDB6-4C53-B281-FFDF3462F1B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D8DC37DC-2F39-4169-9B12-ACD8BBE3C28C}" type="pres">
      <dgm:prSet presAssocID="{A966407C-63EC-440B-9A72-16248CA1C95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72CE6FC-E4E6-4A6F-A1DC-4459CE8E0397}" type="presOf" srcId="{851542C9-CDB6-4C53-B281-FFDF3462F1B4}" destId="{780FA079-7E73-4D12-9217-3E2F9BEDEB49}" srcOrd="0" destOrd="0" presId="urn:microsoft.com/office/officeart/2005/8/layout/gear1"/>
    <dgm:cxn modelId="{AE4C0BD3-23EC-4297-9566-8B9E7D00D8AF}" type="presOf" srcId="{C56514DF-AA46-4ABC-9E95-F4137E0D4A12}" destId="{70C9E848-D8E4-4925-9593-4EC9ABC57E7C}" srcOrd="2" destOrd="0" presId="urn:microsoft.com/office/officeart/2005/8/layout/gear1"/>
    <dgm:cxn modelId="{030EB28B-E044-4E7A-B9B0-10208C02B895}" srcId="{72249FC2-6B9C-436E-AA6F-8461B1A6208D}" destId="{C56514DF-AA46-4ABC-9E95-F4137E0D4A12}" srcOrd="0" destOrd="0" parTransId="{F735E065-7C4F-44FE-B4D9-B7870212A6CE}" sibTransId="{3991516F-4178-497F-80F4-5C79E0E1A5E2}"/>
    <dgm:cxn modelId="{C831A27D-4334-47BC-81D0-9662D2D92C88}" type="presOf" srcId="{3991516F-4178-497F-80F4-5C79E0E1A5E2}" destId="{4BAED145-C164-4D30-ADA9-8AE042F3C51D}" srcOrd="0" destOrd="0" presId="urn:microsoft.com/office/officeart/2005/8/layout/gear1"/>
    <dgm:cxn modelId="{A537888F-26B1-4605-AD03-91CBE9AC62A0}" type="presOf" srcId="{C56514DF-AA46-4ABC-9E95-F4137E0D4A12}" destId="{3D863648-85D8-48DC-A4B4-201AFD1C9739}" srcOrd="1" destOrd="0" presId="urn:microsoft.com/office/officeart/2005/8/layout/gear1"/>
    <dgm:cxn modelId="{196F0915-C72B-4A14-9E54-36DDC927515B}" type="presOf" srcId="{30DDB568-1A59-4C94-9BF4-0DAC2A7A08A8}" destId="{AE53268B-1605-4259-AF7F-53980801FCA8}" srcOrd="1" destOrd="0" presId="urn:microsoft.com/office/officeart/2005/8/layout/gear1"/>
    <dgm:cxn modelId="{A306C836-C9E0-472C-9D56-366B67F5C315}" type="presOf" srcId="{C07F152F-E54F-440A-846C-EA9D8490E0C7}" destId="{5C7C2B33-44C6-4719-B028-51D348843455}" srcOrd="2" destOrd="0" presId="urn:microsoft.com/office/officeart/2005/8/layout/gear1"/>
    <dgm:cxn modelId="{123A6C16-7D4D-4DE9-A591-662DD43A7DAC}" type="presOf" srcId="{C56514DF-AA46-4ABC-9E95-F4137E0D4A12}" destId="{834560FA-569C-4C0E-8FE5-8D1FF1DCD058}" srcOrd="0" destOrd="0" presId="urn:microsoft.com/office/officeart/2005/8/layout/gear1"/>
    <dgm:cxn modelId="{182439DA-304D-4196-BDE8-DD9A73A07926}" type="presOf" srcId="{C07F152F-E54F-440A-846C-EA9D8490E0C7}" destId="{08F180C0-F8EF-4EA0-AF96-007FB401F818}" srcOrd="1" destOrd="0" presId="urn:microsoft.com/office/officeart/2005/8/layout/gear1"/>
    <dgm:cxn modelId="{CC616FAA-BF19-4B3C-9F52-94D877BA0463}" type="presOf" srcId="{C07F152F-E54F-440A-846C-EA9D8490E0C7}" destId="{19D75451-2973-456F-A6DF-C59025CE6839}" srcOrd="0" destOrd="0" presId="urn:microsoft.com/office/officeart/2005/8/layout/gear1"/>
    <dgm:cxn modelId="{BF8C82C4-6B9F-4109-AFCE-9F729AA2317E}" type="presOf" srcId="{30DDB568-1A59-4C94-9BF4-0DAC2A7A08A8}" destId="{B5CE0660-A361-432A-91F1-C19AC2777D5B}" srcOrd="2" destOrd="0" presId="urn:microsoft.com/office/officeart/2005/8/layout/gear1"/>
    <dgm:cxn modelId="{CFA5670B-3AC8-4F1F-9711-29758FCE15F7}" type="presOf" srcId="{30DDB568-1A59-4C94-9BF4-0DAC2A7A08A8}" destId="{D3C05D22-443B-485A-909B-B3CC7BB57AEB}" srcOrd="3" destOrd="0" presId="urn:microsoft.com/office/officeart/2005/8/layout/gear1"/>
    <dgm:cxn modelId="{0FE197D4-0127-4CC0-AA6E-24E6ADCF4480}" type="presOf" srcId="{72249FC2-6B9C-436E-AA6F-8461B1A6208D}" destId="{34000D2F-DE48-432D-9D82-F9252EA426B1}" srcOrd="0" destOrd="0" presId="urn:microsoft.com/office/officeart/2005/8/layout/gear1"/>
    <dgm:cxn modelId="{C0882156-7949-4AF5-AE12-2B97D111037A}" srcId="{72249FC2-6B9C-436E-AA6F-8461B1A6208D}" destId="{30DDB568-1A59-4C94-9BF4-0DAC2A7A08A8}" srcOrd="2" destOrd="0" parTransId="{15EDEAA1-658A-48C0-AC7A-C557D093A758}" sibTransId="{A966407C-63EC-440B-9A72-16248CA1C953}"/>
    <dgm:cxn modelId="{DA611F1A-20F6-460A-AEDD-920C7EC6F8E2}" type="presOf" srcId="{A966407C-63EC-440B-9A72-16248CA1C953}" destId="{D8DC37DC-2F39-4169-9B12-ACD8BBE3C28C}" srcOrd="0" destOrd="0" presId="urn:microsoft.com/office/officeart/2005/8/layout/gear1"/>
    <dgm:cxn modelId="{D2302D4F-714C-4779-9FA0-04CFEB8F7598}" type="presOf" srcId="{30DDB568-1A59-4C94-9BF4-0DAC2A7A08A8}" destId="{8BDE2F3E-F5DF-4D64-9B8E-A94B268B5F64}" srcOrd="0" destOrd="0" presId="urn:microsoft.com/office/officeart/2005/8/layout/gear1"/>
    <dgm:cxn modelId="{9E506D42-2A69-4058-B5B1-BDAA4BE2B8B0}" srcId="{72249FC2-6B9C-436E-AA6F-8461B1A6208D}" destId="{C07F152F-E54F-440A-846C-EA9D8490E0C7}" srcOrd="1" destOrd="0" parTransId="{B9A990EC-97D7-4939-A6D6-0E43D8A8FE68}" sibTransId="{851542C9-CDB6-4C53-B281-FFDF3462F1B4}"/>
    <dgm:cxn modelId="{5D68E7D6-16CB-4E88-9D72-A57CD2B5E728}" type="presParOf" srcId="{34000D2F-DE48-432D-9D82-F9252EA426B1}" destId="{834560FA-569C-4C0E-8FE5-8D1FF1DCD058}" srcOrd="0" destOrd="0" presId="urn:microsoft.com/office/officeart/2005/8/layout/gear1"/>
    <dgm:cxn modelId="{0EA68A6C-94B6-4908-92EE-D54089C59E52}" type="presParOf" srcId="{34000D2F-DE48-432D-9D82-F9252EA426B1}" destId="{3D863648-85D8-48DC-A4B4-201AFD1C9739}" srcOrd="1" destOrd="0" presId="urn:microsoft.com/office/officeart/2005/8/layout/gear1"/>
    <dgm:cxn modelId="{00CDA7F5-A7BB-4A3A-BED1-01B4D8BF541B}" type="presParOf" srcId="{34000D2F-DE48-432D-9D82-F9252EA426B1}" destId="{70C9E848-D8E4-4925-9593-4EC9ABC57E7C}" srcOrd="2" destOrd="0" presId="urn:microsoft.com/office/officeart/2005/8/layout/gear1"/>
    <dgm:cxn modelId="{09FDC92E-5968-47E0-B16F-07A0A002DFFC}" type="presParOf" srcId="{34000D2F-DE48-432D-9D82-F9252EA426B1}" destId="{19D75451-2973-456F-A6DF-C59025CE6839}" srcOrd="3" destOrd="0" presId="urn:microsoft.com/office/officeart/2005/8/layout/gear1"/>
    <dgm:cxn modelId="{FC8365F0-DDD8-424F-B321-A7AE09748BFF}" type="presParOf" srcId="{34000D2F-DE48-432D-9D82-F9252EA426B1}" destId="{08F180C0-F8EF-4EA0-AF96-007FB401F818}" srcOrd="4" destOrd="0" presId="urn:microsoft.com/office/officeart/2005/8/layout/gear1"/>
    <dgm:cxn modelId="{0E473F99-BE57-4ED3-A23E-6CB7CA915B1E}" type="presParOf" srcId="{34000D2F-DE48-432D-9D82-F9252EA426B1}" destId="{5C7C2B33-44C6-4719-B028-51D348843455}" srcOrd="5" destOrd="0" presId="urn:microsoft.com/office/officeart/2005/8/layout/gear1"/>
    <dgm:cxn modelId="{C793600A-19B5-40D5-9FDA-8A0FE812B6A3}" type="presParOf" srcId="{34000D2F-DE48-432D-9D82-F9252EA426B1}" destId="{8BDE2F3E-F5DF-4D64-9B8E-A94B268B5F64}" srcOrd="6" destOrd="0" presId="urn:microsoft.com/office/officeart/2005/8/layout/gear1"/>
    <dgm:cxn modelId="{D6748F34-DCCF-48EE-8E2F-593986842C64}" type="presParOf" srcId="{34000D2F-DE48-432D-9D82-F9252EA426B1}" destId="{AE53268B-1605-4259-AF7F-53980801FCA8}" srcOrd="7" destOrd="0" presId="urn:microsoft.com/office/officeart/2005/8/layout/gear1"/>
    <dgm:cxn modelId="{91C23B20-81A1-497A-A03C-1D1280E131DC}" type="presParOf" srcId="{34000D2F-DE48-432D-9D82-F9252EA426B1}" destId="{B5CE0660-A361-432A-91F1-C19AC2777D5B}" srcOrd="8" destOrd="0" presId="urn:microsoft.com/office/officeart/2005/8/layout/gear1"/>
    <dgm:cxn modelId="{3557B7BE-C5AE-434A-97AF-1192B7305C7F}" type="presParOf" srcId="{34000D2F-DE48-432D-9D82-F9252EA426B1}" destId="{D3C05D22-443B-485A-909B-B3CC7BB57AEB}" srcOrd="9" destOrd="0" presId="urn:microsoft.com/office/officeart/2005/8/layout/gear1"/>
    <dgm:cxn modelId="{F1297177-8305-48B4-B94A-04FB52C18C79}" type="presParOf" srcId="{34000D2F-DE48-432D-9D82-F9252EA426B1}" destId="{4BAED145-C164-4D30-ADA9-8AE042F3C51D}" srcOrd="10" destOrd="0" presId="urn:microsoft.com/office/officeart/2005/8/layout/gear1"/>
    <dgm:cxn modelId="{B2599424-DC22-44C1-B1C6-E57C9527748E}" type="presParOf" srcId="{34000D2F-DE48-432D-9D82-F9252EA426B1}" destId="{780FA079-7E73-4D12-9217-3E2F9BEDEB49}" srcOrd="11" destOrd="0" presId="urn:microsoft.com/office/officeart/2005/8/layout/gear1"/>
    <dgm:cxn modelId="{7E3C9055-0AED-4AD3-B59C-5F7224315AFA}" type="presParOf" srcId="{34000D2F-DE48-432D-9D82-F9252EA426B1}" destId="{D8DC37DC-2F39-4169-9B12-ACD8BBE3C28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1F22D-9583-4109-B3B1-60941FCA588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72C56-C5AD-4405-AA2A-D4C2734530BC}">
      <dgm:prSet phldrT="[Text]"/>
      <dgm:spPr/>
      <dgm:t>
        <a:bodyPr/>
        <a:lstStyle/>
        <a:p>
          <a:r>
            <a:rPr lang="en-US" dirty="0" smtClean="0"/>
            <a:t>Use Case Diagram</a:t>
          </a:r>
          <a:endParaRPr lang="en-US" dirty="0"/>
        </a:p>
      </dgm:t>
    </dgm:pt>
    <dgm:pt modelId="{E51F24A9-2850-40B8-9F5A-E7EB679EC0A7}" type="parTrans" cxnId="{26CF9659-796C-40DD-8B41-1A604CA728EB}">
      <dgm:prSet/>
      <dgm:spPr/>
      <dgm:t>
        <a:bodyPr/>
        <a:lstStyle/>
        <a:p>
          <a:endParaRPr lang="en-US"/>
        </a:p>
      </dgm:t>
    </dgm:pt>
    <dgm:pt modelId="{B4943864-AB23-4209-9339-F4EF2A272CBB}" type="sibTrans" cxnId="{26CF9659-796C-40DD-8B41-1A604CA728EB}">
      <dgm:prSet/>
      <dgm:spPr/>
      <dgm:t>
        <a:bodyPr/>
        <a:lstStyle/>
        <a:p>
          <a:endParaRPr lang="en-US"/>
        </a:p>
      </dgm:t>
    </dgm:pt>
    <dgm:pt modelId="{8F43BE0A-BE05-41D4-8FBC-C9B261C79D25}">
      <dgm:prSet phldrT="[Text]"/>
      <dgm:spPr/>
      <dgm:t>
        <a:bodyPr/>
        <a:lstStyle/>
        <a:p>
          <a:r>
            <a:rPr lang="en-US" dirty="0" smtClean="0"/>
            <a:t>Activity Diagram</a:t>
          </a:r>
        </a:p>
      </dgm:t>
    </dgm:pt>
    <dgm:pt modelId="{972BF5A6-130E-49C5-936B-A06A94B68B82}" type="parTrans" cxnId="{F278A5D3-3725-4D21-BEE8-7A9FCE2872A4}">
      <dgm:prSet/>
      <dgm:spPr/>
      <dgm:t>
        <a:bodyPr/>
        <a:lstStyle/>
        <a:p>
          <a:endParaRPr lang="en-US"/>
        </a:p>
      </dgm:t>
    </dgm:pt>
    <dgm:pt modelId="{84E1218B-C605-4F7E-B1E8-2C559A545566}" type="sibTrans" cxnId="{F278A5D3-3725-4D21-BEE8-7A9FCE2872A4}">
      <dgm:prSet/>
      <dgm:spPr/>
      <dgm:t>
        <a:bodyPr/>
        <a:lstStyle/>
        <a:p>
          <a:endParaRPr lang="en-US"/>
        </a:p>
      </dgm:t>
    </dgm:pt>
    <dgm:pt modelId="{D7A35EC3-886A-44D9-8286-7856F0D06983}">
      <dgm:prSet phldrT="[Text]"/>
      <dgm:spPr/>
      <dgm:t>
        <a:bodyPr/>
        <a:lstStyle/>
        <a:p>
          <a:r>
            <a:rPr lang="en-US" dirty="0" smtClean="0"/>
            <a:t>Class Diagram</a:t>
          </a:r>
          <a:endParaRPr lang="en-US" dirty="0"/>
        </a:p>
      </dgm:t>
    </dgm:pt>
    <dgm:pt modelId="{16B301CC-E28B-44FC-A376-C10A786FD29F}" type="parTrans" cxnId="{CD271A02-23C4-47A8-96DF-6BF892A65A3B}">
      <dgm:prSet/>
      <dgm:spPr/>
      <dgm:t>
        <a:bodyPr/>
        <a:lstStyle/>
        <a:p>
          <a:endParaRPr lang="en-US"/>
        </a:p>
      </dgm:t>
    </dgm:pt>
    <dgm:pt modelId="{C164ABD9-A7FF-4376-ACCD-033B34219AEE}" type="sibTrans" cxnId="{CD271A02-23C4-47A8-96DF-6BF892A65A3B}">
      <dgm:prSet/>
      <dgm:spPr/>
      <dgm:t>
        <a:bodyPr/>
        <a:lstStyle/>
        <a:p>
          <a:endParaRPr lang="en-US"/>
        </a:p>
      </dgm:t>
    </dgm:pt>
    <dgm:pt modelId="{0E2649FC-C1C7-4A5D-B8F1-9B738632E09E}">
      <dgm:prSet phldrT="[Text]"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8BEC1A87-CAB8-4642-A1F5-76F5AA1BC9FA}" type="parTrans" cxnId="{70E2A2EE-04F6-4647-95D7-A09D9AD3F83F}">
      <dgm:prSet/>
      <dgm:spPr/>
      <dgm:t>
        <a:bodyPr/>
        <a:lstStyle/>
        <a:p>
          <a:endParaRPr lang="en-US"/>
        </a:p>
      </dgm:t>
    </dgm:pt>
    <dgm:pt modelId="{61136638-A1E3-4E1D-A2BE-E418D7B42308}" type="sibTrans" cxnId="{70E2A2EE-04F6-4647-95D7-A09D9AD3F83F}">
      <dgm:prSet/>
      <dgm:spPr/>
      <dgm:t>
        <a:bodyPr/>
        <a:lstStyle/>
        <a:p>
          <a:endParaRPr lang="en-US"/>
        </a:p>
      </dgm:t>
    </dgm:pt>
    <dgm:pt modelId="{106E1446-5E8E-441F-8122-5D60B0AFBBB6}" type="pres">
      <dgm:prSet presAssocID="{D851F22D-9583-4109-B3B1-60941FCA5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1CC3C1-3947-4E06-8C69-6410D078128C}" type="pres">
      <dgm:prSet presAssocID="{C7172C56-C5AD-4405-AA2A-D4C2734530BC}" presName="vertOne" presStyleCnt="0"/>
      <dgm:spPr/>
    </dgm:pt>
    <dgm:pt modelId="{A9247892-513B-45E8-8405-1377BC8A17FB}" type="pres">
      <dgm:prSet presAssocID="{C7172C56-C5AD-4405-AA2A-D4C2734530BC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34268-3BD8-44B5-AFF7-074521D70644}" type="pres">
      <dgm:prSet presAssocID="{C7172C56-C5AD-4405-AA2A-D4C2734530BC}" presName="horzOne" presStyleCnt="0"/>
      <dgm:spPr/>
    </dgm:pt>
    <dgm:pt modelId="{5323C47D-4E86-4006-AAB2-01E13512762A}" type="pres">
      <dgm:prSet presAssocID="{B4943864-AB23-4209-9339-F4EF2A272CBB}" presName="sibSpaceOne" presStyleCnt="0"/>
      <dgm:spPr/>
    </dgm:pt>
    <dgm:pt modelId="{B8B53551-EA52-465F-A7FD-A8595630B4A7}" type="pres">
      <dgm:prSet presAssocID="{8F43BE0A-BE05-41D4-8FBC-C9B261C79D25}" presName="vertOne" presStyleCnt="0"/>
      <dgm:spPr/>
    </dgm:pt>
    <dgm:pt modelId="{2E7B2C38-E674-48DB-BACD-2AED1520B62E}" type="pres">
      <dgm:prSet presAssocID="{8F43BE0A-BE05-41D4-8FBC-C9B261C79D25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58817-D560-4FA1-A2A3-53DB4560E0F2}" type="pres">
      <dgm:prSet presAssocID="{8F43BE0A-BE05-41D4-8FBC-C9B261C79D25}" presName="horzOne" presStyleCnt="0"/>
      <dgm:spPr/>
    </dgm:pt>
    <dgm:pt modelId="{84D91B2E-F501-45AE-AF7D-AD8F48EEF8C7}" type="pres">
      <dgm:prSet presAssocID="{84E1218B-C605-4F7E-B1E8-2C559A545566}" presName="sibSpaceOne" presStyleCnt="0"/>
      <dgm:spPr/>
    </dgm:pt>
    <dgm:pt modelId="{A28FB1ED-AD37-4DE4-8A84-4192897B857A}" type="pres">
      <dgm:prSet presAssocID="{D7A35EC3-886A-44D9-8286-7856F0D06983}" presName="vertOne" presStyleCnt="0"/>
      <dgm:spPr/>
    </dgm:pt>
    <dgm:pt modelId="{B49C022F-1134-49A5-958B-3AA1812F9B28}" type="pres">
      <dgm:prSet presAssocID="{D7A35EC3-886A-44D9-8286-7856F0D06983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C15761-9CE4-456E-9A72-4B4C579382A1}" type="pres">
      <dgm:prSet presAssocID="{D7A35EC3-886A-44D9-8286-7856F0D06983}" presName="horzOne" presStyleCnt="0"/>
      <dgm:spPr/>
    </dgm:pt>
    <dgm:pt modelId="{FF6FA384-B36E-4C0F-8137-F614BF9D4810}" type="pres">
      <dgm:prSet presAssocID="{C164ABD9-A7FF-4376-ACCD-033B34219AEE}" presName="sibSpaceOne" presStyleCnt="0"/>
      <dgm:spPr/>
    </dgm:pt>
    <dgm:pt modelId="{E1944478-1EB6-45F2-9C68-9EC51A57D1E2}" type="pres">
      <dgm:prSet presAssocID="{0E2649FC-C1C7-4A5D-B8F1-9B738632E09E}" presName="vertOne" presStyleCnt="0"/>
      <dgm:spPr/>
    </dgm:pt>
    <dgm:pt modelId="{24B9F4A0-DA6A-419A-83F6-01EE44CBC0B6}" type="pres">
      <dgm:prSet presAssocID="{0E2649FC-C1C7-4A5D-B8F1-9B738632E09E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CDFD3-A02B-4985-AEEE-BF9A7AEE15F9}" type="pres">
      <dgm:prSet presAssocID="{0E2649FC-C1C7-4A5D-B8F1-9B738632E09E}" presName="horzOne" presStyleCnt="0"/>
      <dgm:spPr/>
    </dgm:pt>
  </dgm:ptLst>
  <dgm:cxnLst>
    <dgm:cxn modelId="{26CF9659-796C-40DD-8B41-1A604CA728EB}" srcId="{D851F22D-9583-4109-B3B1-60941FCA588B}" destId="{C7172C56-C5AD-4405-AA2A-D4C2734530BC}" srcOrd="0" destOrd="0" parTransId="{E51F24A9-2850-40B8-9F5A-E7EB679EC0A7}" sibTransId="{B4943864-AB23-4209-9339-F4EF2A272CBB}"/>
    <dgm:cxn modelId="{3BAF21EC-35EA-4E46-A9F4-D93BD61D77A8}" type="presOf" srcId="{D7A35EC3-886A-44D9-8286-7856F0D06983}" destId="{B49C022F-1134-49A5-958B-3AA1812F9B28}" srcOrd="0" destOrd="0" presId="urn:microsoft.com/office/officeart/2005/8/layout/hierarchy4"/>
    <dgm:cxn modelId="{3D743A29-EAEE-4F6B-A770-681729D08D72}" type="presOf" srcId="{D851F22D-9583-4109-B3B1-60941FCA588B}" destId="{106E1446-5E8E-441F-8122-5D60B0AFBBB6}" srcOrd="0" destOrd="0" presId="urn:microsoft.com/office/officeart/2005/8/layout/hierarchy4"/>
    <dgm:cxn modelId="{70E2A2EE-04F6-4647-95D7-A09D9AD3F83F}" srcId="{D851F22D-9583-4109-B3B1-60941FCA588B}" destId="{0E2649FC-C1C7-4A5D-B8F1-9B738632E09E}" srcOrd="3" destOrd="0" parTransId="{8BEC1A87-CAB8-4642-A1F5-76F5AA1BC9FA}" sibTransId="{61136638-A1E3-4E1D-A2BE-E418D7B42308}"/>
    <dgm:cxn modelId="{CD271A02-23C4-47A8-96DF-6BF892A65A3B}" srcId="{D851F22D-9583-4109-B3B1-60941FCA588B}" destId="{D7A35EC3-886A-44D9-8286-7856F0D06983}" srcOrd="2" destOrd="0" parTransId="{16B301CC-E28B-44FC-A376-C10A786FD29F}" sibTransId="{C164ABD9-A7FF-4376-ACCD-033B34219AEE}"/>
    <dgm:cxn modelId="{01B483E5-00D5-411E-814A-EAEC33C0B027}" type="presOf" srcId="{8F43BE0A-BE05-41D4-8FBC-C9B261C79D25}" destId="{2E7B2C38-E674-48DB-BACD-2AED1520B62E}" srcOrd="0" destOrd="0" presId="urn:microsoft.com/office/officeart/2005/8/layout/hierarchy4"/>
    <dgm:cxn modelId="{F278A5D3-3725-4D21-BEE8-7A9FCE2872A4}" srcId="{D851F22D-9583-4109-B3B1-60941FCA588B}" destId="{8F43BE0A-BE05-41D4-8FBC-C9B261C79D25}" srcOrd="1" destOrd="0" parTransId="{972BF5A6-130E-49C5-936B-A06A94B68B82}" sibTransId="{84E1218B-C605-4F7E-B1E8-2C559A545566}"/>
    <dgm:cxn modelId="{F9F1FD34-4F30-4239-B791-1E289FA4A71E}" type="presOf" srcId="{0E2649FC-C1C7-4A5D-B8F1-9B738632E09E}" destId="{24B9F4A0-DA6A-419A-83F6-01EE44CBC0B6}" srcOrd="0" destOrd="0" presId="urn:microsoft.com/office/officeart/2005/8/layout/hierarchy4"/>
    <dgm:cxn modelId="{43B89191-D74D-4AFF-A881-8BB6351C7952}" type="presOf" srcId="{C7172C56-C5AD-4405-AA2A-D4C2734530BC}" destId="{A9247892-513B-45E8-8405-1377BC8A17FB}" srcOrd="0" destOrd="0" presId="urn:microsoft.com/office/officeart/2005/8/layout/hierarchy4"/>
    <dgm:cxn modelId="{FA3536D4-3895-481E-800C-661499C2B70D}" type="presParOf" srcId="{106E1446-5E8E-441F-8122-5D60B0AFBBB6}" destId="{431CC3C1-3947-4E06-8C69-6410D078128C}" srcOrd="0" destOrd="0" presId="urn:microsoft.com/office/officeart/2005/8/layout/hierarchy4"/>
    <dgm:cxn modelId="{AD62D3FF-E72D-412E-A487-EABDF25D0A78}" type="presParOf" srcId="{431CC3C1-3947-4E06-8C69-6410D078128C}" destId="{A9247892-513B-45E8-8405-1377BC8A17FB}" srcOrd="0" destOrd="0" presId="urn:microsoft.com/office/officeart/2005/8/layout/hierarchy4"/>
    <dgm:cxn modelId="{CFD8EE52-0DAD-461D-B2BD-330229A59DA0}" type="presParOf" srcId="{431CC3C1-3947-4E06-8C69-6410D078128C}" destId="{77C34268-3BD8-44B5-AFF7-074521D70644}" srcOrd="1" destOrd="0" presId="urn:microsoft.com/office/officeart/2005/8/layout/hierarchy4"/>
    <dgm:cxn modelId="{4E742B54-0C7A-4E12-9FB3-4CC0104241C8}" type="presParOf" srcId="{106E1446-5E8E-441F-8122-5D60B0AFBBB6}" destId="{5323C47D-4E86-4006-AAB2-01E13512762A}" srcOrd="1" destOrd="0" presId="urn:microsoft.com/office/officeart/2005/8/layout/hierarchy4"/>
    <dgm:cxn modelId="{F3E29223-BE74-4DA0-A2DF-7384320AAE70}" type="presParOf" srcId="{106E1446-5E8E-441F-8122-5D60B0AFBBB6}" destId="{B8B53551-EA52-465F-A7FD-A8595630B4A7}" srcOrd="2" destOrd="0" presId="urn:microsoft.com/office/officeart/2005/8/layout/hierarchy4"/>
    <dgm:cxn modelId="{211513D4-75A5-4869-89E7-98D750E42871}" type="presParOf" srcId="{B8B53551-EA52-465F-A7FD-A8595630B4A7}" destId="{2E7B2C38-E674-48DB-BACD-2AED1520B62E}" srcOrd="0" destOrd="0" presId="urn:microsoft.com/office/officeart/2005/8/layout/hierarchy4"/>
    <dgm:cxn modelId="{B69B722B-1B2A-4512-9739-936D46B0260F}" type="presParOf" srcId="{B8B53551-EA52-465F-A7FD-A8595630B4A7}" destId="{3EB58817-D560-4FA1-A2A3-53DB4560E0F2}" srcOrd="1" destOrd="0" presId="urn:microsoft.com/office/officeart/2005/8/layout/hierarchy4"/>
    <dgm:cxn modelId="{18AF476E-D6BC-408B-B8BF-E0A9C6F3198A}" type="presParOf" srcId="{106E1446-5E8E-441F-8122-5D60B0AFBBB6}" destId="{84D91B2E-F501-45AE-AF7D-AD8F48EEF8C7}" srcOrd="3" destOrd="0" presId="urn:microsoft.com/office/officeart/2005/8/layout/hierarchy4"/>
    <dgm:cxn modelId="{57C6F2D9-9471-4552-A133-47ABF4D950CA}" type="presParOf" srcId="{106E1446-5E8E-441F-8122-5D60B0AFBBB6}" destId="{A28FB1ED-AD37-4DE4-8A84-4192897B857A}" srcOrd="4" destOrd="0" presId="urn:microsoft.com/office/officeart/2005/8/layout/hierarchy4"/>
    <dgm:cxn modelId="{CF7E8491-15E5-42CD-A455-6C5F0110D4EB}" type="presParOf" srcId="{A28FB1ED-AD37-4DE4-8A84-4192897B857A}" destId="{B49C022F-1134-49A5-958B-3AA1812F9B28}" srcOrd="0" destOrd="0" presId="urn:microsoft.com/office/officeart/2005/8/layout/hierarchy4"/>
    <dgm:cxn modelId="{0E8D1615-586E-4794-867B-759A10173208}" type="presParOf" srcId="{A28FB1ED-AD37-4DE4-8A84-4192897B857A}" destId="{DDC15761-9CE4-456E-9A72-4B4C579382A1}" srcOrd="1" destOrd="0" presId="urn:microsoft.com/office/officeart/2005/8/layout/hierarchy4"/>
    <dgm:cxn modelId="{6E4CE996-BEA9-4866-9481-3CAF06CEBCAF}" type="presParOf" srcId="{106E1446-5E8E-441F-8122-5D60B0AFBBB6}" destId="{FF6FA384-B36E-4C0F-8137-F614BF9D4810}" srcOrd="5" destOrd="0" presId="urn:microsoft.com/office/officeart/2005/8/layout/hierarchy4"/>
    <dgm:cxn modelId="{36747E22-B0D8-428A-91A3-FE51FCE0434A}" type="presParOf" srcId="{106E1446-5E8E-441F-8122-5D60B0AFBBB6}" destId="{E1944478-1EB6-45F2-9C68-9EC51A57D1E2}" srcOrd="6" destOrd="0" presId="urn:microsoft.com/office/officeart/2005/8/layout/hierarchy4"/>
    <dgm:cxn modelId="{996B5EB6-BC78-41FF-9961-C9FFB6FF71B4}" type="presParOf" srcId="{E1944478-1EB6-45F2-9C68-9EC51A57D1E2}" destId="{24B9F4A0-DA6A-419A-83F6-01EE44CBC0B6}" srcOrd="0" destOrd="0" presId="urn:microsoft.com/office/officeart/2005/8/layout/hierarchy4"/>
    <dgm:cxn modelId="{1D05D04C-01C5-4EB6-A66F-FF914F315773}" type="presParOf" srcId="{E1944478-1EB6-45F2-9C68-9EC51A57D1E2}" destId="{5D3CDFD3-A02B-4985-AEEE-BF9A7AEE15F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4560FA-569C-4C0E-8FE5-8D1FF1DCD058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</a:t>
          </a:r>
        </a:p>
      </dsp:txBody>
      <dsp:txXfrm>
        <a:off x="3888501" y="2036682"/>
        <a:ext cx="2489279" cy="2489279"/>
      </dsp:txXfrm>
    </dsp:sp>
    <dsp:sp modelId="{19D75451-2973-456F-A6DF-C59025CE6839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JAVA</a:t>
          </a:r>
          <a:endParaRPr lang="en-US" sz="2800" kern="1200" dirty="0"/>
        </a:p>
      </dsp:txBody>
      <dsp:txXfrm>
        <a:off x="2440194" y="1448307"/>
        <a:ext cx="1810384" cy="1810384"/>
      </dsp:txXfrm>
    </dsp:sp>
    <dsp:sp modelId="{8BDE2F3E-F5DF-4D64-9B8E-A94B268B5F6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JSP</a:t>
          </a:r>
          <a:endParaRPr lang="en-US" sz="2800" kern="1200" dirty="0"/>
        </a:p>
      </dsp:txBody>
      <dsp:txXfrm>
        <a:off x="3843242" y="588375"/>
        <a:ext cx="995711" cy="995711"/>
      </dsp:txXfrm>
    </dsp:sp>
    <dsp:sp modelId="{4BAED145-C164-4D30-ADA9-8AE042F3C51D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FA079-7E73-4D12-9217-3E2F9BEDEB49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C37DC-2F39-4169-9B12-ACD8BBE3C28C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247892-513B-45E8-8405-1377BC8A17FB}">
      <dsp:nvSpPr>
        <dsp:cNvPr id="0" name=""/>
        <dsp:cNvSpPr/>
      </dsp:nvSpPr>
      <dsp:spPr>
        <a:xfrm>
          <a:off x="1872" y="0"/>
          <a:ext cx="1826344" cy="4525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 Case Diagram</a:t>
          </a:r>
          <a:endParaRPr lang="en-US" sz="2600" kern="1200" dirty="0"/>
        </a:p>
      </dsp:txBody>
      <dsp:txXfrm>
        <a:off x="1872" y="0"/>
        <a:ext cx="1826344" cy="4525962"/>
      </dsp:txXfrm>
    </dsp:sp>
    <dsp:sp modelId="{2E7B2C38-E674-48DB-BACD-2AED1520B62E}">
      <dsp:nvSpPr>
        <dsp:cNvPr id="0" name=""/>
        <dsp:cNvSpPr/>
      </dsp:nvSpPr>
      <dsp:spPr>
        <a:xfrm>
          <a:off x="2135042" y="0"/>
          <a:ext cx="1826344" cy="4525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Activity Diagram</a:t>
          </a:r>
        </a:p>
      </dsp:txBody>
      <dsp:txXfrm>
        <a:off x="2135042" y="0"/>
        <a:ext cx="1826344" cy="4525962"/>
      </dsp:txXfrm>
    </dsp:sp>
    <dsp:sp modelId="{B49C022F-1134-49A5-958B-3AA1812F9B28}">
      <dsp:nvSpPr>
        <dsp:cNvPr id="0" name=""/>
        <dsp:cNvSpPr/>
      </dsp:nvSpPr>
      <dsp:spPr>
        <a:xfrm>
          <a:off x="4268212" y="0"/>
          <a:ext cx="1826344" cy="4525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 Diagram</a:t>
          </a:r>
          <a:endParaRPr lang="en-US" sz="2600" kern="1200" dirty="0"/>
        </a:p>
      </dsp:txBody>
      <dsp:txXfrm>
        <a:off x="4268212" y="0"/>
        <a:ext cx="1826344" cy="4525962"/>
      </dsp:txXfrm>
    </dsp:sp>
    <dsp:sp modelId="{24B9F4A0-DA6A-419A-83F6-01EE44CBC0B6}">
      <dsp:nvSpPr>
        <dsp:cNvPr id="0" name=""/>
        <dsp:cNvSpPr/>
      </dsp:nvSpPr>
      <dsp:spPr>
        <a:xfrm>
          <a:off x="6401383" y="0"/>
          <a:ext cx="1826344" cy="4525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Sequence Diagram</a:t>
          </a:r>
          <a:endParaRPr lang="en-US" sz="2600" kern="1200" dirty="0"/>
        </a:p>
      </dsp:txBody>
      <dsp:txXfrm>
        <a:off x="6401383" y="0"/>
        <a:ext cx="1826344" cy="4525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КУРСОВ ПРОЕКТ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Тема:</a:t>
            </a:r>
          </a:p>
          <a:p>
            <a:r>
              <a:rPr lang="bg-BG" dirty="0" smtClean="0"/>
              <a:t>Софтуер за персонален асистент за спортисти</a:t>
            </a: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  <a:p>
            <a:r>
              <a:rPr lang="bg-BG" dirty="0" smtClean="0"/>
              <a:t>Разработил:</a:t>
            </a:r>
          </a:p>
          <a:p>
            <a:r>
              <a:rPr lang="bg-BG" dirty="0" smtClean="0"/>
              <a:t>Бойчо Георгиев Стайков</a:t>
            </a:r>
          </a:p>
          <a:p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WORKOUTS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200400"/>
            <a:ext cx="73278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WORKOUTS (</a:t>
            </a:r>
          </a:p>
          <a:p>
            <a:r>
              <a:rPr lang="en-US" dirty="0" smtClean="0"/>
              <a:t>	ID  BIGINT  NOT NULL, </a:t>
            </a:r>
          </a:p>
          <a:p>
            <a:r>
              <a:rPr lang="en-US" dirty="0" smtClean="0"/>
              <a:t>	KM  DECIMAL(6,3)  NOT NULL,</a:t>
            </a:r>
          </a:p>
          <a:p>
            <a:r>
              <a:rPr lang="en-US" dirty="0" smtClean="0"/>
              <a:t>	TIME  TIME  NOT NULL,</a:t>
            </a:r>
          </a:p>
          <a:p>
            <a:r>
              <a:rPr lang="en-US" dirty="0" smtClean="0"/>
              <a:t>	PLACE  VARCHAR_IGNORECASE(25)  NOT NULL,</a:t>
            </a:r>
          </a:p>
          <a:p>
            <a:r>
              <a:rPr lang="en-US" dirty="0" smtClean="0"/>
              <a:t>	DATE  DATE  NOT NULL,</a:t>
            </a:r>
          </a:p>
          <a:p>
            <a:r>
              <a:rPr lang="en-US" dirty="0" smtClean="0"/>
              <a:t>	PACE  VARCHAR_IGNORECASE(25)  NOT NULL,</a:t>
            </a:r>
          </a:p>
          <a:p>
            <a:r>
              <a:rPr lang="en-US" dirty="0" smtClean="0"/>
              <a:t>	KM_HOUR  VARCHAR_IGNORECASE(25)  NOT NULL,</a:t>
            </a:r>
          </a:p>
          <a:p>
            <a:r>
              <a:rPr lang="en-US" dirty="0" smtClean="0"/>
              <a:t>	INSERT_DATE  TIMESTAMP  NOT NULL,</a:t>
            </a:r>
          </a:p>
          <a:p>
            <a:r>
              <a:rPr lang="en-US" dirty="0" smtClean="0"/>
              <a:t>	WORKOUT_ID  IDENTITY,</a:t>
            </a:r>
          </a:p>
          <a:p>
            <a:r>
              <a:rPr lang="en-US" dirty="0" smtClean="0"/>
              <a:t>	TIME_IN_SECONDS INT NOT NULL,</a:t>
            </a:r>
          </a:p>
          <a:p>
            <a:r>
              <a:rPr lang="en-US" dirty="0" smtClean="0"/>
              <a:t>	FOREIGN  KEY(ID)  REFERENCES  ACCOUNTS_INFO (ID));</a:t>
            </a:r>
            <a:endParaRPr lang="en-US" dirty="0"/>
          </a:p>
        </p:txBody>
      </p:sp>
      <p:pic>
        <p:nvPicPr>
          <p:cNvPr id="9" name="Content Placeholder 8" descr="workou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7981950" cy="1363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TARGETS</a:t>
            </a:r>
            <a:endParaRPr lang="en-US" dirty="0"/>
          </a:p>
        </p:txBody>
      </p:sp>
      <p:pic>
        <p:nvPicPr>
          <p:cNvPr id="4" name="Content Placeholder 3" descr="Table-Targe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514600"/>
            <a:ext cx="3048000" cy="260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724400" y="24384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 TABLE  TARGETS(</a:t>
            </a:r>
            <a:endParaRPr lang="en-US" dirty="0" smtClean="0"/>
          </a:p>
          <a:p>
            <a:r>
              <a:rPr lang="en-US" dirty="0" smtClean="0"/>
              <a:t>	ID </a:t>
            </a:r>
            <a:r>
              <a:rPr lang="en-US" dirty="0" smtClean="0"/>
              <a:t>BIGINT </a:t>
            </a:r>
            <a:r>
              <a:rPr lang="en-US" dirty="0" smtClean="0"/>
              <a:t> NOT  NULL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TIME_5KM  BIGINT,</a:t>
            </a:r>
            <a:endParaRPr lang="en-US" dirty="0" smtClean="0"/>
          </a:p>
          <a:p>
            <a:r>
              <a:rPr lang="en-US" dirty="0" smtClean="0"/>
              <a:t>	TIME_10KM  BIGINT,</a:t>
            </a:r>
            <a:endParaRPr lang="en-US" dirty="0" smtClean="0"/>
          </a:p>
          <a:p>
            <a:r>
              <a:rPr lang="en-US" dirty="0" smtClean="0"/>
              <a:t>	KM  BIGINT,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	FOREIGN KEY(ID</a:t>
            </a:r>
            <a:r>
              <a:rPr lang="en-US" dirty="0" smtClean="0"/>
              <a:t>) </a:t>
            </a:r>
            <a:r>
              <a:rPr lang="en-US" dirty="0" smtClean="0"/>
              <a:t>	REFERENCES	ACCOUNTS_INFO(ID));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COMPETITIONS</a:t>
            </a:r>
            <a:endParaRPr lang="en-US" dirty="0"/>
          </a:p>
        </p:txBody>
      </p:sp>
      <p:pic>
        <p:nvPicPr>
          <p:cNvPr id="4" name="Content Placeholder 3" descr="Competi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166866" cy="1409757"/>
          </a:xfrm>
        </p:spPr>
      </p:pic>
      <p:sp>
        <p:nvSpPr>
          <p:cNvPr id="5" name="Rectangle 4"/>
          <p:cNvSpPr/>
          <p:nvPr/>
        </p:nvSpPr>
        <p:spPr>
          <a:xfrm>
            <a:off x="1676400" y="3657600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COMPETITIONS(</a:t>
            </a:r>
          </a:p>
          <a:p>
            <a:r>
              <a:rPr lang="en-US" dirty="0" smtClean="0"/>
              <a:t>	ID </a:t>
            </a:r>
            <a:r>
              <a:rPr lang="en-US" dirty="0" smtClean="0"/>
              <a:t> IDENTITY  PRIMARY </a:t>
            </a:r>
            <a:r>
              <a:rPr lang="en-US" dirty="0" smtClean="0"/>
              <a:t>KEY, 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	NAME  ARCHAR_IGNORECASE(50</a:t>
            </a:r>
            <a:r>
              <a:rPr lang="en-US" dirty="0" smtClean="0"/>
              <a:t>) </a:t>
            </a:r>
            <a:r>
              <a:rPr lang="en-US" dirty="0" smtClean="0"/>
              <a:t> NOT </a:t>
            </a:r>
            <a:r>
              <a:rPr lang="en-US" dirty="0" smtClean="0"/>
              <a:t>NULL,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	START_DATE  DATE  NOT </a:t>
            </a:r>
            <a:r>
              <a:rPr lang="en-US" dirty="0" smtClean="0"/>
              <a:t>NULL,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        END_DATE  DATE  NOT </a:t>
            </a:r>
            <a:r>
              <a:rPr lang="en-US" dirty="0" smtClean="0"/>
              <a:t>NULL,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        isVISIBLE  BOOLEAN  NOT </a:t>
            </a:r>
            <a:r>
              <a:rPr lang="en-US" dirty="0" smtClean="0"/>
              <a:t>NULL,</a:t>
            </a:r>
          </a:p>
          <a:p>
            <a:r>
              <a:rPr lang="en-US" dirty="0" smtClean="0"/>
              <a:t>       </a:t>
            </a:r>
            <a:r>
              <a:rPr lang="en-US" dirty="0" smtClean="0"/>
              <a:t>         </a:t>
            </a:r>
            <a:r>
              <a:rPr lang="en-US" dirty="0" smtClean="0"/>
              <a:t>isSigningOPEN </a:t>
            </a:r>
            <a:r>
              <a:rPr lang="en-US" dirty="0" smtClean="0"/>
              <a:t> BOOLEAN  NOT </a:t>
            </a:r>
            <a:r>
              <a:rPr lang="en-US" dirty="0" smtClean="0"/>
              <a:t>NULL);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</a:t>
            </a:r>
            <a:br>
              <a:rPr lang="en-US" dirty="0" smtClean="0"/>
            </a:br>
            <a:r>
              <a:rPr lang="en-US" dirty="0" smtClean="0"/>
              <a:t>COMPETITIONS_PARTICIPANTS</a:t>
            </a:r>
            <a:endParaRPr lang="en-US" dirty="0"/>
          </a:p>
        </p:txBody>
      </p:sp>
      <p:pic>
        <p:nvPicPr>
          <p:cNvPr id="4" name="Content Placeholder 3" descr="C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05000"/>
            <a:ext cx="4719962" cy="2209006"/>
          </a:xfrm>
        </p:spPr>
      </p:pic>
      <p:sp>
        <p:nvSpPr>
          <p:cNvPr id="5" name="Rectangle 4"/>
          <p:cNvSpPr/>
          <p:nvPr/>
        </p:nvSpPr>
        <p:spPr>
          <a:xfrm>
            <a:off x="457200" y="44958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TABLE </a:t>
            </a:r>
            <a:r>
              <a:rPr lang="en-US" sz="1600" dirty="0" smtClean="0"/>
              <a:t> COMPETITIONS_PARTICIPANTS 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        COMPETITION_ID </a:t>
            </a:r>
            <a:r>
              <a:rPr lang="en-US" sz="1600" dirty="0" smtClean="0"/>
              <a:t> BIGINT  NOT </a:t>
            </a:r>
            <a:r>
              <a:rPr lang="en-US" sz="1600" dirty="0" smtClean="0"/>
              <a:t>NULL,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/>
              <a:t>ID  </a:t>
            </a:r>
            <a:r>
              <a:rPr lang="en-US" sz="1600" dirty="0" smtClean="0"/>
              <a:t>BIGINT </a:t>
            </a:r>
            <a:r>
              <a:rPr lang="en-US" sz="1600" dirty="0" smtClean="0"/>
              <a:t> NOT </a:t>
            </a:r>
            <a:r>
              <a:rPr lang="en-US" sz="1600" dirty="0" smtClean="0"/>
              <a:t>NULL,</a:t>
            </a:r>
          </a:p>
          <a:p>
            <a:r>
              <a:rPr lang="en-US" sz="1600" dirty="0" smtClean="0"/>
              <a:t>        foreign key(COMPETITION_ID) references </a:t>
            </a:r>
            <a:r>
              <a:rPr lang="en-US" sz="1600" dirty="0" smtClean="0"/>
              <a:t>COMPETITIONS(COMPETITION_ID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       foreign key(ID) references </a:t>
            </a:r>
            <a:r>
              <a:rPr lang="en-US" sz="1600" dirty="0" smtClean="0"/>
              <a:t>ACCOUNTS_INFO(ID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5494" y="1600200"/>
            <a:ext cx="5053013" cy="477171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 descr="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299" y="1646238"/>
            <a:ext cx="7635402" cy="452596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 – Live Demo</a:t>
            </a:r>
            <a:endParaRPr lang="en-US" dirty="0"/>
          </a:p>
        </p:txBody>
      </p:sp>
      <p:pic>
        <p:nvPicPr>
          <p:cNvPr id="6" name="Content Placeholder 5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2756" y="1646238"/>
            <a:ext cx="5718487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- Register</a:t>
            </a:r>
            <a:endParaRPr lang="en-US" dirty="0"/>
          </a:p>
        </p:txBody>
      </p:sp>
      <p:pic>
        <p:nvPicPr>
          <p:cNvPr id="8" name="Content Placeholder 7" descr="RegisterA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1586" y="1646238"/>
            <a:ext cx="4160828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6" name="Content Placeholder 5" descr="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2844" y="1646238"/>
            <a:ext cx="4438311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Изграждане на Уеб-базирана система/персонален асистент за въвеждане на тренировки(км, време, място, дата и др.).</a:t>
            </a:r>
          </a:p>
          <a:p>
            <a:r>
              <a:rPr lang="ru-RU" dirty="0" smtClean="0"/>
              <a:t>Системата трябва да има удобен за потребителя интерфейс.</a:t>
            </a:r>
            <a:endParaRPr lang="en-US" dirty="0" smtClean="0"/>
          </a:p>
          <a:p>
            <a:r>
              <a:rPr lang="en-US" dirty="0" smtClean="0"/>
              <a:t>Login/Logout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Изграждане на база данни за съхраняване на информация за потребителите и данни за тренировките. 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- Logout</a:t>
            </a:r>
            <a:endParaRPr lang="en-US" dirty="0"/>
          </a:p>
        </p:txBody>
      </p:sp>
      <p:pic>
        <p:nvPicPr>
          <p:cNvPr id="4" name="Content Placeholder 3" descr="Log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2789" y="1905000"/>
            <a:ext cx="5338422" cy="415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dirty="0" smtClean="0"/>
              <a:t>Insert Workout</a:t>
            </a:r>
            <a:endParaRPr lang="en-US" dirty="0"/>
          </a:p>
        </p:txBody>
      </p:sp>
      <p:pic>
        <p:nvPicPr>
          <p:cNvPr id="4" name="Content Placeholder 3" descr="insertW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3951897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91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</a:t>
            </a:r>
            <a:br>
              <a:rPr lang="en-US" dirty="0" smtClean="0"/>
            </a:br>
            <a:r>
              <a:rPr lang="en-US" dirty="0" smtClean="0"/>
              <a:t>My Workouts</a:t>
            </a:r>
            <a:endParaRPr lang="en-US" dirty="0"/>
          </a:p>
        </p:txBody>
      </p:sp>
      <p:pic>
        <p:nvPicPr>
          <p:cNvPr id="4" name="Content Placeholder 3" descr="workou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9899" y="1646237"/>
            <a:ext cx="5191781" cy="483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dirty="0" smtClean="0"/>
              <a:t>Delete Workout</a:t>
            </a:r>
            <a:endParaRPr lang="en-US" dirty="0"/>
          </a:p>
        </p:txBody>
      </p:sp>
      <p:pic>
        <p:nvPicPr>
          <p:cNvPr id="4" name="Content Placeholder 3" descr="dele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4608" y="1646238"/>
            <a:ext cx="4354785" cy="476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dirty="0" smtClean="0"/>
              <a:t>Update Workout</a:t>
            </a:r>
            <a:endParaRPr lang="en-US" dirty="0"/>
          </a:p>
        </p:txBody>
      </p:sp>
      <p:pic>
        <p:nvPicPr>
          <p:cNvPr id="4" name="Content Placeholder 3" descr="upd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3155" y="1646238"/>
            <a:ext cx="5257690" cy="4754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Възможност за различни нива на достъп. </a:t>
            </a:r>
          </a:p>
          <a:p>
            <a:r>
              <a:rPr lang="ru-RU" dirty="0" smtClean="0"/>
              <a:t>Изграждане </a:t>
            </a:r>
            <a:r>
              <a:rPr lang="ru-RU" dirty="0" smtClean="0"/>
              <a:t>на форум, със цел потребителите да могат да обменят информация помежду си.</a:t>
            </a:r>
            <a:endParaRPr lang="en-US" dirty="0" smtClean="0"/>
          </a:p>
          <a:p>
            <a:r>
              <a:rPr lang="ru-RU" dirty="0" smtClean="0"/>
              <a:t>Проекта да се развие в посока на мобилно приложение за Android.</a:t>
            </a:r>
          </a:p>
          <a:p>
            <a:r>
              <a:rPr lang="ru-RU" dirty="0" smtClean="0"/>
              <a:t>Изграждане на ситема за автоматично въвеждане на информацията (комуникация със мобилно </a:t>
            </a:r>
            <a:r>
              <a:rPr lang="en-US" dirty="0" smtClean="0"/>
              <a:t>GPS </a:t>
            </a:r>
            <a:r>
              <a:rPr lang="bg-BG" dirty="0" smtClean="0"/>
              <a:t>устройство за измерване на </a:t>
            </a:r>
            <a:r>
              <a:rPr lang="bg-BG" dirty="0" smtClean="0"/>
              <a:t>разстоянието</a:t>
            </a:r>
            <a:r>
              <a:rPr lang="ru-RU" dirty="0" smtClean="0"/>
              <a:t>).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Системата да </a:t>
            </a:r>
            <a:r>
              <a:rPr lang="ru-RU" dirty="0" smtClean="0"/>
              <a:t>дава възможност за извличане на различни статистически данни(средна скорост, </a:t>
            </a:r>
            <a:r>
              <a:rPr lang="ru-RU" dirty="0" smtClean="0"/>
              <a:t>километри, </a:t>
            </a:r>
            <a:r>
              <a:rPr lang="bg-BG" dirty="0" smtClean="0"/>
              <a:t>к</a:t>
            </a:r>
            <a:r>
              <a:rPr lang="bg-BG" dirty="0" smtClean="0"/>
              <a:t>ласация </a:t>
            </a:r>
            <a:r>
              <a:rPr lang="bg-BG" dirty="0" smtClean="0"/>
              <a:t>на </a:t>
            </a:r>
            <a:r>
              <a:rPr lang="bg-BG" dirty="0" smtClean="0"/>
              <a:t>потребителите, </a:t>
            </a:r>
            <a:r>
              <a:rPr lang="ru-RU" dirty="0" smtClean="0"/>
              <a:t>и </a:t>
            </a:r>
            <a:r>
              <a:rPr lang="ru-RU" dirty="0" smtClean="0"/>
              <a:t>др</a:t>
            </a:r>
            <a:r>
              <a:rPr lang="ru-RU" dirty="0" smtClean="0"/>
              <a:t>.).</a:t>
            </a:r>
          </a:p>
          <a:p>
            <a:r>
              <a:rPr lang="ru-RU" dirty="0" smtClean="0"/>
              <a:t>Автоматизиране на процеса на въвеждане на информация. </a:t>
            </a:r>
            <a:endParaRPr lang="en-US" dirty="0" smtClean="0"/>
          </a:p>
          <a:p>
            <a:r>
              <a:rPr lang="ru-RU" dirty="0" smtClean="0"/>
              <a:t>Възможност за участие на потребителите във състезания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</a:t>
            </a:r>
            <a:r>
              <a:rPr lang="bg-BG" dirty="0" smtClean="0"/>
              <a:t>2</a:t>
            </a:r>
            <a:endParaRPr lang="en-US" dirty="0" smtClean="0"/>
          </a:p>
          <a:p>
            <a:r>
              <a:rPr lang="en-US" dirty="0" smtClean="0"/>
              <a:t>H2 Database (SQL)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smtClean="0"/>
              <a:t>Tomcat</a:t>
            </a:r>
            <a:r>
              <a:rPr lang="bg-BG" dirty="0" smtClean="0"/>
              <a:t>7</a:t>
            </a:r>
            <a:endParaRPr lang="en-US" dirty="0" smtClean="0"/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</a:t>
            </a:r>
            <a:r>
              <a:rPr lang="en-US" dirty="0" smtClean="0"/>
              <a:t>S</a:t>
            </a:r>
            <a:r>
              <a:rPr lang="en-US" dirty="0" smtClean="0"/>
              <a:t>cript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9" name="Content Placeholder 8" descr="SQL-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8103573" cy="422036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ACCOUNTS_INFO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WORKOUTS</a:t>
            </a:r>
          </a:p>
          <a:p>
            <a:r>
              <a:rPr lang="en-US" dirty="0" smtClean="0"/>
              <a:t>TARGETS</a:t>
            </a:r>
          </a:p>
          <a:p>
            <a:r>
              <a:rPr lang="en-US" dirty="0" smtClean="0"/>
              <a:t>COMPETITIONS</a:t>
            </a:r>
          </a:p>
          <a:p>
            <a:r>
              <a:rPr lang="en-US" dirty="0" smtClean="0"/>
              <a:t>COMPETITION_PARTICIPANTS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ACCOUNTS_INFO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" y="32004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TABLE ACCOUNTS_INFO(</a:t>
            </a:r>
          </a:p>
          <a:p>
            <a:r>
              <a:rPr lang="en-US" sz="1600" dirty="0" smtClean="0"/>
              <a:t>	ID IDENTITY PRIMARY KEY, </a:t>
            </a:r>
          </a:p>
          <a:p>
            <a:r>
              <a:rPr lang="en-US" sz="1600" dirty="0" smtClean="0"/>
              <a:t>	USER_NAME VARCHAR(25) UNIQUE NOT NULL, </a:t>
            </a:r>
          </a:p>
          <a:p>
            <a:r>
              <a:rPr lang="en-US" sz="1600" dirty="0" smtClean="0"/>
              <a:t>	PASSWORD VARCHAR(32) NOT NULL,</a:t>
            </a:r>
          </a:p>
          <a:p>
            <a:r>
              <a:rPr lang="en-US" sz="1600" dirty="0" smtClean="0"/>
              <a:t>	FIRST_NAME VARCHAR_IGNORECASE(25) NOT NULL, </a:t>
            </a:r>
          </a:p>
          <a:p>
            <a:r>
              <a:rPr lang="en-US" sz="1600" dirty="0" smtClean="0"/>
              <a:t>	LAST_NAME VARCHAR_IGNORECASE(25) NOT NULL, </a:t>
            </a:r>
          </a:p>
          <a:p>
            <a:r>
              <a:rPr lang="en-US" sz="1600" dirty="0" smtClean="0"/>
              <a:t>	CITY VARCHAR_IGNORECASE(25)  NOT NULL, </a:t>
            </a:r>
          </a:p>
          <a:p>
            <a:r>
              <a:rPr lang="en-US" sz="1600" dirty="0" smtClean="0"/>
              <a:t>	EMAIL VARCHAR_IGNORECASE(50) UNIQUE NOT NULL, </a:t>
            </a:r>
          </a:p>
          <a:p>
            <a:r>
              <a:rPr lang="en-US" sz="1600" dirty="0" smtClean="0"/>
              <a:t>	AGE SMALLINT NOT NULL, </a:t>
            </a:r>
          </a:p>
          <a:p>
            <a:r>
              <a:rPr lang="en-US" sz="1600" dirty="0" smtClean="0"/>
              <a:t>	GENDER VARCHAR (6) DEFAULT 'MALE' NOT NULL, </a:t>
            </a:r>
          </a:p>
          <a:p>
            <a:r>
              <a:rPr lang="en-US" sz="1600" dirty="0" smtClean="0"/>
              <a:t>	ROLE_ID BIGINT(19) DEFAULT 1,</a:t>
            </a:r>
          </a:p>
          <a:p>
            <a:r>
              <a:rPr lang="en-US" sz="1600" dirty="0" smtClean="0"/>
              <a:t>	PICTURE_URL VARCHAR_IGNORECASE(32) not null, 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/>
              <a:t>	PICTURE </a:t>
            </a:r>
            <a:r>
              <a:rPr lang="en-US" sz="1600" dirty="0" smtClean="0"/>
              <a:t>BLOB, </a:t>
            </a:r>
          </a:p>
          <a:p>
            <a:r>
              <a:rPr lang="en-US" sz="1600" dirty="0" smtClean="0"/>
              <a:t>	FOREIGN KEY(ROLE_ID) REFERENCES ROLES(ROLE_ID));</a:t>
            </a:r>
            <a:endParaRPr lang="en-US" sz="1600" dirty="0"/>
          </a:p>
        </p:txBody>
      </p:sp>
      <p:pic>
        <p:nvPicPr>
          <p:cNvPr id="6" name="Content Placeholder 5" descr="accoun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15036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ROLES</a:t>
            </a:r>
            <a:endParaRPr lang="en-US" dirty="0"/>
          </a:p>
        </p:txBody>
      </p:sp>
      <p:pic>
        <p:nvPicPr>
          <p:cNvPr id="4" name="Content Placeholder 3" descr="RO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4700" y="2362200"/>
            <a:ext cx="25146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38661" y="4343400"/>
            <a:ext cx="706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ROLES(</a:t>
            </a:r>
          </a:p>
          <a:p>
            <a:r>
              <a:rPr lang="en-US" dirty="0" smtClean="0"/>
              <a:t>	ROLE_ID  IDENTITY  PRIMARY KEY, </a:t>
            </a:r>
          </a:p>
          <a:p>
            <a:r>
              <a:rPr lang="en-US" dirty="0" smtClean="0"/>
              <a:t>	ROLE_NAME  VARCHAR_IGNORECASE(25)  NOT NULL);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6611</TotalTime>
  <Words>290</Words>
  <Application>Microsoft Office PowerPoint</Application>
  <PresentationFormat>On-screen Show (4:3)</PresentationFormat>
  <Paragraphs>111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Foundry</vt:lpstr>
      <vt:lpstr>КУРСОВ ПРОЕКТ</vt:lpstr>
      <vt:lpstr>Цели на проекта</vt:lpstr>
      <vt:lpstr>Цели на проекта</vt:lpstr>
      <vt:lpstr>Използвани технологии</vt:lpstr>
      <vt:lpstr>H2 DATABASE</vt:lpstr>
      <vt:lpstr>Database Diagram</vt:lpstr>
      <vt:lpstr>TABLES</vt:lpstr>
      <vt:lpstr>Table ACCOUNTS_INFO</vt:lpstr>
      <vt:lpstr>Table ROLES</vt:lpstr>
      <vt:lpstr>Table WORKOUTS</vt:lpstr>
      <vt:lpstr>Table TARGETS</vt:lpstr>
      <vt:lpstr>Table COMPETITIONS</vt:lpstr>
      <vt:lpstr>Table  COMPETITIONS_PARTICIPANTS</vt:lpstr>
      <vt:lpstr>Diagrams</vt:lpstr>
      <vt:lpstr>Use Case Diagram</vt:lpstr>
      <vt:lpstr>Activity Diagram</vt:lpstr>
      <vt:lpstr>Class Diagram – Live Demo</vt:lpstr>
      <vt:lpstr>Sequence Diagram - Register</vt:lpstr>
      <vt:lpstr>Sequence Diagram - Login</vt:lpstr>
      <vt:lpstr>Sequence Diagram - Logout</vt:lpstr>
      <vt:lpstr>Sequence Diagram Insert Workout</vt:lpstr>
      <vt:lpstr>Sequence Diagram  My Workouts</vt:lpstr>
      <vt:lpstr>Sequence Diagram Delete Workout</vt:lpstr>
      <vt:lpstr>Sequence Diagram Update Workout</vt:lpstr>
      <vt:lpstr>To-Do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</dc:title>
  <dc:creator>Boycho</dc:creator>
  <cp:lastModifiedBy>Boycho</cp:lastModifiedBy>
  <cp:revision>155</cp:revision>
  <dcterms:created xsi:type="dcterms:W3CDTF">2006-08-16T00:00:00Z</dcterms:created>
  <dcterms:modified xsi:type="dcterms:W3CDTF">2014-06-06T20:20:56Z</dcterms:modified>
</cp:coreProperties>
</file>