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448" y="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16AC3-B1DC-AC4F-BB0E-A5739F7F5A4D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17890-87C1-1A4C-800A-13D13723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17890-87C1-1A4C-800A-13D137230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0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18D9-C778-F340-8290-03B4CA9CDC0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9CBB-AFC4-B14C-A51C-B32BFCB6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6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18D9-C778-F340-8290-03B4CA9CDC0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9CBB-AFC4-B14C-A51C-B32BFCB6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0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18D9-C778-F340-8290-03B4CA9CDC0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9CBB-AFC4-B14C-A51C-B32BFCB6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6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18D9-C778-F340-8290-03B4CA9CDC0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9CBB-AFC4-B14C-A51C-B32BFCB6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8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18D9-C778-F340-8290-03B4CA9CDC0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9CBB-AFC4-B14C-A51C-B32BFCB6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18D9-C778-F340-8290-03B4CA9CDC0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9CBB-AFC4-B14C-A51C-B32BFCB6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18D9-C778-F340-8290-03B4CA9CDC0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9CBB-AFC4-B14C-A51C-B32BFCB6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18D9-C778-F340-8290-03B4CA9CDC0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9CBB-AFC4-B14C-A51C-B32BFCB6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2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18D9-C778-F340-8290-03B4CA9CDC0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9CBB-AFC4-B14C-A51C-B32BFCB6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0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18D9-C778-F340-8290-03B4CA9CDC0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9CBB-AFC4-B14C-A51C-B32BFCB6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2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18D9-C778-F340-8290-03B4CA9CDC0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9CBB-AFC4-B14C-A51C-B32BFCB6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7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18D9-C778-F340-8290-03B4CA9CDC0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A9CBB-AFC4-B14C-A51C-B32BFCB6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1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371600" y="6812280"/>
            <a:ext cx="64008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3635" y="909977"/>
            <a:ext cx="2293701" cy="15545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84942" y="909977"/>
            <a:ext cx="2373258" cy="15545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 and Verify Submission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84942" y="4227441"/>
            <a:ext cx="2373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84941" y="4748594"/>
            <a:ext cx="2373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29862" y="4303114"/>
            <a:ext cx="197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OSS Data base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23635" y="3903776"/>
            <a:ext cx="2293701" cy="1148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Results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</p:cNvCxnSpPr>
          <p:nvPr/>
        </p:nvCxnSpPr>
        <p:spPr>
          <a:xfrm>
            <a:off x="3317336" y="1687249"/>
            <a:ext cx="2615957" cy="37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</p:cNvCxnSpPr>
          <p:nvPr/>
        </p:nvCxnSpPr>
        <p:spPr>
          <a:xfrm flipH="1">
            <a:off x="7260227" y="2464520"/>
            <a:ext cx="11344" cy="1762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3"/>
          </p:cNvCxnSpPr>
          <p:nvPr/>
        </p:nvCxnSpPr>
        <p:spPr>
          <a:xfrm flipH="1">
            <a:off x="3317336" y="4477848"/>
            <a:ext cx="26917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0"/>
          </p:cNvCxnSpPr>
          <p:nvPr/>
        </p:nvCxnSpPr>
        <p:spPr>
          <a:xfrm flipV="1">
            <a:off x="2170486" y="2464520"/>
            <a:ext cx="9478" cy="1439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0800000" flipV="1">
            <a:off x="4018715" y="1097791"/>
            <a:ext cx="161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Package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60227" y="3041539"/>
            <a:ext cx="183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Checked for OSS components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18715" y="4505622"/>
            <a:ext cx="161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Scan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5439" y="3068781"/>
            <a:ext cx="159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Written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2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6799"/>
            <a:ext cx="8229600" cy="156800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457200" y="8153551"/>
            <a:ext cx="8229600" cy="8153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91954" y="1542277"/>
            <a:ext cx="815238" cy="689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Developer</a:t>
            </a:r>
            <a:endParaRPr lang="en-US" sz="1050" dirty="0"/>
          </a:p>
        </p:txBody>
      </p:sp>
      <p:sp>
        <p:nvSpPr>
          <p:cNvPr id="5" name="Rounded Rectangle 4"/>
          <p:cNvSpPr/>
          <p:nvPr/>
        </p:nvSpPr>
        <p:spPr>
          <a:xfrm>
            <a:off x="6013973" y="2452157"/>
            <a:ext cx="862272" cy="6899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 Software Code Info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7716345" y="2452157"/>
            <a:ext cx="815239" cy="6899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L/V</a:t>
            </a:r>
          </a:p>
          <a:p>
            <a:pPr algn="ctr"/>
            <a:r>
              <a:rPr lang="en-US" sz="1200" dirty="0" smtClean="0"/>
              <a:t>Scanner</a:t>
            </a:r>
            <a:endParaRPr lang="en-US" sz="12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77020" y="1542277"/>
            <a:ext cx="0" cy="909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596992" y="1785019"/>
            <a:ext cx="0" cy="512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71887" y="1538798"/>
            <a:ext cx="10331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71887" y="1759689"/>
            <a:ext cx="10331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95436" y="1538798"/>
            <a:ext cx="1291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NIST Vulnerability DB</a:t>
            </a:r>
            <a:endParaRPr lang="en-US" sz="1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77020" y="1542275"/>
            <a:ext cx="11184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96992" y="1785019"/>
            <a:ext cx="7984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596992" y="2022327"/>
            <a:ext cx="0" cy="429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099573" y="2644162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81984" y="2644162"/>
            <a:ext cx="8343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881984" y="2893294"/>
            <a:ext cx="834361" cy="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013973" y="4202085"/>
            <a:ext cx="862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019712" y="3792498"/>
            <a:ext cx="862272" cy="94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2"/>
          </p:cNvCxnSpPr>
          <p:nvPr/>
        </p:nvCxnSpPr>
        <p:spPr>
          <a:xfrm>
            <a:off x="6445109" y="3142073"/>
            <a:ext cx="5739" cy="64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30678" y="3801975"/>
            <a:ext cx="123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License and Vulnerability DB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5139142" y="2452157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File/ Package</a:t>
            </a:r>
            <a:endParaRPr lang="en-US" sz="8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277020" y="4202085"/>
            <a:ext cx="9531" cy="621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324968" y="1344211"/>
            <a:ext cx="8771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Package request</a:t>
            </a:r>
            <a:endParaRPr 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6881984" y="2842934"/>
            <a:ext cx="924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License /</a:t>
            </a:r>
          </a:p>
          <a:p>
            <a:r>
              <a:rPr lang="en-US" sz="800" dirty="0" smtClean="0"/>
              <a:t> Vulnerability info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6876245" y="2452157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File/ Package</a:t>
            </a:r>
            <a:endParaRPr 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5387016" y="3346796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License / Vulnerability</a:t>
            </a:r>
          </a:p>
          <a:p>
            <a:r>
              <a:rPr lang="en-US" sz="800" dirty="0" smtClean="0"/>
              <a:t>Info</a:t>
            </a:r>
            <a:endParaRPr 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6520660" y="1748065"/>
            <a:ext cx="928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Package response</a:t>
            </a:r>
            <a:endParaRPr lang="en-US" sz="800" dirty="0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5099573" y="2894000"/>
            <a:ext cx="9201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6019712" y="4823938"/>
            <a:ext cx="960534" cy="6634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Info Request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4227599" y="4823938"/>
            <a:ext cx="871974" cy="6634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123913" y="4947143"/>
            <a:ext cx="8900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123913" y="5354666"/>
            <a:ext cx="8900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123913" y="4773173"/>
            <a:ext cx="829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Software Name</a:t>
            </a:r>
            <a:endParaRPr 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5306205" y="5315819"/>
            <a:ext cx="647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L/V Results</a:t>
            </a:r>
            <a:endParaRPr lang="en-US" sz="800" dirty="0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6643378" y="4202085"/>
            <a:ext cx="0" cy="621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596992" y="4362824"/>
            <a:ext cx="558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Software </a:t>
            </a:r>
          </a:p>
          <a:p>
            <a:r>
              <a:rPr lang="en-US" sz="800" dirty="0" smtClean="0"/>
              <a:t>Name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841492" y="4344538"/>
            <a:ext cx="483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L/V </a:t>
            </a:r>
          </a:p>
          <a:p>
            <a:r>
              <a:rPr lang="en-US" sz="800" dirty="0" smtClean="0"/>
              <a:t>Results</a:t>
            </a:r>
            <a:endParaRPr lang="en-US" sz="800" dirty="0"/>
          </a:p>
        </p:txBody>
      </p:sp>
      <p:cxnSp>
        <p:nvCxnSpPr>
          <p:cNvPr id="96" name="Straight Arrow Connector 95"/>
          <p:cNvCxnSpPr>
            <a:stCxn id="84" idx="1"/>
          </p:cNvCxnSpPr>
          <p:nvPr/>
        </p:nvCxnSpPr>
        <p:spPr>
          <a:xfrm flipH="1" flipV="1">
            <a:off x="3345770" y="5146165"/>
            <a:ext cx="881829" cy="9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345770" y="5487348"/>
            <a:ext cx="8818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2397960" y="4716216"/>
            <a:ext cx="947810" cy="878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Edit Policy</a:t>
            </a:r>
            <a:endParaRPr lang="en-US" sz="11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3345770" y="4823938"/>
            <a:ext cx="8818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487942" y="4665451"/>
            <a:ext cx="61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Policy Info</a:t>
            </a:r>
            <a:endParaRPr 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427380" y="496262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Policy Request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427380" y="5315819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Policy Updates</a:t>
            </a:r>
            <a:endParaRPr lang="en-US" sz="800" dirty="0"/>
          </a:p>
        </p:txBody>
      </p:sp>
      <p:cxnSp>
        <p:nvCxnSpPr>
          <p:cNvPr id="109" name="Straight Connector 108"/>
          <p:cNvCxnSpPr>
            <a:endCxn id="4" idx="2"/>
          </p:cNvCxnSpPr>
          <p:nvPr/>
        </p:nvCxnSpPr>
        <p:spPr>
          <a:xfrm flipV="1">
            <a:off x="5099573" y="2232193"/>
            <a:ext cx="0" cy="411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4890701" y="2893294"/>
            <a:ext cx="2332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890701" y="2232193"/>
            <a:ext cx="0" cy="661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397960" y="3601368"/>
            <a:ext cx="947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2397960" y="3942550"/>
            <a:ext cx="947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648985" y="3574438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POLICY </a:t>
            </a:r>
          </a:p>
          <a:p>
            <a:r>
              <a:rPr lang="en-US" sz="1000" dirty="0" smtClean="0"/>
              <a:t>DB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2712841" y="3998664"/>
            <a:ext cx="0" cy="726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549609" y="3984401"/>
            <a:ext cx="0" cy="698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068329" y="4175261"/>
            <a:ext cx="48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Policy</a:t>
            </a:r>
          </a:p>
          <a:p>
            <a:r>
              <a:rPr lang="en-US" sz="800" dirty="0" smtClean="0"/>
              <a:t>Info</a:t>
            </a:r>
            <a:endParaRPr 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695987" y="4198803"/>
            <a:ext cx="532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Policy</a:t>
            </a:r>
          </a:p>
          <a:p>
            <a:r>
              <a:rPr lang="en-US" sz="800" dirty="0" smtClean="0"/>
              <a:t>Updates</a:t>
            </a:r>
            <a:endParaRPr lang="en-US" sz="800" dirty="0"/>
          </a:p>
        </p:txBody>
      </p:sp>
      <p:cxnSp>
        <p:nvCxnSpPr>
          <p:cNvPr id="131" name="Straight Arrow Connector 130"/>
          <p:cNvCxnSpPr/>
          <p:nvPr/>
        </p:nvCxnSpPr>
        <p:spPr>
          <a:xfrm flipV="1">
            <a:off x="3189972" y="3989937"/>
            <a:ext cx="0" cy="726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161922" y="4193547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Policy</a:t>
            </a:r>
          </a:p>
          <a:p>
            <a:r>
              <a:rPr lang="en-US" sz="800" dirty="0" smtClean="0"/>
              <a:t>Request</a:t>
            </a:r>
            <a:endParaRPr lang="en-US" sz="800" dirty="0"/>
          </a:p>
        </p:txBody>
      </p:sp>
      <p:sp>
        <p:nvSpPr>
          <p:cNvPr id="136" name="Rounded Rectangle 135"/>
          <p:cNvSpPr/>
          <p:nvPr/>
        </p:nvSpPr>
        <p:spPr>
          <a:xfrm>
            <a:off x="4227599" y="3428388"/>
            <a:ext cx="839338" cy="5974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Retrieve </a:t>
            </a:r>
          </a:p>
          <a:p>
            <a:pPr algn="ctr"/>
            <a:r>
              <a:rPr lang="en-US" sz="1000" dirty="0" smtClean="0"/>
              <a:t>Info</a:t>
            </a:r>
            <a:endParaRPr lang="en-US" sz="1000" dirty="0"/>
          </a:p>
        </p:txBody>
      </p:sp>
      <p:cxnSp>
        <p:nvCxnSpPr>
          <p:cNvPr id="138" name="Straight Arrow Connector 137"/>
          <p:cNvCxnSpPr/>
          <p:nvPr/>
        </p:nvCxnSpPr>
        <p:spPr>
          <a:xfrm flipV="1">
            <a:off x="4890701" y="4094187"/>
            <a:ext cx="0" cy="729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84" idx="0"/>
            <a:endCxn id="84" idx="0"/>
          </p:cNvCxnSpPr>
          <p:nvPr/>
        </p:nvCxnSpPr>
        <p:spPr>
          <a:xfrm>
            <a:off x="4663586" y="4823938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4561966" y="4025823"/>
            <a:ext cx="0" cy="799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133293" y="4272273"/>
            <a:ext cx="428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Policy</a:t>
            </a:r>
          </a:p>
          <a:p>
            <a:r>
              <a:rPr lang="en-US" sz="800" dirty="0" smtClean="0"/>
              <a:t>Info</a:t>
            </a:r>
            <a:endParaRPr lang="en-US" sz="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850421" y="4275100"/>
            <a:ext cx="433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Policy </a:t>
            </a:r>
          </a:p>
          <a:p>
            <a:r>
              <a:rPr lang="en-US" sz="800" dirty="0" smtClean="0"/>
              <a:t>Name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 flipH="1">
            <a:off x="3427380" y="3601368"/>
            <a:ext cx="8002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3427380" y="3820929"/>
            <a:ext cx="8002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516267" y="3774493"/>
            <a:ext cx="61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Policy Info</a:t>
            </a:r>
            <a:endParaRPr lang="en-US" sz="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527367" y="3427305"/>
            <a:ext cx="70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Policy Name</a:t>
            </a:r>
            <a:endParaRPr lang="en-US" sz="800" dirty="0"/>
          </a:p>
        </p:txBody>
      </p:sp>
      <p:cxnSp>
        <p:nvCxnSpPr>
          <p:cNvPr id="155" name="Straight Connector 154"/>
          <p:cNvCxnSpPr>
            <a:stCxn id="84" idx="2"/>
          </p:cNvCxnSpPr>
          <p:nvPr/>
        </p:nvCxnSpPr>
        <p:spPr>
          <a:xfrm>
            <a:off x="4663586" y="5487348"/>
            <a:ext cx="0" cy="3317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2493608" y="5819052"/>
            <a:ext cx="21699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1905099" y="3774493"/>
            <a:ext cx="0" cy="1541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1905099" y="3774493"/>
            <a:ext cx="492861" cy="8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1554409" y="5354666"/>
            <a:ext cx="701380" cy="6160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Create</a:t>
            </a:r>
            <a:endParaRPr lang="en-US" sz="1000" dirty="0"/>
          </a:p>
        </p:txBody>
      </p:sp>
      <p:cxnSp>
        <p:nvCxnSpPr>
          <p:cNvPr id="169" name="Straight Arrow Connector 168"/>
          <p:cNvCxnSpPr/>
          <p:nvPr/>
        </p:nvCxnSpPr>
        <p:spPr>
          <a:xfrm flipH="1">
            <a:off x="2255789" y="5819052"/>
            <a:ext cx="2378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228955" y="5755245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New Policy</a:t>
            </a:r>
            <a:endParaRPr lang="en-US" sz="800" dirty="0"/>
          </a:p>
        </p:txBody>
      </p:sp>
      <p:sp>
        <p:nvSpPr>
          <p:cNvPr id="171" name="TextBox 170"/>
          <p:cNvSpPr txBox="1"/>
          <p:nvPr/>
        </p:nvSpPr>
        <p:spPr>
          <a:xfrm>
            <a:off x="1554409" y="4432835"/>
            <a:ext cx="428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New </a:t>
            </a:r>
          </a:p>
          <a:p>
            <a:r>
              <a:rPr lang="en-US" sz="800" dirty="0" smtClean="0"/>
              <a:t>Policy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5468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11467</TotalTime>
  <Words>102</Words>
  <Application>Microsoft Macintosh PowerPoint</Application>
  <PresentationFormat>On-screen Show (4:3)</PresentationFormat>
  <Paragraphs>55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Bryon Steckelberg</dc:creator>
  <cp:lastModifiedBy>Bryon Steckelberg</cp:lastModifiedBy>
  <cp:revision>5</cp:revision>
  <dcterms:created xsi:type="dcterms:W3CDTF">2017-01-31T16:26:57Z</dcterms:created>
  <dcterms:modified xsi:type="dcterms:W3CDTF">2017-02-21T16:36:06Z</dcterms:modified>
</cp:coreProperties>
</file>