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4400213" cy="71993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201"/>
    <p:restoredTop sz="94626"/>
  </p:normalViewPr>
  <p:slideViewPr>
    <p:cSldViewPr snapToGrid="0" snapToObjects="1">
      <p:cViewPr varScale="1">
        <p:scale>
          <a:sx n="115" d="100"/>
          <a:sy n="115" d="100"/>
        </p:scale>
        <p:origin x="1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Cliquez pour déplacer la diapo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&lt;en-tête&gt;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2BBD4B-E360-442E-B4D3-47F5B95B322C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45B32CC-4515-4005-8F5B-43FA19B5901C}" type="slidenum">
              <a:rPr lang="fr-FR" sz="1200" b="0" strike="noStrike" spc="-1">
                <a:latin typeface="Times New Roman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640" cy="25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20000" y="1684440"/>
            <a:ext cx="12959640" cy="199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720000" y="3865320"/>
            <a:ext cx="12959640" cy="199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640" cy="25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0000" y="1684440"/>
            <a:ext cx="6324120" cy="199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360560" y="1684440"/>
            <a:ext cx="6324120" cy="199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720000" y="3865320"/>
            <a:ext cx="6324120" cy="199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7360560" y="3865320"/>
            <a:ext cx="6324120" cy="199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640" cy="25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20000" y="1684440"/>
            <a:ext cx="4172760" cy="199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01920" y="1684440"/>
            <a:ext cx="4172760" cy="199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9483480" y="1684440"/>
            <a:ext cx="4172760" cy="199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720000" y="3865320"/>
            <a:ext cx="4172760" cy="199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5101920" y="3865320"/>
            <a:ext cx="4172760" cy="199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9483480" y="3865320"/>
            <a:ext cx="4172760" cy="199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640" cy="25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720000" y="1684440"/>
            <a:ext cx="12959640" cy="417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640" cy="25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20000" y="1684440"/>
            <a:ext cx="12959640" cy="417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640" cy="25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1684440"/>
            <a:ext cx="6324120" cy="417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7360560" y="1684440"/>
            <a:ext cx="6324120" cy="417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640" cy="25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800000" y="1178280"/>
            <a:ext cx="10799640" cy="116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640" cy="25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20000" y="1684440"/>
            <a:ext cx="6324120" cy="199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360560" y="1684440"/>
            <a:ext cx="6324120" cy="417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720000" y="3865320"/>
            <a:ext cx="6324120" cy="199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640" cy="25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20000" y="1684440"/>
            <a:ext cx="6324120" cy="417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7360560" y="1684440"/>
            <a:ext cx="6324120" cy="199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7360560" y="3865320"/>
            <a:ext cx="6324120" cy="199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640" cy="25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20000" y="1684440"/>
            <a:ext cx="6324120" cy="199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7360560" y="1684440"/>
            <a:ext cx="6324120" cy="199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720000" y="3865320"/>
            <a:ext cx="12959640" cy="199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640" cy="25059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3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en-US" sz="6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990000" y="6672600"/>
            <a:ext cx="3239640" cy="383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6B1D29C-BB13-4DD7-964D-35B04EECCF20}" type="datetime">
              <a:rPr lang="fr-FR" sz="1260" b="0" strike="noStrike" spc="-1">
                <a:solidFill>
                  <a:srgbClr val="8B8B8B"/>
                </a:solidFill>
                <a:latin typeface="Calibri"/>
              </a:rPr>
              <a:t>22/05/2020</a:t>
            </a:fld>
            <a:endParaRPr lang="fr-FR" sz="126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770000" y="6672600"/>
            <a:ext cx="4859640" cy="38304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170000" y="6672600"/>
            <a:ext cx="3239640" cy="383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3563E78-D0DC-4932-AB98-636E726969A4}" type="slidenum">
              <a:rPr lang="fr-FR" sz="126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6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11" Type="http://schemas.openxmlformats.org/officeDocument/2006/relationships/image" Target="../media/image9.wmf"/><Relationship Id="rId5" Type="http://schemas.openxmlformats.org/officeDocument/2006/relationships/image" Target="../media/image3.wmf"/><Relationship Id="rId10" Type="http://schemas.openxmlformats.org/officeDocument/2006/relationships/image" Target="../media/image8.png"/><Relationship Id="rId4" Type="http://schemas.openxmlformats.org/officeDocument/2006/relationships/image" Target="../media/image2.wm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518199" y="4274624"/>
            <a:ext cx="7590420" cy="2120910"/>
          </a:xfrm>
          <a:custGeom>
            <a:avLst/>
            <a:gdLst/>
            <a:ahLst/>
            <a:cxnLst/>
            <a:rect l="l" t="t" r="r" b="b"/>
            <a:pathLst>
              <a:path w="7582698" h="1394460">
                <a:moveTo>
                  <a:pt x="232415" y="0"/>
                </a:moveTo>
                <a:lnTo>
                  <a:pt x="7350283" y="0"/>
                </a:lnTo>
                <a:cubicBezTo>
                  <a:pt x="7478642" y="0"/>
                  <a:pt x="7582698" y="104056"/>
                  <a:pt x="7582698" y="232415"/>
                </a:cubicBezTo>
                <a:lnTo>
                  <a:pt x="7582698" y="407247"/>
                </a:lnTo>
                <a:cubicBezTo>
                  <a:pt x="7422545" y="407247"/>
                  <a:pt x="7292715" y="537077"/>
                  <a:pt x="7292715" y="697230"/>
                </a:cubicBezTo>
                <a:cubicBezTo>
                  <a:pt x="7292715" y="857383"/>
                  <a:pt x="7422545" y="987213"/>
                  <a:pt x="7582698" y="987213"/>
                </a:cubicBezTo>
                <a:lnTo>
                  <a:pt x="7582698" y="1162045"/>
                </a:lnTo>
                <a:cubicBezTo>
                  <a:pt x="7582698" y="1290404"/>
                  <a:pt x="7478642" y="1394460"/>
                  <a:pt x="7350283" y="1394460"/>
                </a:cubicBezTo>
                <a:lnTo>
                  <a:pt x="7154572" y="1394460"/>
                </a:lnTo>
                <a:lnTo>
                  <a:pt x="7154572" y="1273892"/>
                </a:lnTo>
                <a:cubicBezTo>
                  <a:pt x="7154572" y="1222771"/>
                  <a:pt x="7113130" y="1181329"/>
                  <a:pt x="7062009" y="1181329"/>
                </a:cubicBezTo>
                <a:cubicBezTo>
                  <a:pt x="7010888" y="1181329"/>
                  <a:pt x="6969446" y="1222771"/>
                  <a:pt x="6969446" y="1273892"/>
                </a:cubicBezTo>
                <a:lnTo>
                  <a:pt x="6969446" y="1394460"/>
                </a:lnTo>
                <a:lnTo>
                  <a:pt x="6791089" y="1394460"/>
                </a:lnTo>
                <a:lnTo>
                  <a:pt x="6791089" y="1273892"/>
                </a:lnTo>
                <a:cubicBezTo>
                  <a:pt x="6791089" y="1222771"/>
                  <a:pt x="6749647" y="1181329"/>
                  <a:pt x="6698526" y="1181329"/>
                </a:cubicBezTo>
                <a:cubicBezTo>
                  <a:pt x="6647405" y="1181329"/>
                  <a:pt x="6605963" y="1222771"/>
                  <a:pt x="6605963" y="1273892"/>
                </a:cubicBezTo>
                <a:lnTo>
                  <a:pt x="6605963" y="1394460"/>
                </a:lnTo>
                <a:lnTo>
                  <a:pt x="6427605" y="1394460"/>
                </a:lnTo>
                <a:lnTo>
                  <a:pt x="6427606" y="1273892"/>
                </a:lnTo>
                <a:cubicBezTo>
                  <a:pt x="6427606" y="1222771"/>
                  <a:pt x="6386164" y="1181329"/>
                  <a:pt x="6335043" y="1181329"/>
                </a:cubicBezTo>
                <a:cubicBezTo>
                  <a:pt x="6283922" y="1181329"/>
                  <a:pt x="6242480" y="1222771"/>
                  <a:pt x="6242480" y="1273892"/>
                </a:cubicBezTo>
                <a:lnTo>
                  <a:pt x="6242480" y="1394460"/>
                </a:lnTo>
                <a:lnTo>
                  <a:pt x="6064122" y="1394460"/>
                </a:lnTo>
                <a:lnTo>
                  <a:pt x="6064123" y="1273892"/>
                </a:lnTo>
                <a:cubicBezTo>
                  <a:pt x="6064123" y="1222771"/>
                  <a:pt x="6022681" y="1181329"/>
                  <a:pt x="5971560" y="1181329"/>
                </a:cubicBezTo>
                <a:cubicBezTo>
                  <a:pt x="5920439" y="1181329"/>
                  <a:pt x="5878997" y="1222771"/>
                  <a:pt x="5878997" y="1273892"/>
                </a:cubicBezTo>
                <a:lnTo>
                  <a:pt x="5878997" y="1394460"/>
                </a:lnTo>
                <a:lnTo>
                  <a:pt x="5700639" y="1394460"/>
                </a:lnTo>
                <a:lnTo>
                  <a:pt x="5700640" y="1273892"/>
                </a:lnTo>
                <a:cubicBezTo>
                  <a:pt x="5700640" y="1222771"/>
                  <a:pt x="5659198" y="1181329"/>
                  <a:pt x="5608077" y="1181329"/>
                </a:cubicBezTo>
                <a:cubicBezTo>
                  <a:pt x="5556956" y="1181329"/>
                  <a:pt x="5515514" y="1222771"/>
                  <a:pt x="5515514" y="1273892"/>
                </a:cubicBezTo>
                <a:lnTo>
                  <a:pt x="5515514" y="1394460"/>
                </a:lnTo>
                <a:lnTo>
                  <a:pt x="5337156" y="1394460"/>
                </a:lnTo>
                <a:lnTo>
                  <a:pt x="5337157" y="1273892"/>
                </a:lnTo>
                <a:cubicBezTo>
                  <a:pt x="5337157" y="1222771"/>
                  <a:pt x="5295715" y="1181329"/>
                  <a:pt x="5244594" y="1181329"/>
                </a:cubicBezTo>
                <a:cubicBezTo>
                  <a:pt x="5193473" y="1181329"/>
                  <a:pt x="5152031" y="1222771"/>
                  <a:pt x="5152031" y="1273892"/>
                </a:cubicBezTo>
                <a:lnTo>
                  <a:pt x="5152031" y="1394460"/>
                </a:lnTo>
                <a:lnTo>
                  <a:pt x="4973673" y="1394460"/>
                </a:lnTo>
                <a:lnTo>
                  <a:pt x="4973674" y="1273892"/>
                </a:lnTo>
                <a:cubicBezTo>
                  <a:pt x="4973674" y="1222771"/>
                  <a:pt x="4932232" y="1181329"/>
                  <a:pt x="4881111" y="1181329"/>
                </a:cubicBezTo>
                <a:cubicBezTo>
                  <a:pt x="4829990" y="1181329"/>
                  <a:pt x="4788548" y="1222771"/>
                  <a:pt x="4788548" y="1273892"/>
                </a:cubicBezTo>
                <a:lnTo>
                  <a:pt x="4788548" y="1394460"/>
                </a:lnTo>
                <a:lnTo>
                  <a:pt x="4610190" y="1394460"/>
                </a:lnTo>
                <a:lnTo>
                  <a:pt x="4610191" y="1273892"/>
                </a:lnTo>
                <a:cubicBezTo>
                  <a:pt x="4610191" y="1222771"/>
                  <a:pt x="4568749" y="1181329"/>
                  <a:pt x="4517628" y="1181329"/>
                </a:cubicBezTo>
                <a:cubicBezTo>
                  <a:pt x="4466507" y="1181329"/>
                  <a:pt x="4425065" y="1222771"/>
                  <a:pt x="4425065" y="1273892"/>
                </a:cubicBezTo>
                <a:lnTo>
                  <a:pt x="4425065" y="1394460"/>
                </a:lnTo>
                <a:lnTo>
                  <a:pt x="4246707" y="1394460"/>
                </a:lnTo>
                <a:lnTo>
                  <a:pt x="4246708" y="1273892"/>
                </a:lnTo>
                <a:cubicBezTo>
                  <a:pt x="4246708" y="1222771"/>
                  <a:pt x="4205266" y="1181329"/>
                  <a:pt x="4154145" y="1181329"/>
                </a:cubicBezTo>
                <a:cubicBezTo>
                  <a:pt x="4103024" y="1181329"/>
                  <a:pt x="4061582" y="1222771"/>
                  <a:pt x="4061582" y="1273892"/>
                </a:cubicBezTo>
                <a:lnTo>
                  <a:pt x="4061582" y="1394460"/>
                </a:lnTo>
                <a:lnTo>
                  <a:pt x="3883224" y="1394460"/>
                </a:lnTo>
                <a:lnTo>
                  <a:pt x="3883225" y="1273892"/>
                </a:lnTo>
                <a:cubicBezTo>
                  <a:pt x="3883225" y="1222771"/>
                  <a:pt x="3841783" y="1181329"/>
                  <a:pt x="3790662" y="1181329"/>
                </a:cubicBezTo>
                <a:cubicBezTo>
                  <a:pt x="3739541" y="1181329"/>
                  <a:pt x="3698099" y="1222771"/>
                  <a:pt x="3698099" y="1273892"/>
                </a:cubicBezTo>
                <a:lnTo>
                  <a:pt x="3698099" y="1394460"/>
                </a:lnTo>
                <a:lnTo>
                  <a:pt x="3519741" y="1394460"/>
                </a:lnTo>
                <a:lnTo>
                  <a:pt x="3519742" y="1273892"/>
                </a:lnTo>
                <a:cubicBezTo>
                  <a:pt x="3519742" y="1222771"/>
                  <a:pt x="3478300" y="1181329"/>
                  <a:pt x="3427179" y="1181329"/>
                </a:cubicBezTo>
                <a:cubicBezTo>
                  <a:pt x="3376058" y="1181329"/>
                  <a:pt x="3334616" y="1222771"/>
                  <a:pt x="3334616" y="1273892"/>
                </a:cubicBezTo>
                <a:lnTo>
                  <a:pt x="3334616" y="1394460"/>
                </a:lnTo>
                <a:lnTo>
                  <a:pt x="3156258" y="1394460"/>
                </a:lnTo>
                <a:lnTo>
                  <a:pt x="3156259" y="1273892"/>
                </a:lnTo>
                <a:cubicBezTo>
                  <a:pt x="3156259" y="1222771"/>
                  <a:pt x="3114817" y="1181329"/>
                  <a:pt x="3063696" y="1181329"/>
                </a:cubicBezTo>
                <a:cubicBezTo>
                  <a:pt x="3012575" y="1181329"/>
                  <a:pt x="2971133" y="1222771"/>
                  <a:pt x="2971133" y="1273892"/>
                </a:cubicBezTo>
                <a:lnTo>
                  <a:pt x="2971133" y="1394460"/>
                </a:lnTo>
                <a:lnTo>
                  <a:pt x="2792775" y="1394460"/>
                </a:lnTo>
                <a:lnTo>
                  <a:pt x="2792776" y="1273892"/>
                </a:lnTo>
                <a:cubicBezTo>
                  <a:pt x="2792776" y="1222771"/>
                  <a:pt x="2751334" y="1181329"/>
                  <a:pt x="2700213" y="1181329"/>
                </a:cubicBezTo>
                <a:cubicBezTo>
                  <a:pt x="2649092" y="1181329"/>
                  <a:pt x="2607650" y="1222771"/>
                  <a:pt x="2607650" y="1273892"/>
                </a:cubicBezTo>
                <a:lnTo>
                  <a:pt x="2607650" y="1394460"/>
                </a:lnTo>
                <a:lnTo>
                  <a:pt x="2429292" y="1394460"/>
                </a:lnTo>
                <a:lnTo>
                  <a:pt x="2429293" y="1273892"/>
                </a:lnTo>
                <a:cubicBezTo>
                  <a:pt x="2429293" y="1222771"/>
                  <a:pt x="2387851" y="1181329"/>
                  <a:pt x="2336730" y="1181329"/>
                </a:cubicBezTo>
                <a:cubicBezTo>
                  <a:pt x="2285609" y="1181329"/>
                  <a:pt x="2244167" y="1222771"/>
                  <a:pt x="2244167" y="1273892"/>
                </a:cubicBezTo>
                <a:lnTo>
                  <a:pt x="2244167" y="1394460"/>
                </a:lnTo>
                <a:lnTo>
                  <a:pt x="2065809" y="1394460"/>
                </a:lnTo>
                <a:lnTo>
                  <a:pt x="2065810" y="1273892"/>
                </a:lnTo>
                <a:cubicBezTo>
                  <a:pt x="2065810" y="1222771"/>
                  <a:pt x="2024368" y="1181329"/>
                  <a:pt x="1973247" y="1181329"/>
                </a:cubicBezTo>
                <a:cubicBezTo>
                  <a:pt x="1922126" y="1181329"/>
                  <a:pt x="1880684" y="1222771"/>
                  <a:pt x="1880684" y="1273892"/>
                </a:cubicBezTo>
                <a:lnTo>
                  <a:pt x="1880684" y="1394460"/>
                </a:lnTo>
                <a:lnTo>
                  <a:pt x="1702326" y="1394460"/>
                </a:lnTo>
                <a:lnTo>
                  <a:pt x="1702327" y="1273892"/>
                </a:lnTo>
                <a:cubicBezTo>
                  <a:pt x="1702327" y="1222771"/>
                  <a:pt x="1660885" y="1181329"/>
                  <a:pt x="1609764" y="1181329"/>
                </a:cubicBezTo>
                <a:cubicBezTo>
                  <a:pt x="1558643" y="1181329"/>
                  <a:pt x="1517201" y="1222771"/>
                  <a:pt x="1517201" y="1273892"/>
                </a:cubicBezTo>
                <a:lnTo>
                  <a:pt x="1517201" y="1394460"/>
                </a:lnTo>
                <a:lnTo>
                  <a:pt x="1338843" y="1394460"/>
                </a:lnTo>
                <a:lnTo>
                  <a:pt x="1338844" y="1273892"/>
                </a:lnTo>
                <a:cubicBezTo>
                  <a:pt x="1338844" y="1222771"/>
                  <a:pt x="1297402" y="1181329"/>
                  <a:pt x="1246281" y="1181329"/>
                </a:cubicBezTo>
                <a:cubicBezTo>
                  <a:pt x="1195160" y="1181329"/>
                  <a:pt x="1153718" y="1222771"/>
                  <a:pt x="1153718" y="1273892"/>
                </a:cubicBezTo>
                <a:lnTo>
                  <a:pt x="1153718" y="1394460"/>
                </a:lnTo>
                <a:lnTo>
                  <a:pt x="975360" y="1394460"/>
                </a:lnTo>
                <a:lnTo>
                  <a:pt x="975361" y="1273892"/>
                </a:lnTo>
                <a:cubicBezTo>
                  <a:pt x="975361" y="1222771"/>
                  <a:pt x="933919" y="1181329"/>
                  <a:pt x="882798" y="1181329"/>
                </a:cubicBezTo>
                <a:cubicBezTo>
                  <a:pt x="831677" y="1181329"/>
                  <a:pt x="790235" y="1222771"/>
                  <a:pt x="790235" y="1273892"/>
                </a:cubicBezTo>
                <a:lnTo>
                  <a:pt x="790235" y="1394460"/>
                </a:lnTo>
                <a:lnTo>
                  <a:pt x="611877" y="1394460"/>
                </a:lnTo>
                <a:lnTo>
                  <a:pt x="611878" y="1273892"/>
                </a:lnTo>
                <a:cubicBezTo>
                  <a:pt x="611878" y="1222771"/>
                  <a:pt x="570436" y="1181329"/>
                  <a:pt x="519315" y="1181329"/>
                </a:cubicBezTo>
                <a:cubicBezTo>
                  <a:pt x="468194" y="1181329"/>
                  <a:pt x="426752" y="1222771"/>
                  <a:pt x="426752" y="1273892"/>
                </a:cubicBezTo>
                <a:lnTo>
                  <a:pt x="426752" y="1394460"/>
                </a:lnTo>
                <a:lnTo>
                  <a:pt x="232415" y="1394460"/>
                </a:lnTo>
                <a:cubicBezTo>
                  <a:pt x="104056" y="1394460"/>
                  <a:pt x="0" y="1290404"/>
                  <a:pt x="0" y="1162045"/>
                </a:cubicBezTo>
                <a:lnTo>
                  <a:pt x="0" y="987213"/>
                </a:lnTo>
                <a:cubicBezTo>
                  <a:pt x="160153" y="987213"/>
                  <a:pt x="289983" y="857383"/>
                  <a:pt x="289983" y="697230"/>
                </a:cubicBezTo>
                <a:cubicBezTo>
                  <a:pt x="289983" y="537077"/>
                  <a:pt x="160153" y="407247"/>
                  <a:pt x="0" y="407247"/>
                </a:cubicBezTo>
                <a:lnTo>
                  <a:pt x="0" y="232415"/>
                </a:lnTo>
                <a:cubicBezTo>
                  <a:pt x="0" y="104056"/>
                  <a:pt x="104056" y="0"/>
                  <a:pt x="2324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47" name="CustomShape 2"/>
          <p:cNvSpPr/>
          <p:nvPr/>
        </p:nvSpPr>
        <p:spPr>
          <a:xfrm>
            <a:off x="7899839" y="4592803"/>
            <a:ext cx="1531440" cy="999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Image 3"/>
          <p:cNvPicPr/>
          <p:nvPr/>
        </p:nvPicPr>
        <p:blipFill>
          <a:blip r:embed="rId3"/>
          <a:stretch/>
        </p:blipFill>
        <p:spPr>
          <a:xfrm>
            <a:off x="5521858" y="532543"/>
            <a:ext cx="342720" cy="342720"/>
          </a:xfrm>
          <a:prstGeom prst="rect">
            <a:avLst/>
          </a:prstGeom>
          <a:ln>
            <a:noFill/>
          </a:ln>
        </p:spPr>
      </p:pic>
      <p:pic>
        <p:nvPicPr>
          <p:cNvPr id="49" name="Image 6"/>
          <p:cNvPicPr/>
          <p:nvPr/>
        </p:nvPicPr>
        <p:blipFill>
          <a:blip r:embed="rId4"/>
          <a:stretch/>
        </p:blipFill>
        <p:spPr>
          <a:xfrm>
            <a:off x="1797402" y="2811513"/>
            <a:ext cx="342720" cy="342720"/>
          </a:xfrm>
          <a:prstGeom prst="rect">
            <a:avLst/>
          </a:prstGeom>
          <a:ln>
            <a:noFill/>
          </a:ln>
        </p:spPr>
      </p:pic>
      <p:pic>
        <p:nvPicPr>
          <p:cNvPr id="50" name="Image 7"/>
          <p:cNvPicPr/>
          <p:nvPr/>
        </p:nvPicPr>
        <p:blipFill>
          <a:blip r:embed="rId5"/>
          <a:stretch/>
        </p:blipFill>
        <p:spPr>
          <a:xfrm>
            <a:off x="6218877" y="2831505"/>
            <a:ext cx="342720" cy="342720"/>
          </a:xfrm>
          <a:prstGeom prst="rect">
            <a:avLst/>
          </a:prstGeom>
          <a:ln>
            <a:noFill/>
          </a:ln>
        </p:spPr>
      </p:pic>
      <p:pic>
        <p:nvPicPr>
          <p:cNvPr id="51" name="Image 8"/>
          <p:cNvPicPr/>
          <p:nvPr/>
        </p:nvPicPr>
        <p:blipFill>
          <a:blip r:embed="rId6"/>
          <a:stretch/>
        </p:blipFill>
        <p:spPr>
          <a:xfrm>
            <a:off x="8734560" y="3030751"/>
            <a:ext cx="342720" cy="342720"/>
          </a:xfrm>
          <a:prstGeom prst="rect">
            <a:avLst/>
          </a:prstGeom>
          <a:ln>
            <a:noFill/>
          </a:ln>
        </p:spPr>
      </p:pic>
      <p:pic>
        <p:nvPicPr>
          <p:cNvPr id="52" name="Image 9"/>
          <p:cNvPicPr/>
          <p:nvPr/>
        </p:nvPicPr>
        <p:blipFill>
          <a:blip r:embed="rId7"/>
          <a:stretch/>
        </p:blipFill>
        <p:spPr>
          <a:xfrm>
            <a:off x="5522959" y="964510"/>
            <a:ext cx="342720" cy="342720"/>
          </a:xfrm>
          <a:prstGeom prst="rect">
            <a:avLst/>
          </a:prstGeom>
          <a:ln>
            <a:noFill/>
          </a:ln>
        </p:spPr>
      </p:pic>
      <p:sp>
        <p:nvSpPr>
          <p:cNvPr id="53" name="CustomShape 3"/>
          <p:cNvSpPr/>
          <p:nvPr/>
        </p:nvSpPr>
        <p:spPr>
          <a:xfrm>
            <a:off x="2511980" y="1718710"/>
            <a:ext cx="7582320" cy="478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Hypervisor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54" name="Graphique 23"/>
          <p:cNvPicPr/>
          <p:nvPr/>
        </p:nvPicPr>
        <p:blipFill>
          <a:blip r:embed="rId8"/>
          <a:stretch/>
        </p:blipFill>
        <p:spPr>
          <a:xfrm>
            <a:off x="3363479" y="4763443"/>
            <a:ext cx="729360" cy="729360"/>
          </a:xfrm>
          <a:prstGeom prst="rect">
            <a:avLst/>
          </a:prstGeom>
          <a:ln>
            <a:noFill/>
          </a:ln>
        </p:spPr>
      </p:pic>
      <p:grpSp>
        <p:nvGrpSpPr>
          <p:cNvPr id="55" name="Group 4"/>
          <p:cNvGrpSpPr/>
          <p:nvPr/>
        </p:nvGrpSpPr>
        <p:grpSpPr>
          <a:xfrm>
            <a:off x="3164300" y="2306230"/>
            <a:ext cx="1080000" cy="1155600"/>
            <a:chOff x="1231200" y="3568680"/>
            <a:chExt cx="1080000" cy="1155600"/>
          </a:xfrm>
        </p:grpSpPr>
        <p:pic>
          <p:nvPicPr>
            <p:cNvPr id="56" name="Graphique 12"/>
            <p:cNvPicPr/>
            <p:nvPr/>
          </p:nvPicPr>
          <p:blipFill>
            <a:blip r:embed="rId9"/>
            <a:stretch/>
          </p:blipFill>
          <p:spPr>
            <a:xfrm>
              <a:off x="1231200" y="3568680"/>
              <a:ext cx="1080000" cy="1155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7" name="CustomShape 5"/>
            <p:cNvSpPr/>
            <p:nvPr/>
          </p:nvSpPr>
          <p:spPr>
            <a:xfrm>
              <a:off x="1581840" y="3971880"/>
              <a:ext cx="338760" cy="341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8" name="CustomShape 6"/>
            <p:cNvSpPr/>
            <p:nvPr/>
          </p:nvSpPr>
          <p:spPr>
            <a:xfrm>
              <a:off x="1467000" y="4032000"/>
              <a:ext cx="594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Calibri"/>
                </a:rPr>
                <a:t>CPU</a:t>
              </a:r>
              <a:endParaRPr lang="fr-FR" sz="1200" b="0" strike="noStrike" spc="-1">
                <a:latin typeface="Arial"/>
              </a:endParaRPr>
            </a:p>
          </p:txBody>
        </p:sp>
      </p:grpSp>
      <p:pic>
        <p:nvPicPr>
          <p:cNvPr id="59" name="Graphique 58"/>
          <p:cNvPicPr/>
          <p:nvPr/>
        </p:nvPicPr>
        <p:blipFill>
          <a:blip r:embed="rId10"/>
          <a:stretch/>
        </p:blipFill>
        <p:spPr>
          <a:xfrm>
            <a:off x="8300519" y="4763443"/>
            <a:ext cx="729360" cy="729360"/>
          </a:xfrm>
          <a:prstGeom prst="rect">
            <a:avLst/>
          </a:prstGeom>
          <a:ln>
            <a:noFill/>
          </a:ln>
        </p:spPr>
      </p:pic>
      <p:sp>
        <p:nvSpPr>
          <p:cNvPr id="60" name="CustomShape 7"/>
          <p:cNvSpPr/>
          <p:nvPr/>
        </p:nvSpPr>
        <p:spPr>
          <a:xfrm>
            <a:off x="9438839" y="3818504"/>
            <a:ext cx="8395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RAM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2913380" y="900430"/>
            <a:ext cx="1531440" cy="6519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9"/>
          <p:cNvSpPr/>
          <p:nvPr/>
        </p:nvSpPr>
        <p:spPr>
          <a:xfrm>
            <a:off x="2913380" y="1047310"/>
            <a:ext cx="153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user VM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3" name="CustomShape 10"/>
          <p:cNvSpPr/>
          <p:nvPr/>
        </p:nvSpPr>
        <p:spPr>
          <a:xfrm>
            <a:off x="7868780" y="900430"/>
            <a:ext cx="1531440" cy="65196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11"/>
          <p:cNvSpPr/>
          <p:nvPr/>
        </p:nvSpPr>
        <p:spPr>
          <a:xfrm>
            <a:off x="7868780" y="1060990"/>
            <a:ext cx="153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pVM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66" name="CustomShape 13"/>
          <p:cNvSpPr/>
          <p:nvPr/>
        </p:nvSpPr>
        <p:spPr>
          <a:xfrm>
            <a:off x="4093199" y="5128483"/>
            <a:ext cx="4206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custDash>
              <a:ds d="400000" sp="300000"/>
            </a:custDash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14"/>
          <p:cNvSpPr/>
          <p:nvPr/>
        </p:nvSpPr>
        <p:spPr>
          <a:xfrm>
            <a:off x="8650880" y="1595398"/>
            <a:ext cx="360" cy="288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15"/>
          <p:cNvSpPr/>
          <p:nvPr/>
        </p:nvSpPr>
        <p:spPr>
          <a:xfrm rot="10800000">
            <a:off x="2398580" y="1950700"/>
            <a:ext cx="696780" cy="995563"/>
          </a:xfrm>
          <a:prstGeom prst="curvedConnector3">
            <a:avLst>
              <a:gd name="adj1" fmla="val 153550"/>
            </a:avLst>
          </a:prstGeom>
          <a:noFill/>
          <a:ln w="1908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69" name="CustomShape 16"/>
          <p:cNvSpPr/>
          <p:nvPr/>
        </p:nvSpPr>
        <p:spPr>
          <a:xfrm rot="10800000" flipV="1">
            <a:off x="3839840" y="1257288"/>
            <a:ext cx="4021020" cy="1064556"/>
          </a:xfrm>
          <a:prstGeom prst="curvedConnector2">
            <a:avLst/>
          </a:prstGeom>
          <a:noFill/>
          <a:ln w="1908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70" name="CustomShape 17"/>
          <p:cNvSpPr/>
          <p:nvPr/>
        </p:nvSpPr>
        <p:spPr>
          <a:xfrm rot="5400000">
            <a:off x="3913730" y="2287780"/>
            <a:ext cx="2480040" cy="2298780"/>
          </a:xfrm>
          <a:prstGeom prst="curvedConnector2">
            <a:avLst/>
          </a:prstGeom>
          <a:noFill/>
          <a:ln w="1908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" name="Image 344"/>
          <p:cNvPicPr/>
          <p:nvPr/>
        </p:nvPicPr>
        <p:blipFill>
          <a:blip r:embed="rId5"/>
          <a:stretch/>
        </p:blipFill>
        <p:spPr>
          <a:xfrm>
            <a:off x="4591528" y="5237093"/>
            <a:ext cx="342720" cy="342720"/>
          </a:xfrm>
          <a:prstGeom prst="rect">
            <a:avLst/>
          </a:prstGeom>
          <a:ln>
            <a:noFill/>
          </a:ln>
        </p:spPr>
      </p:pic>
      <p:pic>
        <p:nvPicPr>
          <p:cNvPr id="81" name="Image 5"/>
          <p:cNvPicPr/>
          <p:nvPr/>
        </p:nvPicPr>
        <p:blipFill>
          <a:blip r:embed="rId11"/>
          <a:stretch/>
        </p:blipFill>
        <p:spPr>
          <a:xfrm>
            <a:off x="3798413" y="3629184"/>
            <a:ext cx="342720" cy="34272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E13BAD-B9EA-B042-B1AA-41A923FCFEF2}"/>
              </a:ext>
            </a:extLst>
          </p:cNvPr>
          <p:cNvSpPr/>
          <p:nvPr/>
        </p:nvSpPr>
        <p:spPr>
          <a:xfrm>
            <a:off x="4179681" y="3545398"/>
            <a:ext cx="907236" cy="421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fr-FR" spc="-1" dirty="0" err="1">
                <a:solidFill>
                  <a:srgbClr val="000000"/>
                </a:solidFill>
                <a:latin typeface="Calibri"/>
              </a:rPr>
              <a:t>Logging</a:t>
            </a:r>
            <a:endParaRPr lang="fr-FR" spc="-1" dirty="0"/>
          </a:p>
        </p:txBody>
      </p:sp>
      <p:sp>
        <p:nvSpPr>
          <p:cNvPr id="44" name="CustomShape 14">
            <a:extLst>
              <a:ext uri="{FF2B5EF4-FFF2-40B4-BE49-F238E27FC236}">
                <a16:creationId xmlns:a16="http://schemas.microsoft.com/office/drawing/2014/main" id="{2717A04C-49A1-CD48-8768-DC62806908F5}"/>
              </a:ext>
            </a:extLst>
          </p:cNvPr>
          <p:cNvSpPr/>
          <p:nvPr/>
        </p:nvSpPr>
        <p:spPr>
          <a:xfrm rot="227480">
            <a:off x="3671057" y="3430788"/>
            <a:ext cx="86690" cy="130344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3AC402-74F1-2B43-8C16-7F8E1A54FF35}"/>
              </a:ext>
            </a:extLst>
          </p:cNvPr>
          <p:cNvSpPr/>
          <p:nvPr/>
        </p:nvSpPr>
        <p:spPr>
          <a:xfrm>
            <a:off x="5908697" y="512744"/>
            <a:ext cx="1570366" cy="421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fr-FR" spc="-1" dirty="0">
                <a:solidFill>
                  <a:srgbClr val="000000"/>
                </a:solidFill>
                <a:latin typeface="Calibri"/>
              </a:rPr>
              <a:t>PML activation</a:t>
            </a:r>
            <a:endParaRPr lang="fr-FR" spc="-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F97B9A-3746-5B46-BA22-5A9D29A2B948}"/>
              </a:ext>
            </a:extLst>
          </p:cNvPr>
          <p:cNvSpPr/>
          <p:nvPr/>
        </p:nvSpPr>
        <p:spPr>
          <a:xfrm>
            <a:off x="5897412" y="855815"/>
            <a:ext cx="1860125" cy="421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fr-FR" spc="-1" dirty="0">
                <a:solidFill>
                  <a:srgbClr val="000000"/>
                </a:solidFill>
                <a:latin typeface="Calibri"/>
              </a:rPr>
              <a:t>PML </a:t>
            </a:r>
            <a:r>
              <a:rPr lang="fr-FR" spc="-1" dirty="0" err="1">
                <a:solidFill>
                  <a:srgbClr val="000000"/>
                </a:solidFill>
                <a:latin typeface="Calibri"/>
              </a:rPr>
              <a:t>deactivation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 </a:t>
            </a:r>
            <a:endParaRPr lang="fr-FR" spc="-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AA3ADF-8BFC-4040-9812-E0FF319179B4}"/>
              </a:ext>
            </a:extLst>
          </p:cNvPr>
          <p:cNvSpPr/>
          <p:nvPr/>
        </p:nvSpPr>
        <p:spPr>
          <a:xfrm>
            <a:off x="9157463" y="2562912"/>
            <a:ext cx="1841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0000"/>
                </a:solidFill>
                <a:latin typeface="Calibri"/>
              </a:rPr>
              <a:t>Log </a:t>
            </a:r>
            <a:r>
              <a:rPr lang="fr-FR" spc="-1" dirty="0" err="1">
                <a:solidFill>
                  <a:srgbClr val="000000"/>
                </a:solidFill>
                <a:latin typeface="Calibri"/>
              </a:rPr>
              <a:t>treatment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 </a:t>
            </a:r>
            <a:br>
              <a:rPr lang="fr-FR" spc="-1" dirty="0">
                <a:solidFill>
                  <a:srgbClr val="000000"/>
                </a:solidFill>
                <a:latin typeface="Calibri"/>
              </a:rPr>
            </a:br>
            <a:r>
              <a:rPr lang="fr-FR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fr-FR" spc="-1" dirty="0" err="1">
                <a:solidFill>
                  <a:srgbClr val="000000"/>
                </a:solidFill>
                <a:latin typeface="Calibri"/>
              </a:rPr>
              <a:t>checkpointing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, </a:t>
            </a:r>
            <a:br>
              <a:rPr lang="fr-FR" dirty="0"/>
            </a:br>
            <a:r>
              <a:rPr lang="fr-FR" spc="-1" dirty="0">
                <a:solidFill>
                  <a:srgbClr val="000000"/>
                </a:solidFill>
                <a:latin typeface="Calibri"/>
              </a:rPr>
              <a:t>live migration or </a:t>
            </a: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0000"/>
                </a:solidFill>
                <a:latin typeface="Calibri"/>
              </a:rPr>
              <a:t>WSS estimation)</a:t>
            </a:r>
            <a:endParaRPr lang="fr-FR" spc="-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24B2BC-8BDE-0845-BA5E-450957A6CFB3}"/>
              </a:ext>
            </a:extLst>
          </p:cNvPr>
          <p:cNvSpPr/>
          <p:nvPr/>
        </p:nvSpPr>
        <p:spPr>
          <a:xfrm>
            <a:off x="6114839" y="3156668"/>
            <a:ext cx="2110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pc="-1" dirty="0">
                <a:solidFill>
                  <a:srgbClr val="000000"/>
                </a:solidFill>
                <a:latin typeface="Calibri"/>
              </a:rPr>
              <a:t>Log </a:t>
            </a:r>
            <a:r>
              <a:rPr lang="fr-FR" spc="-1" dirty="0" err="1">
                <a:solidFill>
                  <a:srgbClr val="000000"/>
                </a:solidFill>
                <a:latin typeface="Calibri"/>
              </a:rPr>
              <a:t>pre-treatment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 &amp;</a:t>
            </a:r>
          </a:p>
          <a:p>
            <a:r>
              <a:rPr lang="fr-FR" spc="-1" dirty="0">
                <a:solidFill>
                  <a:srgbClr val="000000"/>
                </a:solidFill>
                <a:latin typeface="Calibri"/>
              </a:rPr>
              <a:t>backup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30EFB59-B044-6E40-AC78-B08DDD566445}"/>
              </a:ext>
            </a:extLst>
          </p:cNvPr>
          <p:cNvSpPr/>
          <p:nvPr/>
        </p:nvSpPr>
        <p:spPr>
          <a:xfrm>
            <a:off x="4898897" y="5160175"/>
            <a:ext cx="2837123" cy="421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fr-FR" spc="-1" dirty="0">
                <a:solidFill>
                  <a:srgbClr val="000000"/>
                </a:solidFill>
                <a:latin typeface="Calibri"/>
              </a:rPr>
              <a:t>Log </a:t>
            </a:r>
            <a:r>
              <a:rPr lang="fr-FR" spc="-1" dirty="0" err="1">
                <a:solidFill>
                  <a:srgbClr val="000000"/>
                </a:solidFill>
                <a:latin typeface="Calibri"/>
              </a:rPr>
              <a:t>pre-treatment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 &amp; backup</a:t>
            </a:r>
            <a:endParaRPr lang="fr-FR" spc="-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3E6FE3-F752-5F47-B0BD-F7CE56124CBE}"/>
              </a:ext>
            </a:extLst>
          </p:cNvPr>
          <p:cNvSpPr/>
          <p:nvPr/>
        </p:nvSpPr>
        <p:spPr>
          <a:xfrm>
            <a:off x="1538163" y="3163077"/>
            <a:ext cx="1788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pc="-1" dirty="0">
                <a:solidFill>
                  <a:srgbClr val="000000"/>
                </a:solidFill>
                <a:latin typeface="Calibri"/>
              </a:rPr>
              <a:t>Log full VMEXIT /</a:t>
            </a:r>
          </a:p>
          <a:p>
            <a:r>
              <a:rPr lang="fr-FR" spc="-1" dirty="0">
                <a:solidFill>
                  <a:srgbClr val="000000"/>
                </a:solidFill>
                <a:latin typeface="Calibri"/>
              </a:rPr>
              <a:t>IPI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BE57A0-2C31-154A-93BD-CD772809CD09}"/>
              </a:ext>
            </a:extLst>
          </p:cNvPr>
          <p:cNvSpPr/>
          <p:nvPr/>
        </p:nvSpPr>
        <p:spPr>
          <a:xfrm>
            <a:off x="3307197" y="5520569"/>
            <a:ext cx="933974" cy="421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fr-FR" i="1" spc="-1" dirty="0">
                <a:solidFill>
                  <a:srgbClr val="000000"/>
                </a:solidFill>
                <a:latin typeface="Calibri"/>
              </a:rPr>
              <a:t>PML log</a:t>
            </a:r>
            <a:endParaRPr lang="fr-FR" i="1" spc="-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5B418-ED68-184B-BB0C-F7D931E79B34}"/>
              </a:ext>
            </a:extLst>
          </p:cNvPr>
          <p:cNvSpPr/>
          <p:nvPr/>
        </p:nvSpPr>
        <p:spPr>
          <a:xfrm>
            <a:off x="8277390" y="5580143"/>
            <a:ext cx="860107" cy="421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fr-FR" i="1" spc="-1" dirty="0">
                <a:solidFill>
                  <a:srgbClr val="000000"/>
                </a:solidFill>
                <a:latin typeface="Calibri"/>
              </a:rPr>
              <a:t>Backup</a:t>
            </a:r>
            <a:endParaRPr lang="fr-FR" i="1" spc="-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2BDB77-0874-B74B-8180-EE59BE3EB8A8}"/>
              </a:ext>
            </a:extLst>
          </p:cNvPr>
          <p:cNvSpPr/>
          <p:nvPr/>
        </p:nvSpPr>
        <p:spPr>
          <a:xfrm>
            <a:off x="7037544" y="4176090"/>
            <a:ext cx="1611275" cy="421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fr-FR" i="1" spc="-1" dirty="0" err="1">
                <a:solidFill>
                  <a:srgbClr val="000000"/>
                </a:solidFill>
                <a:latin typeface="Calibri"/>
              </a:rPr>
              <a:t>pVM’s</a:t>
            </a:r>
            <a:r>
              <a:rPr lang="fr-FR" i="1" spc="-1" dirty="0">
                <a:solidFill>
                  <a:srgbClr val="000000"/>
                </a:solidFill>
                <a:latin typeface="Calibri"/>
              </a:rPr>
              <a:t> memory</a:t>
            </a:r>
            <a:endParaRPr lang="fr-FR" i="1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43</Words>
  <Application>Microsoft Macintosh PowerPoint</Application>
  <PresentationFormat>Personnalisé</PresentationFormat>
  <Paragraphs>19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Laurent Réveillère</dc:creator>
  <dc:description/>
  <cp:lastModifiedBy>Laurent Réveillère</cp:lastModifiedBy>
  <cp:revision>26</cp:revision>
  <cp:lastPrinted>2019-07-24T12:42:09Z</cp:lastPrinted>
  <dcterms:created xsi:type="dcterms:W3CDTF">2019-03-28T12:00:14Z</dcterms:created>
  <dcterms:modified xsi:type="dcterms:W3CDTF">2020-05-22T08:36:15Z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Personnalisé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