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0.wmf" ContentType="image/x-wmf"/>
  <Override PartName="/ppt/media/image8.png" ContentType="image/png"/>
  <Override PartName="/ppt/media/image9.wmf" ContentType="image/x-wmf"/>
  <Override PartName="/ppt/media/image7.png" ContentType="image/png"/>
  <Override PartName="/ppt/media/image2.wmf" ContentType="image/x-wmf"/>
  <Override PartName="/ppt/media/image1.wmf" ContentType="image/x-wmf"/>
  <Override PartName="/ppt/media/image3.wmf" ContentType="image/x-wmf"/>
  <Override PartName="/ppt/media/image4.wmf" ContentType="image/x-wmf"/>
  <Override PartName="/ppt/media/image6.png" ContentType="image/png"/>
  <Override PartName="/ppt/media/image5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4400212" cy="7199312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z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pl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la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</a:t>
            </a:r>
            <a:r>
              <a:rPr b="0" lang="fr-FR" sz="2000" spc="-1" strike="noStrike">
                <a:latin typeface="Arial"/>
              </a:rPr>
              <a:t>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7A6AA1C-1FDA-4AB5-AB0D-38BD231F75EF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343080" y="1143000"/>
            <a:ext cx="6171840" cy="3085920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F90705C-E095-49E8-BBE4-EDD8D690C1F0}" type="slidenum">
              <a:rPr b="0" lang="fr-F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1295964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720000" y="3865320"/>
            <a:ext cx="1295964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7360560" y="386532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01920" y="168444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9483480" y="168444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720000" y="386532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5101920" y="386532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9483480" y="3865320"/>
            <a:ext cx="417276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20000" y="1684440"/>
            <a:ext cx="12959640" cy="417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1295964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00000" y="1178280"/>
            <a:ext cx="10799280" cy="1161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360560" y="386532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7360560" y="1684440"/>
            <a:ext cx="632412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720000" y="3865320"/>
            <a:ext cx="12959640" cy="1991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800000" y="1178280"/>
            <a:ext cx="10799280" cy="2505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z pour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éditer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format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du 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texte-</a:t>
            </a: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1684440"/>
            <a:ext cx="12959640" cy="417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wmf"/><Relationship Id="rId10" Type="http://schemas.openxmlformats.org/officeDocument/2006/relationships/image" Target="../media/image10.wmf"/><Relationship Id="rId11" Type="http://schemas.openxmlformats.org/officeDocument/2006/relationships/slideLayout" Target="../slideLayouts/slideLayout3.xml"/><Relationship Id="rId1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2454480" y="4329000"/>
            <a:ext cx="8533080" cy="2412720"/>
          </a:xfrm>
          <a:custGeom>
            <a:avLst/>
            <a:gdLst/>
            <a:ahLst/>
            <a:rect l="l" t="t" r="r" b="b"/>
            <a:pathLst>
              <a:path w="7582698" h="1394460">
                <a:moveTo>
                  <a:pt x="232415" y="0"/>
                </a:moveTo>
                <a:lnTo>
                  <a:pt x="7350283" y="0"/>
                </a:lnTo>
                <a:cubicBezTo>
                  <a:pt x="7478642" y="0"/>
                  <a:pt x="7582698" y="104056"/>
                  <a:pt x="7582698" y="232415"/>
                </a:cubicBezTo>
                <a:lnTo>
                  <a:pt x="7582698" y="407247"/>
                </a:lnTo>
                <a:cubicBezTo>
                  <a:pt x="7422545" y="407247"/>
                  <a:pt x="7292715" y="537077"/>
                  <a:pt x="7292715" y="697230"/>
                </a:cubicBezTo>
                <a:cubicBezTo>
                  <a:pt x="7292715" y="857383"/>
                  <a:pt x="7422545" y="987213"/>
                  <a:pt x="7582698" y="987213"/>
                </a:cubicBezTo>
                <a:lnTo>
                  <a:pt x="7582698" y="1162045"/>
                </a:lnTo>
                <a:cubicBezTo>
                  <a:pt x="7582698" y="1290404"/>
                  <a:pt x="7478642" y="1394460"/>
                  <a:pt x="7350283" y="1394460"/>
                </a:cubicBezTo>
                <a:lnTo>
                  <a:pt x="7154572" y="1394460"/>
                </a:lnTo>
                <a:lnTo>
                  <a:pt x="7154572" y="1273892"/>
                </a:lnTo>
                <a:cubicBezTo>
                  <a:pt x="7154572" y="1222771"/>
                  <a:pt x="7113130" y="1181329"/>
                  <a:pt x="7062009" y="1181329"/>
                </a:cubicBezTo>
                <a:cubicBezTo>
                  <a:pt x="7010888" y="1181329"/>
                  <a:pt x="6969446" y="1222771"/>
                  <a:pt x="6969446" y="1273892"/>
                </a:cubicBezTo>
                <a:lnTo>
                  <a:pt x="6969446" y="1394460"/>
                </a:lnTo>
                <a:lnTo>
                  <a:pt x="6791089" y="1394460"/>
                </a:lnTo>
                <a:lnTo>
                  <a:pt x="6791089" y="1273892"/>
                </a:lnTo>
                <a:cubicBezTo>
                  <a:pt x="6791089" y="1222771"/>
                  <a:pt x="6749647" y="1181329"/>
                  <a:pt x="6698526" y="1181329"/>
                </a:cubicBezTo>
                <a:cubicBezTo>
                  <a:pt x="6647405" y="1181329"/>
                  <a:pt x="6605963" y="1222771"/>
                  <a:pt x="6605963" y="1273892"/>
                </a:cubicBezTo>
                <a:lnTo>
                  <a:pt x="6605963" y="1394460"/>
                </a:lnTo>
                <a:lnTo>
                  <a:pt x="6427605" y="1394460"/>
                </a:lnTo>
                <a:lnTo>
                  <a:pt x="6427606" y="1273892"/>
                </a:lnTo>
                <a:cubicBezTo>
                  <a:pt x="6427606" y="1222771"/>
                  <a:pt x="6386164" y="1181329"/>
                  <a:pt x="6335043" y="1181329"/>
                </a:cubicBezTo>
                <a:cubicBezTo>
                  <a:pt x="6283922" y="1181329"/>
                  <a:pt x="6242480" y="1222771"/>
                  <a:pt x="6242480" y="1273892"/>
                </a:cubicBezTo>
                <a:lnTo>
                  <a:pt x="6242480" y="1394460"/>
                </a:lnTo>
                <a:lnTo>
                  <a:pt x="6064122" y="1394460"/>
                </a:lnTo>
                <a:lnTo>
                  <a:pt x="6064123" y="1273892"/>
                </a:lnTo>
                <a:cubicBezTo>
                  <a:pt x="6064123" y="1222771"/>
                  <a:pt x="6022681" y="1181329"/>
                  <a:pt x="5971560" y="1181329"/>
                </a:cubicBezTo>
                <a:cubicBezTo>
                  <a:pt x="5920439" y="1181329"/>
                  <a:pt x="5878997" y="1222771"/>
                  <a:pt x="5878997" y="1273892"/>
                </a:cubicBezTo>
                <a:lnTo>
                  <a:pt x="5878997" y="1394460"/>
                </a:lnTo>
                <a:lnTo>
                  <a:pt x="5700639" y="1394460"/>
                </a:lnTo>
                <a:lnTo>
                  <a:pt x="5700640" y="1273892"/>
                </a:lnTo>
                <a:cubicBezTo>
                  <a:pt x="5700640" y="1222771"/>
                  <a:pt x="5659198" y="1181329"/>
                  <a:pt x="5608077" y="1181329"/>
                </a:cubicBezTo>
                <a:cubicBezTo>
                  <a:pt x="5556956" y="1181329"/>
                  <a:pt x="5515514" y="1222771"/>
                  <a:pt x="5515514" y="1273892"/>
                </a:cubicBezTo>
                <a:lnTo>
                  <a:pt x="5515514" y="1394460"/>
                </a:lnTo>
                <a:lnTo>
                  <a:pt x="5337156" y="1394460"/>
                </a:lnTo>
                <a:lnTo>
                  <a:pt x="5337157" y="1273892"/>
                </a:lnTo>
                <a:cubicBezTo>
                  <a:pt x="5337157" y="1222771"/>
                  <a:pt x="5295715" y="1181329"/>
                  <a:pt x="5244594" y="1181329"/>
                </a:cubicBezTo>
                <a:cubicBezTo>
                  <a:pt x="5193473" y="1181329"/>
                  <a:pt x="5152031" y="1222771"/>
                  <a:pt x="5152031" y="1273892"/>
                </a:cubicBezTo>
                <a:lnTo>
                  <a:pt x="5152031" y="1394460"/>
                </a:lnTo>
                <a:lnTo>
                  <a:pt x="4973673" y="1394460"/>
                </a:lnTo>
                <a:lnTo>
                  <a:pt x="4973674" y="1273892"/>
                </a:lnTo>
                <a:cubicBezTo>
                  <a:pt x="4973674" y="1222771"/>
                  <a:pt x="4932232" y="1181329"/>
                  <a:pt x="4881111" y="1181329"/>
                </a:cubicBezTo>
                <a:cubicBezTo>
                  <a:pt x="4829990" y="1181329"/>
                  <a:pt x="4788548" y="1222771"/>
                  <a:pt x="4788548" y="1273892"/>
                </a:cubicBezTo>
                <a:lnTo>
                  <a:pt x="4788548" y="1394460"/>
                </a:lnTo>
                <a:lnTo>
                  <a:pt x="4610190" y="1394460"/>
                </a:lnTo>
                <a:lnTo>
                  <a:pt x="4610191" y="1273892"/>
                </a:lnTo>
                <a:cubicBezTo>
                  <a:pt x="4610191" y="1222771"/>
                  <a:pt x="4568749" y="1181329"/>
                  <a:pt x="4517628" y="1181329"/>
                </a:cubicBezTo>
                <a:cubicBezTo>
                  <a:pt x="4466507" y="1181329"/>
                  <a:pt x="4425065" y="1222771"/>
                  <a:pt x="4425065" y="1273892"/>
                </a:cubicBezTo>
                <a:lnTo>
                  <a:pt x="4425065" y="1394460"/>
                </a:lnTo>
                <a:lnTo>
                  <a:pt x="4246707" y="1394460"/>
                </a:lnTo>
                <a:lnTo>
                  <a:pt x="4246708" y="1273892"/>
                </a:lnTo>
                <a:cubicBezTo>
                  <a:pt x="4246708" y="1222771"/>
                  <a:pt x="4205266" y="1181329"/>
                  <a:pt x="4154145" y="1181329"/>
                </a:cubicBezTo>
                <a:cubicBezTo>
                  <a:pt x="4103024" y="1181329"/>
                  <a:pt x="4061582" y="1222771"/>
                  <a:pt x="4061582" y="1273892"/>
                </a:cubicBezTo>
                <a:lnTo>
                  <a:pt x="4061582" y="1394460"/>
                </a:lnTo>
                <a:lnTo>
                  <a:pt x="3883224" y="1394460"/>
                </a:lnTo>
                <a:lnTo>
                  <a:pt x="3883225" y="1273892"/>
                </a:lnTo>
                <a:cubicBezTo>
                  <a:pt x="3883225" y="1222771"/>
                  <a:pt x="3841783" y="1181329"/>
                  <a:pt x="3790662" y="1181329"/>
                </a:cubicBezTo>
                <a:cubicBezTo>
                  <a:pt x="3739541" y="1181329"/>
                  <a:pt x="3698099" y="1222771"/>
                  <a:pt x="3698099" y="1273892"/>
                </a:cubicBezTo>
                <a:lnTo>
                  <a:pt x="3698099" y="1394460"/>
                </a:lnTo>
                <a:lnTo>
                  <a:pt x="3519741" y="1394460"/>
                </a:lnTo>
                <a:lnTo>
                  <a:pt x="3519742" y="1273892"/>
                </a:lnTo>
                <a:cubicBezTo>
                  <a:pt x="3519742" y="1222771"/>
                  <a:pt x="3478300" y="1181329"/>
                  <a:pt x="3427179" y="1181329"/>
                </a:cubicBezTo>
                <a:cubicBezTo>
                  <a:pt x="3376058" y="1181329"/>
                  <a:pt x="3334616" y="1222771"/>
                  <a:pt x="3334616" y="1273892"/>
                </a:cubicBezTo>
                <a:lnTo>
                  <a:pt x="3334616" y="1394460"/>
                </a:lnTo>
                <a:lnTo>
                  <a:pt x="3156258" y="1394460"/>
                </a:lnTo>
                <a:lnTo>
                  <a:pt x="3156259" y="1273892"/>
                </a:lnTo>
                <a:cubicBezTo>
                  <a:pt x="3156259" y="1222771"/>
                  <a:pt x="3114817" y="1181329"/>
                  <a:pt x="3063696" y="1181329"/>
                </a:cubicBezTo>
                <a:cubicBezTo>
                  <a:pt x="3012575" y="1181329"/>
                  <a:pt x="2971133" y="1222771"/>
                  <a:pt x="2971133" y="1273892"/>
                </a:cubicBezTo>
                <a:lnTo>
                  <a:pt x="2971133" y="1394460"/>
                </a:lnTo>
                <a:lnTo>
                  <a:pt x="2792775" y="1394460"/>
                </a:lnTo>
                <a:lnTo>
                  <a:pt x="2792776" y="1273892"/>
                </a:lnTo>
                <a:cubicBezTo>
                  <a:pt x="2792776" y="1222771"/>
                  <a:pt x="2751334" y="1181329"/>
                  <a:pt x="2700213" y="1181329"/>
                </a:cubicBezTo>
                <a:cubicBezTo>
                  <a:pt x="2649092" y="1181329"/>
                  <a:pt x="2607650" y="1222771"/>
                  <a:pt x="2607650" y="1273892"/>
                </a:cubicBezTo>
                <a:lnTo>
                  <a:pt x="2607650" y="1394460"/>
                </a:lnTo>
                <a:lnTo>
                  <a:pt x="2429292" y="1394460"/>
                </a:lnTo>
                <a:lnTo>
                  <a:pt x="2429293" y="1273892"/>
                </a:lnTo>
                <a:cubicBezTo>
                  <a:pt x="2429293" y="1222771"/>
                  <a:pt x="2387851" y="1181329"/>
                  <a:pt x="2336730" y="1181329"/>
                </a:cubicBezTo>
                <a:cubicBezTo>
                  <a:pt x="2285609" y="1181329"/>
                  <a:pt x="2244167" y="1222771"/>
                  <a:pt x="2244167" y="1273892"/>
                </a:cubicBezTo>
                <a:lnTo>
                  <a:pt x="2244167" y="1394460"/>
                </a:lnTo>
                <a:lnTo>
                  <a:pt x="2065809" y="1394460"/>
                </a:lnTo>
                <a:lnTo>
                  <a:pt x="2065810" y="1273892"/>
                </a:lnTo>
                <a:cubicBezTo>
                  <a:pt x="2065810" y="1222771"/>
                  <a:pt x="2024368" y="1181329"/>
                  <a:pt x="1973247" y="1181329"/>
                </a:cubicBezTo>
                <a:cubicBezTo>
                  <a:pt x="1922126" y="1181329"/>
                  <a:pt x="1880684" y="1222771"/>
                  <a:pt x="1880684" y="1273892"/>
                </a:cubicBezTo>
                <a:lnTo>
                  <a:pt x="1880684" y="1394460"/>
                </a:lnTo>
                <a:lnTo>
                  <a:pt x="1702326" y="1394460"/>
                </a:lnTo>
                <a:lnTo>
                  <a:pt x="1702327" y="1273892"/>
                </a:lnTo>
                <a:cubicBezTo>
                  <a:pt x="1702327" y="1222771"/>
                  <a:pt x="1660885" y="1181329"/>
                  <a:pt x="1609764" y="1181329"/>
                </a:cubicBezTo>
                <a:cubicBezTo>
                  <a:pt x="1558643" y="1181329"/>
                  <a:pt x="1517201" y="1222771"/>
                  <a:pt x="1517201" y="1273892"/>
                </a:cubicBezTo>
                <a:lnTo>
                  <a:pt x="1517201" y="1394460"/>
                </a:lnTo>
                <a:lnTo>
                  <a:pt x="1338843" y="1394460"/>
                </a:lnTo>
                <a:lnTo>
                  <a:pt x="1338844" y="1273892"/>
                </a:lnTo>
                <a:cubicBezTo>
                  <a:pt x="1338844" y="1222771"/>
                  <a:pt x="1297402" y="1181329"/>
                  <a:pt x="1246281" y="1181329"/>
                </a:cubicBezTo>
                <a:cubicBezTo>
                  <a:pt x="1195160" y="1181329"/>
                  <a:pt x="1153718" y="1222771"/>
                  <a:pt x="1153718" y="1273892"/>
                </a:cubicBezTo>
                <a:lnTo>
                  <a:pt x="1153718" y="1394460"/>
                </a:lnTo>
                <a:lnTo>
                  <a:pt x="975360" y="1394460"/>
                </a:lnTo>
                <a:lnTo>
                  <a:pt x="975361" y="1273892"/>
                </a:lnTo>
                <a:cubicBezTo>
                  <a:pt x="975361" y="1222771"/>
                  <a:pt x="933919" y="1181329"/>
                  <a:pt x="882798" y="1181329"/>
                </a:cubicBezTo>
                <a:cubicBezTo>
                  <a:pt x="831677" y="1181329"/>
                  <a:pt x="790235" y="1222771"/>
                  <a:pt x="790235" y="1273892"/>
                </a:cubicBezTo>
                <a:lnTo>
                  <a:pt x="790235" y="1394460"/>
                </a:lnTo>
                <a:lnTo>
                  <a:pt x="611877" y="1394460"/>
                </a:lnTo>
                <a:lnTo>
                  <a:pt x="611878" y="1273892"/>
                </a:lnTo>
                <a:cubicBezTo>
                  <a:pt x="611878" y="1222771"/>
                  <a:pt x="570436" y="1181329"/>
                  <a:pt x="519315" y="1181329"/>
                </a:cubicBezTo>
                <a:cubicBezTo>
                  <a:pt x="468194" y="1181329"/>
                  <a:pt x="426752" y="1222771"/>
                  <a:pt x="426752" y="1273892"/>
                </a:cubicBezTo>
                <a:lnTo>
                  <a:pt x="426752" y="1394460"/>
                </a:lnTo>
                <a:lnTo>
                  <a:pt x="232415" y="1394460"/>
                </a:lnTo>
                <a:cubicBezTo>
                  <a:pt x="104056" y="1394460"/>
                  <a:pt x="0" y="1290404"/>
                  <a:pt x="0" y="1162045"/>
                </a:cubicBezTo>
                <a:lnTo>
                  <a:pt x="0" y="987213"/>
                </a:lnTo>
                <a:cubicBezTo>
                  <a:pt x="160153" y="987213"/>
                  <a:pt x="289983" y="857383"/>
                  <a:pt x="289983" y="697230"/>
                </a:cubicBezTo>
                <a:cubicBezTo>
                  <a:pt x="289983" y="537077"/>
                  <a:pt x="160153" y="407247"/>
                  <a:pt x="0" y="407247"/>
                </a:cubicBezTo>
                <a:lnTo>
                  <a:pt x="0" y="232415"/>
                </a:lnTo>
                <a:cubicBezTo>
                  <a:pt x="0" y="104056"/>
                  <a:pt x="104056" y="0"/>
                  <a:pt x="2324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8460720" y="4782600"/>
            <a:ext cx="1664280" cy="108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Image 3" descr=""/>
          <p:cNvPicPr/>
          <p:nvPr/>
        </p:nvPicPr>
        <p:blipFill>
          <a:blip r:embed="rId1"/>
          <a:stretch/>
        </p:blipFill>
        <p:spPr>
          <a:xfrm>
            <a:off x="5522760" y="289080"/>
            <a:ext cx="371880" cy="372600"/>
          </a:xfrm>
          <a:prstGeom prst="rect">
            <a:avLst/>
          </a:prstGeom>
          <a:ln>
            <a:noFill/>
          </a:ln>
        </p:spPr>
      </p:pic>
      <p:pic>
        <p:nvPicPr>
          <p:cNvPr id="47" name="Image 6" descr=""/>
          <p:cNvPicPr/>
          <p:nvPr/>
        </p:nvPicPr>
        <p:blipFill>
          <a:blip r:embed="rId2"/>
          <a:stretch/>
        </p:blipFill>
        <p:spPr>
          <a:xfrm>
            <a:off x="1825560" y="2845800"/>
            <a:ext cx="372240" cy="372240"/>
          </a:xfrm>
          <a:prstGeom prst="rect">
            <a:avLst/>
          </a:prstGeom>
          <a:ln>
            <a:noFill/>
          </a:ln>
        </p:spPr>
      </p:pic>
      <p:pic>
        <p:nvPicPr>
          <p:cNvPr id="48" name="Image 7" descr=""/>
          <p:cNvPicPr/>
          <p:nvPr/>
        </p:nvPicPr>
        <p:blipFill>
          <a:blip r:embed="rId3"/>
          <a:stretch/>
        </p:blipFill>
        <p:spPr>
          <a:xfrm>
            <a:off x="6633000" y="2867400"/>
            <a:ext cx="372240" cy="371880"/>
          </a:xfrm>
          <a:prstGeom prst="rect">
            <a:avLst/>
          </a:prstGeom>
          <a:ln>
            <a:noFill/>
          </a:ln>
        </p:spPr>
      </p:pic>
      <p:pic>
        <p:nvPicPr>
          <p:cNvPr id="49" name="Image 8" descr=""/>
          <p:cNvPicPr/>
          <p:nvPr/>
        </p:nvPicPr>
        <p:blipFill>
          <a:blip r:embed="rId4"/>
          <a:stretch/>
        </p:blipFill>
        <p:spPr>
          <a:xfrm>
            <a:off x="9368280" y="2888280"/>
            <a:ext cx="372240" cy="372240"/>
          </a:xfrm>
          <a:prstGeom prst="rect">
            <a:avLst/>
          </a:prstGeom>
          <a:ln>
            <a:noFill/>
          </a:ln>
        </p:spPr>
      </p:pic>
      <p:pic>
        <p:nvPicPr>
          <p:cNvPr id="50" name="Image 9" descr=""/>
          <p:cNvPicPr/>
          <p:nvPr/>
        </p:nvPicPr>
        <p:blipFill>
          <a:blip r:embed="rId5"/>
          <a:stretch/>
        </p:blipFill>
        <p:spPr>
          <a:xfrm>
            <a:off x="5524200" y="758880"/>
            <a:ext cx="371880" cy="372240"/>
          </a:xfrm>
          <a:prstGeom prst="rect">
            <a:avLst/>
          </a:prstGeom>
          <a:ln>
            <a:noFill/>
          </a:ln>
        </p:spPr>
      </p:pic>
      <p:sp>
        <p:nvSpPr>
          <p:cNvPr id="51" name="CustomShape 3"/>
          <p:cNvSpPr/>
          <p:nvPr/>
        </p:nvSpPr>
        <p:spPr>
          <a:xfrm>
            <a:off x="2602440" y="1657440"/>
            <a:ext cx="8244000" cy="51912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Hypervisor</a:t>
            </a:r>
            <a:endParaRPr b="1" lang="fr-FR" sz="2200" spc="-1" strike="noStrike">
              <a:latin typeface="Arial"/>
            </a:endParaRPr>
          </a:p>
        </p:txBody>
      </p:sp>
      <p:pic>
        <p:nvPicPr>
          <p:cNvPr id="52" name="Graphique 23" descr=""/>
          <p:cNvPicPr/>
          <p:nvPr/>
        </p:nvPicPr>
        <p:blipFill>
          <a:blip r:embed="rId6"/>
          <a:stretch/>
        </p:blipFill>
        <p:spPr>
          <a:xfrm>
            <a:off x="3528360" y="4967640"/>
            <a:ext cx="792720" cy="792720"/>
          </a:xfrm>
          <a:prstGeom prst="rect">
            <a:avLst/>
          </a:prstGeom>
          <a:ln>
            <a:noFill/>
          </a:ln>
        </p:spPr>
      </p:pic>
      <p:grpSp>
        <p:nvGrpSpPr>
          <p:cNvPr id="53" name="Group 4"/>
          <p:cNvGrpSpPr/>
          <p:nvPr/>
        </p:nvGrpSpPr>
        <p:grpSpPr>
          <a:xfrm>
            <a:off x="3312000" y="2296080"/>
            <a:ext cx="1173600" cy="1256040"/>
            <a:chOff x="3312000" y="2296080"/>
            <a:chExt cx="1173600" cy="1256040"/>
          </a:xfrm>
        </p:grpSpPr>
        <p:pic>
          <p:nvPicPr>
            <p:cNvPr id="54" name="Graphique 12" descr=""/>
            <p:cNvPicPr/>
            <p:nvPr/>
          </p:nvPicPr>
          <p:blipFill>
            <a:blip r:embed="rId7"/>
            <a:stretch/>
          </p:blipFill>
          <p:spPr>
            <a:xfrm>
              <a:off x="3312000" y="2296080"/>
              <a:ext cx="1173600" cy="1256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5" name="CustomShape 5"/>
            <p:cNvSpPr/>
            <p:nvPr/>
          </p:nvSpPr>
          <p:spPr>
            <a:xfrm>
              <a:off x="3692880" y="2734560"/>
              <a:ext cx="367920" cy="370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" name="CustomShape 6"/>
            <p:cNvSpPr/>
            <p:nvPr/>
          </p:nvSpPr>
          <p:spPr>
            <a:xfrm>
              <a:off x="3568320" y="2800080"/>
              <a:ext cx="645480" cy="296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b"/>
            <a:p>
              <a:pPr algn="ctr">
                <a:lnSpc>
                  <a:spcPct val="100000"/>
                </a:lnSpc>
              </a:pPr>
              <a:r>
                <a:rPr b="1" lang="fr-FR" sz="14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CPU</a:t>
              </a:r>
              <a:endParaRPr b="1" lang="fr-FR" sz="1400" spc="-1" strike="noStrike">
                <a:latin typeface="Arial"/>
              </a:endParaRPr>
            </a:p>
          </p:txBody>
        </p:sp>
      </p:grpSp>
      <p:pic>
        <p:nvPicPr>
          <p:cNvPr id="57" name="Graphique 58" descr=""/>
          <p:cNvPicPr/>
          <p:nvPr/>
        </p:nvPicPr>
        <p:blipFill>
          <a:blip r:embed="rId8"/>
          <a:stretch/>
        </p:blipFill>
        <p:spPr>
          <a:xfrm>
            <a:off x="8896320" y="4967640"/>
            <a:ext cx="792360" cy="792720"/>
          </a:xfrm>
          <a:prstGeom prst="rect">
            <a:avLst/>
          </a:prstGeom>
          <a:ln>
            <a:noFill/>
          </a:ln>
        </p:spPr>
      </p:pic>
      <p:sp>
        <p:nvSpPr>
          <p:cNvPr id="58" name="CustomShape 7"/>
          <p:cNvSpPr/>
          <p:nvPr/>
        </p:nvSpPr>
        <p:spPr>
          <a:xfrm>
            <a:off x="10055520" y="3862080"/>
            <a:ext cx="91260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RAM</a:t>
            </a:r>
            <a:endParaRPr b="1" lang="fr-FR" sz="2400" spc="-1" strike="noStrike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3038760" y="767520"/>
            <a:ext cx="1665000" cy="70848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9"/>
          <p:cNvSpPr/>
          <p:nvPr/>
        </p:nvSpPr>
        <p:spPr>
          <a:xfrm>
            <a:off x="3038760" y="927360"/>
            <a:ext cx="166500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user VM</a:t>
            </a:r>
            <a:endParaRPr b="1" lang="fr-FR" sz="2200" spc="-1" strike="noStrike">
              <a:latin typeface="Arial"/>
              <a:ea typeface="Noto Sans CJK SC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8426880" y="767520"/>
            <a:ext cx="1664640" cy="7084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11"/>
          <p:cNvSpPr/>
          <p:nvPr/>
        </p:nvSpPr>
        <p:spPr>
          <a:xfrm>
            <a:off x="8426880" y="942120"/>
            <a:ext cx="1664640" cy="39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/>
            <a:r>
              <a:rPr b="1" lang="fr-F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dom0</a:t>
            </a:r>
            <a:endParaRPr b="0" lang="fr-FR" sz="2200" spc="-1" strike="noStrike">
              <a:latin typeface="Arial"/>
            </a:endParaRPr>
          </a:p>
        </p:txBody>
      </p:sp>
      <p:sp>
        <p:nvSpPr>
          <p:cNvPr id="63" name="CustomShape 12"/>
          <p:cNvSpPr/>
          <p:nvPr/>
        </p:nvSpPr>
        <p:spPr>
          <a:xfrm>
            <a:off x="4321800" y="5364720"/>
            <a:ext cx="457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custDash>
              <a:ds d="400000" sp="300000"/>
            </a:custDash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13"/>
          <p:cNvSpPr/>
          <p:nvPr/>
        </p:nvSpPr>
        <p:spPr>
          <a:xfrm>
            <a:off x="9276840" y="1523520"/>
            <a:ext cx="360" cy="31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4"/>
          <p:cNvSpPr/>
          <p:nvPr/>
        </p:nvSpPr>
        <p:spPr>
          <a:xfrm rot="10800000">
            <a:off x="3236760" y="2991960"/>
            <a:ext cx="757440" cy="1081800"/>
          </a:xfrm>
          <a:prstGeom prst="curvedConnector3">
            <a:avLst>
              <a:gd name="adj1" fmla="val 153550"/>
            </a:avLst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5"/>
          <p:cNvSpPr/>
          <p:nvPr/>
        </p:nvSpPr>
        <p:spPr>
          <a:xfrm flipV="1" rot="10800000">
            <a:off x="8417880" y="2312640"/>
            <a:ext cx="4371480" cy="1156680"/>
          </a:xfrm>
          <a:prstGeom prst="curvedConnector2">
            <a:avLst/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6"/>
          <p:cNvSpPr/>
          <p:nvPr/>
        </p:nvSpPr>
        <p:spPr>
          <a:xfrm rot="5400000">
            <a:off x="4126680" y="2275560"/>
            <a:ext cx="2696040" cy="2499120"/>
          </a:xfrm>
          <a:prstGeom prst="curvedConnector2">
            <a:avLst/>
          </a:pr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" name="Image 344" descr=""/>
          <p:cNvPicPr/>
          <p:nvPr/>
        </p:nvPicPr>
        <p:blipFill>
          <a:blip r:embed="rId9"/>
          <a:stretch/>
        </p:blipFill>
        <p:spPr>
          <a:xfrm>
            <a:off x="4628520" y="5482800"/>
            <a:ext cx="372240" cy="371880"/>
          </a:xfrm>
          <a:prstGeom prst="rect">
            <a:avLst/>
          </a:prstGeom>
          <a:ln>
            <a:noFill/>
          </a:ln>
        </p:spPr>
      </p:pic>
      <p:pic>
        <p:nvPicPr>
          <p:cNvPr id="69" name="Image 5" descr=""/>
          <p:cNvPicPr/>
          <p:nvPr/>
        </p:nvPicPr>
        <p:blipFill>
          <a:blip r:embed="rId10"/>
          <a:stretch/>
        </p:blipFill>
        <p:spPr>
          <a:xfrm>
            <a:off x="4001040" y="3734640"/>
            <a:ext cx="372240" cy="372240"/>
          </a:xfrm>
          <a:prstGeom prst="rect">
            <a:avLst/>
          </a:prstGeom>
          <a:ln>
            <a:noFill/>
          </a:ln>
        </p:spPr>
      </p:pic>
      <p:sp>
        <p:nvSpPr>
          <p:cNvPr id="70" name="CustomShape 17"/>
          <p:cNvSpPr/>
          <p:nvPr/>
        </p:nvSpPr>
        <p:spPr>
          <a:xfrm>
            <a:off x="4420080" y="3643200"/>
            <a:ext cx="97668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Logging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1" name="CustomShape 18"/>
          <p:cNvSpPr/>
          <p:nvPr/>
        </p:nvSpPr>
        <p:spPr>
          <a:xfrm rot="227400">
            <a:off x="3863160" y="3518640"/>
            <a:ext cx="93960" cy="14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19"/>
          <p:cNvSpPr/>
          <p:nvPr/>
        </p:nvSpPr>
        <p:spPr>
          <a:xfrm>
            <a:off x="5943240" y="267840"/>
            <a:ext cx="170676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PML activation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3" name="CustomShape 20"/>
          <p:cNvSpPr/>
          <p:nvPr/>
        </p:nvSpPr>
        <p:spPr>
          <a:xfrm>
            <a:off x="5929560" y="640440"/>
            <a:ext cx="202500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PML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deactivation 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4" name="CustomShape 21"/>
          <p:cNvSpPr/>
          <p:nvPr/>
        </p:nvSpPr>
        <p:spPr>
          <a:xfrm>
            <a:off x="9827640" y="2379240"/>
            <a:ext cx="241236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Log treatment 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(checkpointing, </a:t>
            </a:r>
            <a:br/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live migration or 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WSS estimation)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5" name="CustomShape 22"/>
          <p:cNvSpPr/>
          <p:nvPr/>
        </p:nvSpPr>
        <p:spPr>
          <a:xfrm>
            <a:off x="6515640" y="3220920"/>
            <a:ext cx="2302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Log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pre-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treatm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ent &amp;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backup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6" name="CustomShape 23"/>
          <p:cNvSpPr/>
          <p:nvPr/>
        </p:nvSpPr>
        <p:spPr>
          <a:xfrm>
            <a:off x="5108400" y="5398920"/>
            <a:ext cx="31057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Log pre-treatment &amp; backup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7" name="CustomShape 24"/>
          <p:cNvSpPr/>
          <p:nvPr/>
        </p:nvSpPr>
        <p:spPr>
          <a:xfrm>
            <a:off x="1540440" y="3227400"/>
            <a:ext cx="195048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Log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full 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VMEX</a:t>
            </a: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IT /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IPI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8" name="CustomShape 25"/>
          <p:cNvSpPr/>
          <p:nvPr/>
        </p:nvSpPr>
        <p:spPr>
          <a:xfrm>
            <a:off x="3427920" y="5790960"/>
            <a:ext cx="101484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PML log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79" name="CustomShape 26"/>
          <p:cNvSpPr/>
          <p:nvPr/>
        </p:nvSpPr>
        <p:spPr>
          <a:xfrm>
            <a:off x="8874360" y="5855400"/>
            <a:ext cx="92772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Backup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80" name="CustomShape 27"/>
          <p:cNvSpPr/>
          <p:nvPr/>
        </p:nvSpPr>
        <p:spPr>
          <a:xfrm>
            <a:off x="7323120" y="4250880"/>
            <a:ext cx="183780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30000"/>
              </a:lnSpc>
            </a:pPr>
            <a:r>
              <a:rPr b="0" i="1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dom0’s memory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3426</TotalTime>
  <Application>LibreOffice/6.0.7.3$Linux_X86_64 LibreOffice_project/00m0$Build-3</Application>
  <Words>43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2019-03-28T12:00:14Z</dcterms:created>
  <dc:creator>Laurent Réveillère</dc:creator>
  <dc:description/>
  <dc:language>fr-FR</dc:language>
  <cp:lastModifiedBy/>
  <cp:lastPrinted>2019-07-24T12:42:09Z</cp:lastPrinted>
  <dcterms:modified xsi:type="dcterms:W3CDTF">2021-01-12T18:08:29Z</dcterms:modified>
  <cp:revision>28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Personnalisé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