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2.png" ContentType="image/png"/>
  <Override PartName="/ppt/media/image11.wmf" ContentType="image/x-wmf"/>
  <Override PartName="/ppt/media/image10.png" ContentType="image/png"/>
  <Override PartName="/ppt/media/image8.png" ContentType="image/png"/>
  <Override PartName="/ppt/media/image9.wmf" ContentType="image/x-wmf"/>
  <Override PartName="/ppt/media/image7.png" ContentType="image/png"/>
  <Override PartName="/ppt/media/image14.png" ContentType="image/png"/>
  <Override PartName="/ppt/media/image2.wmf" ContentType="image/x-wmf"/>
  <Override PartName="/ppt/media/image15.wmf" ContentType="image/x-wmf"/>
  <Override PartName="/ppt/media/image13.png" ContentType="image/png"/>
  <Override PartName="/ppt/media/image1.wmf" ContentType="image/x-wmf"/>
  <Override PartName="/ppt/media/image3.wmf" ContentType="image/x-wmf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0212" cy="71993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Cliquez pour déplacer la diapo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92228E-058B-4EEC-A1E7-6D6B60F9334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43080" y="1143000"/>
            <a:ext cx="6171840" cy="30859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fr-FR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C21B4E8-2BFB-417E-9080-616D125DC1D1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0192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48348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2000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10192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48348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00000" y="1178280"/>
            <a:ext cx="10799640" cy="1161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640" cy="2505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3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90000" y="6672600"/>
            <a:ext cx="3239640" cy="383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291688-2DD7-4345-B8E1-4F7ABB762664}" type="datetime">
              <a:rPr b="0" lang="fr-FR" sz="1260" spc="-1" strike="noStrike">
                <a:solidFill>
                  <a:srgbClr val="8b8b8b"/>
                </a:solidFill>
                <a:latin typeface="Calibri"/>
              </a:rPr>
              <a:t>08/08/2019</a:t>
            </a:fld>
            <a:endParaRPr b="0" lang="fr-FR" sz="12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770000" y="6672600"/>
            <a:ext cx="4859640" cy="38304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170000" y="6672600"/>
            <a:ext cx="3239640" cy="3830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FB01F2-100E-44C8-99FB-59F9B8A99CA1}" type="slidenum">
              <a:rPr b="0" lang="fr-FR" sz="126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6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wmf"/><Relationship Id="rId10" Type="http://schemas.openxmlformats.org/officeDocument/2006/relationships/image" Target="../media/image10.png"/><Relationship Id="rId11" Type="http://schemas.openxmlformats.org/officeDocument/2006/relationships/image" Target="../media/image11.wmf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wmf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3" descr=""/>
          <p:cNvPicPr/>
          <p:nvPr/>
        </p:nvPicPr>
        <p:blipFill>
          <a:blip r:embed="rId1"/>
          <a:stretch/>
        </p:blipFill>
        <p:spPr>
          <a:xfrm>
            <a:off x="1130040" y="115236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47" name="Image 6" descr=""/>
          <p:cNvPicPr/>
          <p:nvPr/>
        </p:nvPicPr>
        <p:blipFill>
          <a:blip r:embed="rId2"/>
          <a:stretch/>
        </p:blipFill>
        <p:spPr>
          <a:xfrm>
            <a:off x="4548600" y="286920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48" name="Image 7" descr=""/>
          <p:cNvPicPr/>
          <p:nvPr/>
        </p:nvPicPr>
        <p:blipFill>
          <a:blip r:embed="rId3"/>
          <a:stretch/>
        </p:blipFill>
        <p:spPr>
          <a:xfrm>
            <a:off x="4830120" y="414972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49" name="Image 8" descr=""/>
          <p:cNvPicPr/>
          <p:nvPr/>
        </p:nvPicPr>
        <p:blipFill>
          <a:blip r:embed="rId4"/>
          <a:stretch/>
        </p:blipFill>
        <p:spPr>
          <a:xfrm>
            <a:off x="933480" y="2046240"/>
            <a:ext cx="342720" cy="342720"/>
          </a:xfrm>
          <a:prstGeom prst="rect">
            <a:avLst/>
          </a:prstGeom>
          <a:ln>
            <a:noFill/>
          </a:ln>
        </p:spPr>
      </p:pic>
      <p:pic>
        <p:nvPicPr>
          <p:cNvPr id="50" name="Image 9" descr=""/>
          <p:cNvPicPr/>
          <p:nvPr/>
        </p:nvPicPr>
        <p:blipFill>
          <a:blip r:embed="rId5"/>
          <a:stretch/>
        </p:blipFill>
        <p:spPr>
          <a:xfrm>
            <a:off x="7809120" y="3767040"/>
            <a:ext cx="342720" cy="342720"/>
          </a:xfrm>
          <a:prstGeom prst="rect">
            <a:avLst/>
          </a:prstGeom>
          <a:ln>
            <a:noFill/>
          </a:ln>
        </p:spPr>
      </p:pic>
      <p:grpSp>
        <p:nvGrpSpPr>
          <p:cNvPr id="51" name="Group 1"/>
          <p:cNvGrpSpPr/>
          <p:nvPr/>
        </p:nvGrpSpPr>
        <p:grpSpPr>
          <a:xfrm>
            <a:off x="2774880" y="2681640"/>
            <a:ext cx="1080000" cy="1155600"/>
            <a:chOff x="2774880" y="2681640"/>
            <a:chExt cx="1080000" cy="1155600"/>
          </a:xfrm>
        </p:grpSpPr>
        <p:pic>
          <p:nvPicPr>
            <p:cNvPr id="52" name="Graphique 12" descr=""/>
            <p:cNvPicPr/>
            <p:nvPr/>
          </p:nvPicPr>
          <p:blipFill>
            <a:blip r:embed="rId6"/>
            <a:stretch/>
          </p:blipFill>
          <p:spPr>
            <a:xfrm>
              <a:off x="2774880" y="2681640"/>
              <a:ext cx="1080000" cy="115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3" name="CustomShape 2"/>
            <p:cNvSpPr/>
            <p:nvPr/>
          </p:nvSpPr>
          <p:spPr>
            <a:xfrm>
              <a:off x="3125520" y="3085200"/>
              <a:ext cx="338760" cy="341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3010680" y="3145320"/>
              <a:ext cx="59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CPU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55" name="CustomShape 4"/>
          <p:cNvSpPr/>
          <p:nvPr/>
        </p:nvSpPr>
        <p:spPr>
          <a:xfrm>
            <a:off x="2775600" y="686880"/>
            <a:ext cx="1531440" cy="65196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2775600" y="833760"/>
            <a:ext cx="153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VM1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5546880" y="713160"/>
            <a:ext cx="1531440" cy="6519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>
            <a:off x="5535000" y="873720"/>
            <a:ext cx="153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pVM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 flipV="1">
            <a:off x="3855240" y="3242880"/>
            <a:ext cx="2218320" cy="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9"/>
          <p:cNvGrpSpPr/>
          <p:nvPr/>
        </p:nvGrpSpPr>
        <p:grpSpPr>
          <a:xfrm>
            <a:off x="8470440" y="2674440"/>
            <a:ext cx="1080000" cy="1155600"/>
            <a:chOff x="8470440" y="2674440"/>
            <a:chExt cx="1080000" cy="1155600"/>
          </a:xfrm>
        </p:grpSpPr>
        <p:pic>
          <p:nvPicPr>
            <p:cNvPr id="61" name="Graphique 43" descr=""/>
            <p:cNvPicPr/>
            <p:nvPr/>
          </p:nvPicPr>
          <p:blipFill>
            <a:blip r:embed="rId7"/>
            <a:stretch/>
          </p:blipFill>
          <p:spPr>
            <a:xfrm>
              <a:off x="8470440" y="2674440"/>
              <a:ext cx="1080000" cy="115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" name="CustomShape 10"/>
            <p:cNvSpPr/>
            <p:nvPr/>
          </p:nvSpPr>
          <p:spPr>
            <a:xfrm>
              <a:off x="8821080" y="3078000"/>
              <a:ext cx="338760" cy="341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3" name="CustomShape 11"/>
            <p:cNvSpPr/>
            <p:nvPr/>
          </p:nvSpPr>
          <p:spPr>
            <a:xfrm>
              <a:off x="8706240" y="3137760"/>
              <a:ext cx="59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CPU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64" name="CustomShape 12"/>
          <p:cNvSpPr/>
          <p:nvPr/>
        </p:nvSpPr>
        <p:spPr>
          <a:xfrm>
            <a:off x="8266680" y="671400"/>
            <a:ext cx="1531440" cy="6519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3"/>
          <p:cNvSpPr/>
          <p:nvPr/>
        </p:nvSpPr>
        <p:spPr>
          <a:xfrm>
            <a:off x="8286840" y="833760"/>
            <a:ext cx="151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VM2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6" name="Group 14"/>
          <p:cNvGrpSpPr/>
          <p:nvPr/>
        </p:nvGrpSpPr>
        <p:grpSpPr>
          <a:xfrm>
            <a:off x="6073560" y="2665080"/>
            <a:ext cx="1080000" cy="1155600"/>
            <a:chOff x="6073560" y="2665080"/>
            <a:chExt cx="1080000" cy="1155600"/>
          </a:xfrm>
        </p:grpSpPr>
        <p:pic>
          <p:nvPicPr>
            <p:cNvPr id="67" name="Graphique 60" descr=""/>
            <p:cNvPicPr/>
            <p:nvPr/>
          </p:nvPicPr>
          <p:blipFill>
            <a:blip r:embed="rId8"/>
            <a:stretch/>
          </p:blipFill>
          <p:spPr>
            <a:xfrm>
              <a:off x="6073560" y="2665080"/>
              <a:ext cx="1080000" cy="1155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CustomShape 15"/>
            <p:cNvSpPr/>
            <p:nvPr/>
          </p:nvSpPr>
          <p:spPr>
            <a:xfrm>
              <a:off x="6424200" y="3068640"/>
              <a:ext cx="338760" cy="341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9" name="CustomShape 16"/>
            <p:cNvSpPr/>
            <p:nvPr/>
          </p:nvSpPr>
          <p:spPr>
            <a:xfrm>
              <a:off x="6309720" y="3115080"/>
              <a:ext cx="5940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fr-FR" sz="1200" spc="-1" strike="noStrike">
                  <a:solidFill>
                    <a:srgbClr val="000000"/>
                  </a:solidFill>
                  <a:latin typeface="Calibri"/>
                </a:rPr>
                <a:t>CPU</a:t>
              </a:r>
              <a:endParaRPr b="0" lang="fr-FR" sz="1200" spc="-1" strike="noStrike">
                <a:latin typeface="Arial"/>
              </a:endParaRPr>
            </a:p>
          </p:txBody>
        </p:sp>
      </p:grpSp>
      <p:sp>
        <p:nvSpPr>
          <p:cNvPr id="70" name="CustomShape 17"/>
          <p:cNvSpPr/>
          <p:nvPr/>
        </p:nvSpPr>
        <p:spPr>
          <a:xfrm>
            <a:off x="2373840" y="1505160"/>
            <a:ext cx="7582320" cy="478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Hypervisor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 flipV="1" rot="16200000">
            <a:off x="1831680" y="2286360"/>
            <a:ext cx="1461240" cy="376200"/>
          </a:xfrm>
          <a:prstGeom prst="curvedConnector4">
            <a:avLst>
              <a:gd name="adj1" fmla="val 105"/>
              <a:gd name="adj2" fmla="val 209997"/>
            </a:avLst>
          </a:prstGeom>
          <a:noFill/>
          <a:ln w="1908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Image 63" descr=""/>
          <p:cNvPicPr/>
          <p:nvPr/>
        </p:nvPicPr>
        <p:blipFill>
          <a:blip r:embed="rId9"/>
          <a:stretch/>
        </p:blipFill>
        <p:spPr>
          <a:xfrm>
            <a:off x="1301760" y="2890080"/>
            <a:ext cx="342720" cy="342720"/>
          </a:xfrm>
          <a:prstGeom prst="rect">
            <a:avLst/>
          </a:prstGeom>
          <a:ln>
            <a:noFill/>
          </a:ln>
        </p:spPr>
      </p:pic>
      <p:sp>
        <p:nvSpPr>
          <p:cNvPr id="73" name="CustomShape 19"/>
          <p:cNvSpPr/>
          <p:nvPr/>
        </p:nvSpPr>
        <p:spPr>
          <a:xfrm>
            <a:off x="2356920" y="4684680"/>
            <a:ext cx="7590240" cy="2120400"/>
          </a:xfrm>
          <a:custGeom>
            <a:avLst/>
            <a:gdLst/>
            <a:ahLst/>
            <a:rect l="l" t="t" r="r" b="b"/>
            <a:pathLst>
              <a:path w="7582698" h="1394460">
                <a:moveTo>
                  <a:pt x="232415" y="0"/>
                </a:moveTo>
                <a:lnTo>
                  <a:pt x="7350283" y="0"/>
                </a:lnTo>
                <a:cubicBezTo>
                  <a:pt x="7478642" y="0"/>
                  <a:pt x="7582698" y="104056"/>
                  <a:pt x="7582698" y="232415"/>
                </a:cubicBezTo>
                <a:lnTo>
                  <a:pt x="7582698" y="407247"/>
                </a:lnTo>
                <a:cubicBezTo>
                  <a:pt x="7422545" y="407247"/>
                  <a:pt x="7292715" y="537077"/>
                  <a:pt x="7292715" y="697230"/>
                </a:cubicBezTo>
                <a:cubicBezTo>
                  <a:pt x="7292715" y="857383"/>
                  <a:pt x="7422545" y="987213"/>
                  <a:pt x="7582698" y="987213"/>
                </a:cubicBezTo>
                <a:lnTo>
                  <a:pt x="7582698" y="1162045"/>
                </a:lnTo>
                <a:cubicBezTo>
                  <a:pt x="7582698" y="1290404"/>
                  <a:pt x="7478642" y="1394460"/>
                  <a:pt x="7350283" y="1394460"/>
                </a:cubicBezTo>
                <a:lnTo>
                  <a:pt x="7154572" y="1394460"/>
                </a:lnTo>
                <a:lnTo>
                  <a:pt x="7154572" y="1273892"/>
                </a:lnTo>
                <a:cubicBezTo>
                  <a:pt x="7154572" y="1222771"/>
                  <a:pt x="7113130" y="1181329"/>
                  <a:pt x="7062009" y="1181329"/>
                </a:cubicBezTo>
                <a:cubicBezTo>
                  <a:pt x="7010888" y="1181329"/>
                  <a:pt x="6969446" y="1222771"/>
                  <a:pt x="6969446" y="1273892"/>
                </a:cubicBezTo>
                <a:lnTo>
                  <a:pt x="6969446" y="1394460"/>
                </a:lnTo>
                <a:lnTo>
                  <a:pt x="6791089" y="1394460"/>
                </a:lnTo>
                <a:lnTo>
                  <a:pt x="6791089" y="1273892"/>
                </a:lnTo>
                <a:cubicBezTo>
                  <a:pt x="6791089" y="1222771"/>
                  <a:pt x="6749647" y="1181329"/>
                  <a:pt x="6698526" y="1181329"/>
                </a:cubicBezTo>
                <a:cubicBezTo>
                  <a:pt x="6647405" y="1181329"/>
                  <a:pt x="6605963" y="1222771"/>
                  <a:pt x="6605963" y="1273892"/>
                </a:cubicBezTo>
                <a:lnTo>
                  <a:pt x="6605963" y="1394460"/>
                </a:lnTo>
                <a:lnTo>
                  <a:pt x="6427605" y="1394460"/>
                </a:lnTo>
                <a:lnTo>
                  <a:pt x="6427606" y="1273892"/>
                </a:lnTo>
                <a:cubicBezTo>
                  <a:pt x="6427606" y="1222771"/>
                  <a:pt x="6386164" y="1181329"/>
                  <a:pt x="6335043" y="1181329"/>
                </a:cubicBezTo>
                <a:cubicBezTo>
                  <a:pt x="6283922" y="1181329"/>
                  <a:pt x="6242480" y="1222771"/>
                  <a:pt x="6242480" y="1273892"/>
                </a:cubicBezTo>
                <a:lnTo>
                  <a:pt x="6242480" y="1394460"/>
                </a:lnTo>
                <a:lnTo>
                  <a:pt x="6064122" y="1394460"/>
                </a:lnTo>
                <a:lnTo>
                  <a:pt x="6064123" y="1273892"/>
                </a:lnTo>
                <a:cubicBezTo>
                  <a:pt x="6064123" y="1222771"/>
                  <a:pt x="6022681" y="1181329"/>
                  <a:pt x="5971560" y="1181329"/>
                </a:cubicBezTo>
                <a:cubicBezTo>
                  <a:pt x="5920439" y="1181329"/>
                  <a:pt x="5878997" y="1222771"/>
                  <a:pt x="5878997" y="1273892"/>
                </a:cubicBezTo>
                <a:lnTo>
                  <a:pt x="5878997" y="1394460"/>
                </a:lnTo>
                <a:lnTo>
                  <a:pt x="5700639" y="1394460"/>
                </a:lnTo>
                <a:lnTo>
                  <a:pt x="5700640" y="1273892"/>
                </a:lnTo>
                <a:cubicBezTo>
                  <a:pt x="5700640" y="1222771"/>
                  <a:pt x="5659198" y="1181329"/>
                  <a:pt x="5608077" y="1181329"/>
                </a:cubicBezTo>
                <a:cubicBezTo>
                  <a:pt x="5556956" y="1181329"/>
                  <a:pt x="5515514" y="1222771"/>
                  <a:pt x="5515514" y="1273892"/>
                </a:cubicBezTo>
                <a:lnTo>
                  <a:pt x="5515514" y="1394460"/>
                </a:lnTo>
                <a:lnTo>
                  <a:pt x="5337156" y="1394460"/>
                </a:lnTo>
                <a:lnTo>
                  <a:pt x="5337157" y="1273892"/>
                </a:lnTo>
                <a:cubicBezTo>
                  <a:pt x="5337157" y="1222771"/>
                  <a:pt x="5295715" y="1181329"/>
                  <a:pt x="5244594" y="1181329"/>
                </a:cubicBezTo>
                <a:cubicBezTo>
                  <a:pt x="5193473" y="1181329"/>
                  <a:pt x="5152031" y="1222771"/>
                  <a:pt x="5152031" y="1273892"/>
                </a:cubicBezTo>
                <a:lnTo>
                  <a:pt x="5152031" y="1394460"/>
                </a:lnTo>
                <a:lnTo>
                  <a:pt x="4973673" y="1394460"/>
                </a:lnTo>
                <a:lnTo>
                  <a:pt x="4973674" y="1273892"/>
                </a:lnTo>
                <a:cubicBezTo>
                  <a:pt x="4973674" y="1222771"/>
                  <a:pt x="4932232" y="1181329"/>
                  <a:pt x="4881111" y="1181329"/>
                </a:cubicBezTo>
                <a:cubicBezTo>
                  <a:pt x="4829990" y="1181329"/>
                  <a:pt x="4788548" y="1222771"/>
                  <a:pt x="4788548" y="1273892"/>
                </a:cubicBezTo>
                <a:lnTo>
                  <a:pt x="4788548" y="1394460"/>
                </a:lnTo>
                <a:lnTo>
                  <a:pt x="4610190" y="1394460"/>
                </a:lnTo>
                <a:lnTo>
                  <a:pt x="4610191" y="1273892"/>
                </a:lnTo>
                <a:cubicBezTo>
                  <a:pt x="4610191" y="1222771"/>
                  <a:pt x="4568749" y="1181329"/>
                  <a:pt x="4517628" y="1181329"/>
                </a:cubicBezTo>
                <a:cubicBezTo>
                  <a:pt x="4466507" y="1181329"/>
                  <a:pt x="4425065" y="1222771"/>
                  <a:pt x="4425065" y="1273892"/>
                </a:cubicBezTo>
                <a:lnTo>
                  <a:pt x="4425065" y="1394460"/>
                </a:lnTo>
                <a:lnTo>
                  <a:pt x="4246707" y="1394460"/>
                </a:lnTo>
                <a:lnTo>
                  <a:pt x="4246708" y="1273892"/>
                </a:lnTo>
                <a:cubicBezTo>
                  <a:pt x="4246708" y="1222771"/>
                  <a:pt x="4205266" y="1181329"/>
                  <a:pt x="4154145" y="1181329"/>
                </a:cubicBezTo>
                <a:cubicBezTo>
                  <a:pt x="4103024" y="1181329"/>
                  <a:pt x="4061582" y="1222771"/>
                  <a:pt x="4061582" y="1273892"/>
                </a:cubicBezTo>
                <a:lnTo>
                  <a:pt x="4061582" y="1394460"/>
                </a:lnTo>
                <a:lnTo>
                  <a:pt x="3883224" y="1394460"/>
                </a:lnTo>
                <a:lnTo>
                  <a:pt x="3883225" y="1273892"/>
                </a:lnTo>
                <a:cubicBezTo>
                  <a:pt x="3883225" y="1222771"/>
                  <a:pt x="3841783" y="1181329"/>
                  <a:pt x="3790662" y="1181329"/>
                </a:cubicBezTo>
                <a:cubicBezTo>
                  <a:pt x="3739541" y="1181329"/>
                  <a:pt x="3698099" y="1222771"/>
                  <a:pt x="3698099" y="1273892"/>
                </a:cubicBezTo>
                <a:lnTo>
                  <a:pt x="3698099" y="1394460"/>
                </a:lnTo>
                <a:lnTo>
                  <a:pt x="3519741" y="1394460"/>
                </a:lnTo>
                <a:lnTo>
                  <a:pt x="3519742" y="1273892"/>
                </a:lnTo>
                <a:cubicBezTo>
                  <a:pt x="3519742" y="1222771"/>
                  <a:pt x="3478300" y="1181329"/>
                  <a:pt x="3427179" y="1181329"/>
                </a:cubicBezTo>
                <a:cubicBezTo>
                  <a:pt x="3376058" y="1181329"/>
                  <a:pt x="3334616" y="1222771"/>
                  <a:pt x="3334616" y="1273892"/>
                </a:cubicBezTo>
                <a:lnTo>
                  <a:pt x="3334616" y="1394460"/>
                </a:lnTo>
                <a:lnTo>
                  <a:pt x="3156258" y="1394460"/>
                </a:lnTo>
                <a:lnTo>
                  <a:pt x="3156259" y="1273892"/>
                </a:lnTo>
                <a:cubicBezTo>
                  <a:pt x="3156259" y="1222771"/>
                  <a:pt x="3114817" y="1181329"/>
                  <a:pt x="3063696" y="1181329"/>
                </a:cubicBezTo>
                <a:cubicBezTo>
                  <a:pt x="3012575" y="1181329"/>
                  <a:pt x="2971133" y="1222771"/>
                  <a:pt x="2971133" y="1273892"/>
                </a:cubicBezTo>
                <a:lnTo>
                  <a:pt x="2971133" y="1394460"/>
                </a:lnTo>
                <a:lnTo>
                  <a:pt x="2792775" y="1394460"/>
                </a:lnTo>
                <a:lnTo>
                  <a:pt x="2792776" y="1273892"/>
                </a:lnTo>
                <a:cubicBezTo>
                  <a:pt x="2792776" y="1222771"/>
                  <a:pt x="2751334" y="1181329"/>
                  <a:pt x="2700213" y="1181329"/>
                </a:cubicBezTo>
                <a:cubicBezTo>
                  <a:pt x="2649092" y="1181329"/>
                  <a:pt x="2607650" y="1222771"/>
                  <a:pt x="2607650" y="1273892"/>
                </a:cubicBezTo>
                <a:lnTo>
                  <a:pt x="2607650" y="1394460"/>
                </a:lnTo>
                <a:lnTo>
                  <a:pt x="2429292" y="1394460"/>
                </a:lnTo>
                <a:lnTo>
                  <a:pt x="2429293" y="1273892"/>
                </a:lnTo>
                <a:cubicBezTo>
                  <a:pt x="2429293" y="1222771"/>
                  <a:pt x="2387851" y="1181329"/>
                  <a:pt x="2336730" y="1181329"/>
                </a:cubicBezTo>
                <a:cubicBezTo>
                  <a:pt x="2285609" y="1181329"/>
                  <a:pt x="2244167" y="1222771"/>
                  <a:pt x="2244167" y="1273892"/>
                </a:cubicBezTo>
                <a:lnTo>
                  <a:pt x="2244167" y="1394460"/>
                </a:lnTo>
                <a:lnTo>
                  <a:pt x="2065809" y="1394460"/>
                </a:lnTo>
                <a:lnTo>
                  <a:pt x="2065810" y="1273892"/>
                </a:lnTo>
                <a:cubicBezTo>
                  <a:pt x="2065810" y="1222771"/>
                  <a:pt x="2024368" y="1181329"/>
                  <a:pt x="1973247" y="1181329"/>
                </a:cubicBezTo>
                <a:cubicBezTo>
                  <a:pt x="1922126" y="1181329"/>
                  <a:pt x="1880684" y="1222771"/>
                  <a:pt x="1880684" y="1273892"/>
                </a:cubicBezTo>
                <a:lnTo>
                  <a:pt x="1880684" y="1394460"/>
                </a:lnTo>
                <a:lnTo>
                  <a:pt x="1702326" y="1394460"/>
                </a:lnTo>
                <a:lnTo>
                  <a:pt x="1702327" y="1273892"/>
                </a:lnTo>
                <a:cubicBezTo>
                  <a:pt x="1702327" y="1222771"/>
                  <a:pt x="1660885" y="1181329"/>
                  <a:pt x="1609764" y="1181329"/>
                </a:cubicBezTo>
                <a:cubicBezTo>
                  <a:pt x="1558643" y="1181329"/>
                  <a:pt x="1517201" y="1222771"/>
                  <a:pt x="1517201" y="1273892"/>
                </a:cubicBezTo>
                <a:lnTo>
                  <a:pt x="1517201" y="1394460"/>
                </a:lnTo>
                <a:lnTo>
                  <a:pt x="1338843" y="1394460"/>
                </a:lnTo>
                <a:lnTo>
                  <a:pt x="1338844" y="1273892"/>
                </a:lnTo>
                <a:cubicBezTo>
                  <a:pt x="1338844" y="1222771"/>
                  <a:pt x="1297402" y="1181329"/>
                  <a:pt x="1246281" y="1181329"/>
                </a:cubicBezTo>
                <a:cubicBezTo>
                  <a:pt x="1195160" y="1181329"/>
                  <a:pt x="1153718" y="1222771"/>
                  <a:pt x="1153718" y="1273892"/>
                </a:cubicBezTo>
                <a:lnTo>
                  <a:pt x="1153718" y="1394460"/>
                </a:lnTo>
                <a:lnTo>
                  <a:pt x="975360" y="1394460"/>
                </a:lnTo>
                <a:lnTo>
                  <a:pt x="975361" y="1273892"/>
                </a:lnTo>
                <a:cubicBezTo>
                  <a:pt x="975361" y="1222771"/>
                  <a:pt x="933919" y="1181329"/>
                  <a:pt x="882798" y="1181329"/>
                </a:cubicBezTo>
                <a:cubicBezTo>
                  <a:pt x="831677" y="1181329"/>
                  <a:pt x="790235" y="1222771"/>
                  <a:pt x="790235" y="1273892"/>
                </a:cubicBezTo>
                <a:lnTo>
                  <a:pt x="790235" y="1394460"/>
                </a:lnTo>
                <a:lnTo>
                  <a:pt x="611877" y="1394460"/>
                </a:lnTo>
                <a:lnTo>
                  <a:pt x="611878" y="1273892"/>
                </a:lnTo>
                <a:cubicBezTo>
                  <a:pt x="611878" y="1222771"/>
                  <a:pt x="570436" y="1181329"/>
                  <a:pt x="519315" y="1181329"/>
                </a:cubicBezTo>
                <a:cubicBezTo>
                  <a:pt x="468194" y="1181329"/>
                  <a:pt x="426752" y="1222771"/>
                  <a:pt x="426752" y="1273892"/>
                </a:cubicBezTo>
                <a:lnTo>
                  <a:pt x="426752" y="1394460"/>
                </a:lnTo>
                <a:lnTo>
                  <a:pt x="232415" y="1394460"/>
                </a:lnTo>
                <a:cubicBezTo>
                  <a:pt x="104056" y="1394460"/>
                  <a:pt x="0" y="1290404"/>
                  <a:pt x="0" y="1162045"/>
                </a:cubicBezTo>
                <a:lnTo>
                  <a:pt x="0" y="987213"/>
                </a:lnTo>
                <a:cubicBezTo>
                  <a:pt x="160153" y="987213"/>
                  <a:pt x="289983" y="857383"/>
                  <a:pt x="289983" y="697230"/>
                </a:cubicBezTo>
                <a:cubicBezTo>
                  <a:pt x="289983" y="537077"/>
                  <a:pt x="160153" y="407247"/>
                  <a:pt x="0" y="407247"/>
                </a:cubicBezTo>
                <a:lnTo>
                  <a:pt x="0" y="232415"/>
                </a:lnTo>
                <a:cubicBezTo>
                  <a:pt x="0" y="104056"/>
                  <a:pt x="104056" y="0"/>
                  <a:pt x="2324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0"/>
          <p:cNvSpPr/>
          <p:nvPr/>
        </p:nvSpPr>
        <p:spPr>
          <a:xfrm>
            <a:off x="6137280" y="5045040"/>
            <a:ext cx="1808280" cy="99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Graphique 23" descr=""/>
          <p:cNvPicPr/>
          <p:nvPr/>
        </p:nvPicPr>
        <p:blipFill>
          <a:blip r:embed="rId10"/>
          <a:stretch/>
        </p:blipFill>
        <p:spPr>
          <a:xfrm>
            <a:off x="2925000" y="5186520"/>
            <a:ext cx="729000" cy="729000"/>
          </a:xfrm>
          <a:prstGeom prst="rect">
            <a:avLst/>
          </a:prstGeom>
          <a:ln>
            <a:noFill/>
          </a:ln>
        </p:spPr>
      </p:pic>
      <p:sp>
        <p:nvSpPr>
          <p:cNvPr id="76" name="CustomShape 21"/>
          <p:cNvSpPr/>
          <p:nvPr/>
        </p:nvSpPr>
        <p:spPr>
          <a:xfrm>
            <a:off x="9277560" y="4228560"/>
            <a:ext cx="839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RAM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77" name="CustomShape 22"/>
          <p:cNvSpPr/>
          <p:nvPr/>
        </p:nvSpPr>
        <p:spPr>
          <a:xfrm>
            <a:off x="3627000" y="5657760"/>
            <a:ext cx="26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Image 344" descr=""/>
          <p:cNvPicPr/>
          <p:nvPr/>
        </p:nvPicPr>
        <p:blipFill>
          <a:blip r:embed="rId11"/>
          <a:stretch/>
        </p:blipFill>
        <p:spPr>
          <a:xfrm>
            <a:off x="3688920" y="5067720"/>
            <a:ext cx="342360" cy="342360"/>
          </a:xfrm>
          <a:prstGeom prst="rect">
            <a:avLst/>
          </a:prstGeom>
          <a:ln>
            <a:noFill/>
          </a:ln>
        </p:spPr>
      </p:pic>
      <p:sp>
        <p:nvSpPr>
          <p:cNvPr id="79" name="CustomShape 23"/>
          <p:cNvSpPr/>
          <p:nvPr/>
        </p:nvSpPr>
        <p:spPr>
          <a:xfrm>
            <a:off x="2916000" y="5838480"/>
            <a:ext cx="8560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PRL log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24"/>
          <p:cNvSpPr/>
          <p:nvPr/>
        </p:nvSpPr>
        <p:spPr>
          <a:xfrm>
            <a:off x="8604360" y="5877000"/>
            <a:ext cx="8560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PRL log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25"/>
          <p:cNvSpPr/>
          <p:nvPr/>
        </p:nvSpPr>
        <p:spPr>
          <a:xfrm>
            <a:off x="7383240" y="4626000"/>
            <a:ext cx="157860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pVM’s memory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26"/>
          <p:cNvSpPr/>
          <p:nvPr/>
        </p:nvSpPr>
        <p:spPr>
          <a:xfrm>
            <a:off x="4049280" y="4970520"/>
            <a:ext cx="1930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 pre-treatment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&amp; backup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83" name="Graphique 77" descr=""/>
          <p:cNvPicPr/>
          <p:nvPr/>
        </p:nvPicPr>
        <p:blipFill>
          <a:blip r:embed="rId12"/>
          <a:stretch/>
        </p:blipFill>
        <p:spPr>
          <a:xfrm>
            <a:off x="8638560" y="5186520"/>
            <a:ext cx="729360" cy="729360"/>
          </a:xfrm>
          <a:prstGeom prst="rect">
            <a:avLst/>
          </a:prstGeom>
          <a:ln>
            <a:noFill/>
          </a:ln>
        </p:spPr>
      </p:pic>
      <p:pic>
        <p:nvPicPr>
          <p:cNvPr id="84" name="Graphique 78" descr=""/>
          <p:cNvPicPr/>
          <p:nvPr/>
        </p:nvPicPr>
        <p:blipFill>
          <a:blip r:embed="rId13"/>
          <a:stretch/>
        </p:blipFill>
        <p:spPr>
          <a:xfrm>
            <a:off x="6348960" y="5219640"/>
            <a:ext cx="729360" cy="729360"/>
          </a:xfrm>
          <a:prstGeom prst="rect">
            <a:avLst/>
          </a:prstGeom>
          <a:ln>
            <a:noFill/>
          </a:ln>
        </p:spPr>
      </p:pic>
      <p:pic>
        <p:nvPicPr>
          <p:cNvPr id="85" name="Graphique 79" descr=""/>
          <p:cNvPicPr/>
          <p:nvPr/>
        </p:nvPicPr>
        <p:blipFill>
          <a:blip r:embed="rId14"/>
          <a:stretch/>
        </p:blipFill>
        <p:spPr>
          <a:xfrm>
            <a:off x="7066440" y="5219640"/>
            <a:ext cx="729360" cy="729360"/>
          </a:xfrm>
          <a:prstGeom prst="rect">
            <a:avLst/>
          </a:prstGeom>
          <a:ln>
            <a:noFill/>
          </a:ln>
        </p:spPr>
      </p:pic>
      <p:sp>
        <p:nvSpPr>
          <p:cNvPr id="86" name="CustomShape 27"/>
          <p:cNvSpPr/>
          <p:nvPr/>
        </p:nvSpPr>
        <p:spPr>
          <a:xfrm>
            <a:off x="6661800" y="6029280"/>
            <a:ext cx="85176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Backup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28"/>
          <p:cNvSpPr/>
          <p:nvPr/>
        </p:nvSpPr>
        <p:spPr>
          <a:xfrm>
            <a:off x="642600" y="1446840"/>
            <a:ext cx="147816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PRL activation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88" name="Image 5" descr=""/>
          <p:cNvPicPr/>
          <p:nvPr/>
        </p:nvPicPr>
        <p:blipFill>
          <a:blip r:embed="rId15"/>
          <a:stretch/>
        </p:blipFill>
        <p:spPr>
          <a:xfrm>
            <a:off x="2773440" y="3868560"/>
            <a:ext cx="342360" cy="342360"/>
          </a:xfrm>
          <a:prstGeom prst="rect">
            <a:avLst/>
          </a:prstGeom>
          <a:ln>
            <a:noFill/>
          </a:ln>
        </p:spPr>
      </p:pic>
      <p:sp>
        <p:nvSpPr>
          <p:cNvPr id="89" name="CustomShape 29"/>
          <p:cNvSpPr/>
          <p:nvPr/>
        </p:nvSpPr>
        <p:spPr>
          <a:xfrm>
            <a:off x="2235600" y="4129920"/>
            <a:ext cx="8956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Logging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30"/>
          <p:cNvSpPr/>
          <p:nvPr/>
        </p:nvSpPr>
        <p:spPr>
          <a:xfrm rot="227400">
            <a:off x="3257280" y="3819600"/>
            <a:ext cx="86400" cy="13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1"/>
          <p:cNvSpPr/>
          <p:nvPr/>
        </p:nvSpPr>
        <p:spPr>
          <a:xfrm>
            <a:off x="374400" y="2307960"/>
            <a:ext cx="164412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PRL index reset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32"/>
          <p:cNvSpPr/>
          <p:nvPr/>
        </p:nvSpPr>
        <p:spPr>
          <a:xfrm>
            <a:off x="772200" y="3196080"/>
            <a:ext cx="176616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PRL deactivation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3" name="CustomShape 33"/>
          <p:cNvSpPr/>
          <p:nvPr/>
        </p:nvSpPr>
        <p:spPr>
          <a:xfrm>
            <a:off x="3816000" y="2377440"/>
            <a:ext cx="193680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 full VMEXIT/IPI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34"/>
          <p:cNvSpPr/>
          <p:nvPr/>
        </p:nvSpPr>
        <p:spPr>
          <a:xfrm flipH="1" flipV="1" rot="5400000">
            <a:off x="5109120" y="3034080"/>
            <a:ext cx="3967560" cy="24840"/>
          </a:xfrm>
          <a:prstGeom prst="curvedConnector4">
            <a:avLst>
              <a:gd name="adj1" fmla="val 17714"/>
              <a:gd name="adj2" fmla="val 3275229"/>
            </a:avLst>
          </a:prstGeom>
          <a:noFill/>
          <a:ln w="1908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5"/>
          <p:cNvSpPr/>
          <p:nvPr/>
        </p:nvSpPr>
        <p:spPr>
          <a:xfrm>
            <a:off x="7668360" y="4046760"/>
            <a:ext cx="1497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 treatment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36"/>
          <p:cNvSpPr/>
          <p:nvPr/>
        </p:nvSpPr>
        <p:spPr>
          <a:xfrm rot="5400000">
            <a:off x="3202200" y="2201040"/>
            <a:ext cx="3180240" cy="2745720"/>
          </a:xfrm>
          <a:prstGeom prst="curvedConnector3">
            <a:avLst>
              <a:gd name="adj1" fmla="val 66665"/>
            </a:avLst>
          </a:prstGeom>
          <a:noFill/>
          <a:ln w="1908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7"/>
          <p:cNvSpPr/>
          <p:nvPr/>
        </p:nvSpPr>
        <p:spPr>
          <a:xfrm>
            <a:off x="5207040" y="3983040"/>
            <a:ext cx="1930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Log pre-treatment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&amp; backup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Application>LibreOffice/6.0.7.3$Linux_X86_64 LibreOffice_project/00m0$Build-3</Application>
  <Words>39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2019-03-28T12:00:14Z</dcterms:created>
  <dc:creator>Laurent Réveillère</dc:creator>
  <dc:description/>
  <dc:language>fr-FR</dc:language>
  <cp:lastModifiedBy/>
  <cp:lastPrinted>2019-03-29T10:57:53Z</cp:lastPrinted>
  <dcterms:modified xsi:type="dcterms:W3CDTF">2019-08-08T14:18:20Z</dcterms:modified>
  <cp:revision>27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