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Slab"/>
      <p:regular r:id="rId43"/>
      <p:bold r:id="rId44"/>
    </p:embeddedFont>
    <p:embeddedFont>
      <p:font typeface="Raleway"/>
      <p:regular r:id="rId45"/>
      <p:bold r:id="rId46"/>
      <p:italic r:id="rId47"/>
      <p:boldItalic r:id="rId48"/>
    </p:embeddedFont>
    <p:embeddedFont>
      <p:font typeface="Nixie One"/>
      <p:regular r:id="rId49"/>
    </p:embeddedFont>
    <p:embeddedFont>
      <p:font typeface="La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3E9E722-C321-46D2-AE04-1C660E300216}">
  <a:tblStyle styleId="{F3E9E722-C321-46D2-AE04-1C660E30021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205E3B4-F348-4E32-BE1F-07AE22ECC89B}"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Slab-bold.fntdata"/><Relationship Id="rId43" Type="http://schemas.openxmlformats.org/officeDocument/2006/relationships/font" Target="fonts/RobotoSlab-regular.fntdata"/><Relationship Id="rId46" Type="http://schemas.openxmlformats.org/officeDocument/2006/relationships/font" Target="fonts/Raleway-bold.fntdata"/><Relationship Id="rId45"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boldItalic.fntdata"/><Relationship Id="rId47" Type="http://schemas.openxmlformats.org/officeDocument/2006/relationships/font" Target="fonts/Raleway-italic.fntdata"/><Relationship Id="rId49" Type="http://schemas.openxmlformats.org/officeDocument/2006/relationships/font" Target="fonts/Nixie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Aujourd’hui le concept de virtualisation s’étend à la mémoire et au processeur : on parle de hardware assisted virtualization ou virtualisation assistée par le matériel</a:t>
            </a:r>
            <a:endParaRPr/>
          </a:p>
          <a:p>
            <a:pPr indent="0" lvl="0" marL="0">
              <a:spcBef>
                <a:spcPts val="0"/>
              </a:spcBef>
              <a:spcAft>
                <a:spcPts val="0"/>
              </a:spcAft>
              <a:buNone/>
            </a:pPr>
            <a:r>
              <a:rPr lang="en"/>
              <a:t>Intel a introduit dans ses processeurs des fonctionnalités pour prendre en compte ce niveau de virtualisation : VT-x pour la virtualisation du processeur et EPT pour la virtualisation de la mémoire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40b7f2f211_0_5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40b7f2f211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Dans un environnement natif, i.e. sans système de virtualisation, la mémoire centrale est divisée en espaces appelés pages mémoire. Lorsque le processeur exécute un processus, celui-ci utilise des pages avec des adresses dites virtuelles. Ce n’est q lorsq le processus essaiera de modifier une de ces pages que le processeur fera appel à l’unité de gestion mémoire pour trouver les adresses réelles correspondantes. En effet, la mmu maintient pour chaque processus, une table de pages qui contient les correspondances entre les adresses virtuelles des pages du processus et les adresses physiques en mémoire centrale</a:t>
            </a:r>
            <a:endParaRPr/>
          </a:p>
          <a:p>
            <a:pPr indent="0" lvl="0" marL="0">
              <a:spcBef>
                <a:spcPts val="0"/>
              </a:spcBef>
              <a:spcAft>
                <a:spcPts val="0"/>
              </a:spcAft>
              <a:buNone/>
            </a:pPr>
            <a:r>
              <a:rPr lang="en"/>
              <a:t>C dc ainsi que la mémoire est virtualisée dans un environnement natif</a:t>
            </a:r>
            <a:endParaRPr/>
          </a:p>
          <a:p>
            <a:pPr indent="0" lvl="0" marL="0">
              <a:spcBef>
                <a:spcPts val="0"/>
              </a:spcBef>
              <a:spcAft>
                <a:spcPts val="0"/>
              </a:spcAft>
              <a:buNone/>
            </a:pPr>
            <a:r>
              <a:t/>
            </a:r>
            <a:endParaRPr/>
          </a:p>
          <a:p>
            <a:pPr indent="0" lvl="0" marL="0" rtl="0">
              <a:spcBef>
                <a:spcPts val="0"/>
              </a:spcBef>
              <a:spcAft>
                <a:spcPts val="0"/>
              </a:spcAft>
              <a:buNone/>
            </a:pPr>
            <a:r>
              <a:rPr lang="en"/>
              <a:t>É</a:t>
            </a:r>
            <a:r>
              <a:rPr lang="en"/>
              <a:t>tant donné que la table de pages est en mémoire centrale, cela ralentirait le processeur d’aller chercher les adresses virtuelles en mémoire centrale à chaque écriture. </a:t>
            </a:r>
            <a:r>
              <a:rPr lang="en"/>
              <a:t>Ainsi, il</a:t>
            </a:r>
            <a:r>
              <a:rPr lang="en"/>
              <a:t> existe à l’intérieur du processeur mm une structure de données qui contient les entrées </a:t>
            </a:r>
            <a:r>
              <a:rPr lang="en"/>
              <a:t>récentes</a:t>
            </a:r>
            <a:r>
              <a:rPr lang="en"/>
              <a:t> de la table de pages : la TLB. de cette façon, si l’adresse recherchée se trouve dans la tlb, le processeur peut directement aller à l’emplacement mémoire correspondant. Ds le cas où aucune entrée n’est trouvée on parle de </a:t>
            </a:r>
            <a:r>
              <a:rPr b="1" lang="en"/>
              <a:t>tlb miss</a:t>
            </a:r>
            <a:r>
              <a:rPr lang="en"/>
              <a:t>. Et le processeur reprend le processus normal décrit précédemment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40b7f2f211_0_5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40b7f2f211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Dans un environnement virtualisé, chaque vm est un syst d’exploitation à part entière comme ns l’avons mentionné plus haut; donc tout comme dans un environnement natif chaque processus maintient une table de pages qui contient les correspondances entre adresses virtuelles et physiques : gPT</a:t>
            </a:r>
            <a:endParaRPr/>
          </a:p>
          <a:p>
            <a:pPr indent="0" lvl="0" marL="0">
              <a:spcBef>
                <a:spcPts val="0"/>
              </a:spcBef>
              <a:spcAft>
                <a:spcPts val="0"/>
              </a:spcAft>
              <a:buNone/>
            </a:pPr>
            <a:r>
              <a:t/>
            </a:r>
            <a:endParaRPr/>
          </a:p>
          <a:p>
            <a:pPr indent="0" lvl="0" marL="0" rtl="0">
              <a:spcBef>
                <a:spcPts val="0"/>
              </a:spcBef>
              <a:spcAft>
                <a:spcPts val="0"/>
              </a:spcAft>
              <a:buNone/>
            </a:pPr>
            <a:r>
              <a:rPr lang="en"/>
              <a:t>Ici les adresses virtuelles des pages des processus sont appelées gVA. Lorsqu’un processus s’exécutant dans la machine virtuelle veut modifier une page, il faut trouver en mémoire centrale l’adresse réelle y correspondant appelée hPA. Ici  la translation se fait à 2niveaux : 1rement ds la vm avc le gPT, on obtient une adresse physique dans la vm appelée gPA, ensuite dans l’hyperviseur avec la table de page étendue ou EPT qui donne la translation guest physical à host physical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40b7f2f211_0_5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40b7f2f211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Pour mieux comprendre le PML et son mécanisme de fonctionnement il est nécessaire de connaître certaines notions liées au support des processeurs Intel pour la virtualisation</a:t>
            </a:r>
            <a:endParaRPr/>
          </a:p>
          <a:p>
            <a:pPr indent="0" lvl="0" marL="0">
              <a:spcBef>
                <a:spcPts val="0"/>
              </a:spcBef>
              <a:spcAft>
                <a:spcPts val="0"/>
              </a:spcAft>
              <a:buNone/>
            </a:pPr>
            <a:r>
              <a:t/>
            </a:r>
            <a:endParaRPr/>
          </a:p>
          <a:p>
            <a:pPr indent="0" lvl="0" marL="0">
              <a:spcBef>
                <a:spcPts val="0"/>
              </a:spcBef>
              <a:spcAft>
                <a:spcPts val="0"/>
              </a:spcAft>
              <a:buNone/>
            </a:pPr>
            <a:r>
              <a:rPr lang="en"/>
              <a:t>Les extensions vt-x dupliquent entièrement l’état architectural visible du processeur afin que la machine virtuelle aie l’illusion d’y avoir complètement accès</a:t>
            </a:r>
            <a:endParaRPr/>
          </a:p>
          <a:p>
            <a:pPr indent="0" lvl="0" marL="0">
              <a:spcBef>
                <a:spcPts val="0"/>
              </a:spcBef>
              <a:spcAft>
                <a:spcPts val="0"/>
              </a:spcAft>
              <a:buNone/>
            </a:pPr>
            <a:r>
              <a:t/>
            </a:r>
            <a:endParaRPr/>
          </a:p>
          <a:p>
            <a:pPr indent="0" lvl="0" marL="0">
              <a:spcBef>
                <a:spcPts val="0"/>
              </a:spcBef>
              <a:spcAft>
                <a:spcPts val="0"/>
              </a:spcAft>
              <a:buNone/>
            </a:pPr>
            <a:r>
              <a:rPr lang="en"/>
              <a:t>Pour que ceci ne reste qu’une illusion, un nouveau mode d’exécution est introduit : le mode root. Ainsi, l’os hôte et l’hyperviseur s’exécutent en mode root, i.e. avc ts les droits et privilèges d’accès au matériel, et les autres vms s’exécutent en mode non-root avec des accès restreints</a:t>
            </a:r>
            <a:endParaRPr/>
          </a:p>
          <a:p>
            <a:pPr indent="0" lvl="0" marL="0">
              <a:spcBef>
                <a:spcPts val="0"/>
              </a:spcBef>
              <a:spcAft>
                <a:spcPts val="0"/>
              </a:spcAft>
              <a:buNone/>
            </a:pPr>
            <a:r>
              <a:t/>
            </a:r>
            <a:endParaRPr/>
          </a:p>
          <a:p>
            <a:pPr indent="0" lvl="0" marL="0">
              <a:spcBef>
                <a:spcPts val="0"/>
              </a:spcBef>
              <a:spcAft>
                <a:spcPts val="0"/>
              </a:spcAft>
              <a:buNone/>
            </a:pPr>
            <a:r>
              <a:rPr lang="en"/>
              <a:t>Avec les vt-x chaque vm a en mémoire centrale une structure de données gérée par l’hyperviseur et appelée vmcs, virtual machine control structure, qui sert à sauvegarder l’état de la VM.</a:t>
            </a:r>
            <a:endParaRPr/>
          </a:p>
          <a:p>
            <a:pPr indent="0" lvl="0" marL="0" rtl="0">
              <a:spcBef>
                <a:spcPts val="0"/>
              </a:spcBef>
              <a:spcAft>
                <a:spcPts val="0"/>
              </a:spcAft>
              <a:buNone/>
            </a:pPr>
            <a:r>
              <a:rPr lang="en"/>
              <a:t>Lorsque l’état de la vm est chargé, elle s’exécute en mode non-root jusqu’à ce qu’elle génère une exception qui </a:t>
            </a:r>
            <a:r>
              <a:rPr lang="en"/>
              <a:t>doit</a:t>
            </a:r>
            <a:r>
              <a:rPr lang="en"/>
              <a:t> être prise en main par l’hyperviseur : cette transition du mode non-root au mode root s’appelle #vmexit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40b7f2f211_0_5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40b7f2f211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Il est tout d’abord à noter que le pml n’est utilisé que dans le cadre de la virtualisation; ce mécanisme ne peut dc pas être utilisé dans un environnement natif. Le pml étend...</a:t>
            </a:r>
            <a:endParaRPr/>
          </a:p>
          <a:p>
            <a:pPr indent="0" lvl="0" marL="0">
              <a:spcBef>
                <a:spcPts val="0"/>
              </a:spcBef>
              <a:spcAft>
                <a:spcPts val="0"/>
              </a:spcAft>
              <a:buNone/>
            </a:pPr>
            <a:r>
              <a:t/>
            </a:r>
            <a:endParaRPr/>
          </a:p>
          <a:p>
            <a:pPr indent="0" lvl="0" marL="0">
              <a:spcBef>
                <a:spcPts val="0"/>
              </a:spcBef>
              <a:spcAft>
                <a:spcPts val="0"/>
              </a:spcAft>
              <a:buNone/>
            </a:pPr>
            <a:r>
              <a:rPr lang="en"/>
              <a:t>Nous allons dc expliquer comment : intel a introduit dans ses processeurs récents des bits accessed et dirty pour l’ept, de sorte que quand la vm accède à une page le bit accesed est mis à 1, et lorsque la page est modifiée le bit dirty est mis à 1. </a:t>
            </a:r>
            <a:endParaRPr/>
          </a:p>
          <a:p>
            <a:pPr indent="0" lvl="0" marL="0">
              <a:spcBef>
                <a:spcPts val="0"/>
              </a:spcBef>
              <a:spcAft>
                <a:spcPts val="0"/>
              </a:spcAft>
              <a:buNone/>
            </a:pPr>
            <a:r>
              <a:t/>
            </a:r>
            <a:endParaRPr/>
          </a:p>
          <a:p>
            <a:pPr indent="0" lvl="0" marL="0">
              <a:spcBef>
                <a:spcPts val="0"/>
              </a:spcBef>
              <a:spcAft>
                <a:spcPts val="0"/>
              </a:spcAft>
              <a:buNone/>
            </a:pPr>
            <a:r>
              <a:rPr lang="en"/>
              <a:t>Le pml se base sur ces bits accessed et dirty, en étendant le procédé qui se produit lorsqu’ils sont mis à jour. En effet, lorsqu’une écriture fait passer le bit dirty d’une page de 0 à 1, le processeur va enregistrer l’adresse physique de cette page (gPA) dans un espace de logs appelée page modification log (PMLog). Nous présenterons les détails de ce mécanisme dans la suite</a:t>
            </a:r>
            <a:endParaRPr/>
          </a:p>
          <a:p>
            <a:pPr indent="0" lvl="0" marL="0">
              <a:spcBef>
                <a:spcPts val="0"/>
              </a:spcBef>
              <a:spcAft>
                <a:spcPts val="0"/>
              </a:spcAft>
              <a:buNone/>
            </a:pPr>
            <a:r>
              <a:t/>
            </a:r>
            <a:endParaRPr/>
          </a:p>
          <a:p>
            <a:pPr indent="0" lvl="0" marL="0" rtl="0">
              <a:spcBef>
                <a:spcPts val="0"/>
              </a:spcBef>
              <a:spcAft>
                <a:spcPts val="0"/>
              </a:spcAft>
              <a:buNone/>
            </a:pPr>
            <a:r>
              <a:rPr lang="en"/>
              <a:t>L’introduction du pml a nécessité des changements dans la structure de contrôle vmcs de la machine virtuelle. Ceux qui nous intéressent sont les champs suivants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3f13b308c7_1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3f13b308c7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gcd36154fc_196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cd36154fc_19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Google Shape;711;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Google Shape;725;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Google Shape;732;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1" name="Shape 761"/>
        <p:cNvGrpSpPr/>
        <p:nvPr/>
      </p:nvGrpSpPr>
      <p:grpSpPr>
        <a:xfrm>
          <a:off x="0" y="0"/>
          <a:ext cx="0" cy="0"/>
          <a:chOff x="0" y="0"/>
          <a:chExt cx="0" cy="0"/>
        </a:xfrm>
      </p:grpSpPr>
      <p:sp>
        <p:nvSpPr>
          <p:cNvPr id="762" name="Google Shape;762;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Google Shape;796;g35ed75ccf_0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35ed75ccf_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1" name="Shape 811"/>
        <p:cNvGrpSpPr/>
        <p:nvPr/>
      </p:nvGrpSpPr>
      <p:grpSpPr>
        <a:xfrm>
          <a:off x="0" y="0"/>
          <a:ext cx="0" cy="0"/>
          <a:chOff x="0" y="0"/>
          <a:chExt cx="0" cy="0"/>
        </a:xfrm>
      </p:grpSpPr>
      <p:sp>
        <p:nvSpPr>
          <p:cNvPr id="812" name="Google Shape;812;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5" name="Shape 825"/>
        <p:cNvGrpSpPr/>
        <p:nvPr/>
      </p:nvGrpSpPr>
      <p:grpSpPr>
        <a:xfrm>
          <a:off x="0" y="0"/>
          <a:ext cx="0" cy="0"/>
          <a:chOff x="0" y="0"/>
          <a:chExt cx="0" cy="0"/>
        </a:xfrm>
      </p:grpSpPr>
      <p:sp>
        <p:nvSpPr>
          <p:cNvPr id="826" name="Google Shape;826;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2" name="Shape 842"/>
        <p:cNvGrpSpPr/>
        <p:nvPr/>
      </p:nvGrpSpPr>
      <p:grpSpPr>
        <a:xfrm>
          <a:off x="0" y="0"/>
          <a:ext cx="0" cy="0"/>
          <a:chOff x="0" y="0"/>
          <a:chExt cx="0" cy="0"/>
        </a:xfrm>
      </p:grpSpPr>
      <p:sp>
        <p:nvSpPr>
          <p:cNvPr id="843" name="Google Shape;843;g35694cd56_04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35694cd56_0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5" name="Shape 1295"/>
        <p:cNvGrpSpPr/>
        <p:nvPr/>
      </p:nvGrpSpPr>
      <p:grpSpPr>
        <a:xfrm>
          <a:off x="0" y="0"/>
          <a:ext cx="0" cy="0"/>
          <a:chOff x="0" y="0"/>
          <a:chExt cx="0" cy="0"/>
        </a:xfrm>
      </p:grpSpPr>
      <p:sp>
        <p:nvSpPr>
          <p:cNvPr id="1296" name="Google Shape;1296;g1470e89c18_81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7" name="Google Shape;1297;g1470e89c18_8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0b7f2f211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0b7f2f21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Ces dernières années ont vu la virtualisation s’imposer comme technologie de base dans les DCs (</a:t>
            </a:r>
            <a:r>
              <a:rPr lang="en">
                <a:solidFill>
                  <a:srgbClr val="FF0000"/>
                </a:solidFill>
              </a:rPr>
              <a:t>site physique sur lequel se trouvent regroupés des équipements constituants du système d'information de l'entreprise : ordinateurs centraux, serveurs, etc.</a:t>
            </a:r>
            <a:r>
              <a:rPr lang="en"/>
              <a:t>), car elle permet de tasser le maximum de services sur un nombre réduit de machines physiques. Ainsi les machines physiques non utilisées sont éteintes ce qui réduit la consommation électrique qui représente 50 à 70% des dépenses dans un DC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0b7f2f211_0_2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0b7f2f211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les entreprises et les particuliers achètent auprès des fournisseurs de datacenters des espaces pour faire tourner leurs applications. Le pb est qu’ils ont tendance à reserver bien plus de ressources que ce dont ils ont réellement besoin ceci par souci de performance, ce qui a pour conséquences…. Ce qui entriane une perte d’argent</a:t>
            </a:r>
            <a:endParaRPr/>
          </a:p>
          <a:p>
            <a:pPr indent="0" lvl="0" marL="0">
              <a:spcBef>
                <a:spcPts val="0"/>
              </a:spcBef>
              <a:spcAft>
                <a:spcPts val="0"/>
              </a:spcAft>
              <a:buNone/>
            </a:pPr>
            <a:r>
              <a:t/>
            </a:r>
            <a:endParaRPr/>
          </a:p>
          <a:p>
            <a:pPr indent="0" lvl="0" marL="0">
              <a:spcBef>
                <a:spcPts val="0"/>
              </a:spcBef>
              <a:spcAft>
                <a:spcPts val="0"/>
              </a:spcAft>
              <a:buClr>
                <a:schemeClr val="dk1"/>
              </a:buClr>
              <a:buSzPts val="1100"/>
              <a:buFont typeface="Arial"/>
              <a:buNone/>
            </a:pPr>
            <a:r>
              <a:rPr lang="en">
                <a:solidFill>
                  <a:schemeClr val="dk1"/>
                </a:solidFill>
              </a:rPr>
              <a:t>Le client achète principalement</a:t>
            </a:r>
            <a:r>
              <a:rPr lang="en">
                <a:solidFill>
                  <a:schemeClr val="dk1"/>
                </a:solidFill>
              </a:rPr>
              <a:t> : l’espace disque et l’espace mémoire et c’est la mémoire qui est la ressource critique dans un DC</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Ainsi pour résoudre les pbs présentés et surtout faire plus de gains, les gestionnaires de DCs cherchent à savoir pour chaque application hébergée quelle est la quantité de mémoire dont elle a effectivement besoin au cours de son exécution : cette quantité s’appelle  le working set size (ceci permettra d’allouer de la mémoire dynamiquement, i.e. au prorata des besoins)</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0b7f2f211_0_3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0b7f2f211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 pb d’estimation du wss ne date pas </a:t>
            </a:r>
            <a:r>
              <a:rPr lang="en"/>
              <a:t>d'aujourd'hui</a:t>
            </a:r>
            <a:r>
              <a:rPr lang="en"/>
              <a:t>. Il existe déjà de nombreux travaux qui s’y sont </a:t>
            </a:r>
            <a:r>
              <a:rPr lang="en"/>
              <a:t>intéressés</a:t>
            </a:r>
            <a:r>
              <a:rPr lang="en"/>
              <a:t> et des techniques d’estimation qui en découlent. Ces techniques sont basées sur des approches  et méthodologies qui … ces points sont des inconvénients car ils peuvent avoir des impacts négatifs sur les applications des clients : lenteur, indisponibilité, etc. ceci est inacceptable pour le client car l’estimation du wss profite au provider, </a:t>
            </a:r>
            <a:r>
              <a:rPr lang="en"/>
              <a:t> il doit dc pouvoir le faire sans perturber l’exécution des applications des clients</a:t>
            </a:r>
            <a:endParaRPr/>
          </a:p>
          <a:p>
            <a:pPr indent="0" lvl="0" marL="0" rtl="0">
              <a:spcBef>
                <a:spcPts val="0"/>
              </a:spcBef>
              <a:spcAft>
                <a:spcPts val="0"/>
              </a:spcAft>
              <a:buNone/>
            </a:pPr>
            <a:r>
              <a:rPr lang="en"/>
              <a:t>Le pb tourne donc autour de la question suivante :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0b7f2f211_0_3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0b7f2f211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Depuis 2016 Intel en collaboration avec VMWare (développeur d’hyperviseur, nous verrons par la suite ce qu’est un hyperviseur) a commencé à produire des processeurs équipés d’une nouvelle technologie de virtualisation appelée Page Modification Logging, en abrégé PML</a:t>
            </a:r>
            <a:endParaRPr/>
          </a:p>
          <a:p>
            <a:pPr indent="0" lvl="0" marL="0">
              <a:spcBef>
                <a:spcPts val="0"/>
              </a:spcBef>
              <a:spcAft>
                <a:spcPts val="0"/>
              </a:spcAft>
              <a:buNone/>
            </a:pPr>
            <a:r>
              <a:rPr lang="en"/>
              <a:t>Le pml a été introduit par Intel pour faciliter l’obtention des statistiques liées au working set (telles que les zones de la mémoire que la machine utilise pendant son exécution, nous y reviendrons plus en détails dans la suite)</a:t>
            </a:r>
            <a:endParaRPr/>
          </a:p>
          <a:p>
            <a:pPr indent="0" lvl="0" marL="0">
              <a:spcBef>
                <a:spcPts val="0"/>
              </a:spcBef>
              <a:spcAft>
                <a:spcPts val="0"/>
              </a:spcAft>
              <a:buNone/>
            </a:pPr>
            <a:r>
              <a:t/>
            </a:r>
            <a:endParaRPr/>
          </a:p>
          <a:p>
            <a:pPr indent="0" lvl="0" marL="0">
              <a:spcBef>
                <a:spcPts val="0"/>
              </a:spcBef>
              <a:spcAft>
                <a:spcPts val="0"/>
              </a:spcAft>
              <a:buNone/>
            </a:pPr>
            <a:r>
              <a:rPr lang="en"/>
              <a:t>Nous avons porté un intérêt particulier à cette fonctionnalité pour ++ raisons :</a:t>
            </a:r>
            <a:endParaRPr/>
          </a:p>
          <a:p>
            <a:pPr indent="-317500" lvl="0" marL="457200" rtl="0">
              <a:spcBef>
                <a:spcPts val="0"/>
              </a:spcBef>
              <a:spcAft>
                <a:spcPts val="0"/>
              </a:spcAft>
              <a:buSzPts val="1400"/>
              <a:buChar char="-"/>
            </a:pPr>
            <a:r>
              <a:rPr lang="en"/>
              <a:t>Une technique d’estimation du wss basée sur le mécanisme pml aurait ceci de différent que c le processeur lui mm qui nous </a:t>
            </a:r>
            <a:r>
              <a:rPr lang="en"/>
              <a:t>renvoie </a:t>
            </a:r>
            <a:r>
              <a:rPr lang="en"/>
              <a:t>les informations nécessaires à l’estimation : on parlera de solution matérielle (le matériel faisant ici référence au processeur) </a:t>
            </a:r>
            <a:endParaRPr/>
          </a:p>
          <a:p>
            <a:pPr indent="-317500" lvl="0" marL="457200" rtl="0">
              <a:spcBef>
                <a:spcPts val="0"/>
              </a:spcBef>
              <a:spcAft>
                <a:spcPts val="0"/>
              </a:spcAft>
              <a:buSzPts val="1400"/>
              <a:buChar char="-"/>
            </a:pPr>
            <a:r>
              <a:rPr lang="en"/>
              <a:t>Ceci nous permettra donc de pallier les pbs que posent les </a:t>
            </a:r>
            <a:r>
              <a:rPr lang="en">
                <a:solidFill>
                  <a:schemeClr val="dk1"/>
                </a:solidFill>
              </a:rPr>
              <a:t>techniques existantes qui elles sont basées sur des approches dites logicielles (nous expliquerons pourquoi quand nous présenterons ces techniques par la suite)</a:t>
            </a:r>
            <a:endParaRPr/>
          </a:p>
          <a:p>
            <a:pPr indent="-317500" lvl="0" marL="457200" rtl="0">
              <a:spcBef>
                <a:spcPts val="0"/>
              </a:spcBef>
              <a:spcAft>
                <a:spcPts val="0"/>
              </a:spcAft>
              <a:buClr>
                <a:schemeClr val="dk1"/>
              </a:buClr>
              <a:buSzPts val="1400"/>
              <a:buChar char="-"/>
            </a:pPr>
            <a:r>
              <a:rPr lang="en">
                <a:solidFill>
                  <a:schemeClr val="dk1"/>
                </a:solidFill>
              </a:rPr>
              <a:t>En outre</a:t>
            </a:r>
            <a:r>
              <a:rPr lang="en">
                <a:solidFill>
                  <a:schemeClr val="dk1"/>
                </a:solidFill>
              </a:rPr>
              <a:t>, jusqu’ici aucun travail de recherche ne s’est intéressé à cette nouvelle fonctionnalité</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Nous avons entrepris ce travail avc pour but :</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Étudier le design actuel du pml afin de mettre en exergue les limites que présente le mécanisme pour l’estimation du ws</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Proposer une nouvelle architecture mieux adaptée pour répondre au pb posée dans la problématique</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Définir un algorithme d’estimation qui s’appuie sur cette nouvelle architecture</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Evaluer notre technique et la comparer à celles qui existent déjà</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40b7f2f211_0_4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0b7f2f211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La figure svte </a:t>
            </a:r>
            <a:r>
              <a:rPr lang="en">
                <a:solidFill>
                  <a:schemeClr val="dk1"/>
                </a:solidFill>
              </a:rPr>
              <a:t>représente l’architecture d’un syst virtualisé où on a les machines virtuelles au dessus du matériel de la machine hôte</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None/>
            </a:pPr>
            <a:r>
              <a:rPr lang="en"/>
              <a:t>prenons l’exemple d’une femme enceinte : quand la maman se déplace, le bb se déplace aussi mais pas en marchant coe le fait la maman, le bb respire et se nourrit mais à travers les fonctions vitales et digestives de la maman si la maman arrête de respirer, le bb va </a:t>
            </a:r>
            <a:r>
              <a:rPr lang="en"/>
              <a:t>suffoquer, si la maman ne sourit plus le bb en souffre</a:t>
            </a:r>
            <a:r>
              <a:rPr lang="en"/>
              <a:t> ; et bien ds cet exemple le bb est comparable à la machine virtuelle et la maman à la machine physique ou hôte; une machine virtuelle c juste son syst d’exploitation et ses applications, elle utilise le matériel (processeurs, mémoires, claviers, etc.) de la machine physique </a:t>
            </a:r>
            <a:endParaRPr/>
          </a:p>
          <a:p>
            <a:pPr indent="0" lvl="0" marL="0">
              <a:spcBef>
                <a:spcPts val="0"/>
              </a:spcBef>
              <a:spcAft>
                <a:spcPts val="0"/>
              </a:spcAft>
              <a:buNone/>
            </a:pPr>
            <a:r>
              <a:t/>
            </a:r>
            <a:endParaRPr/>
          </a:p>
          <a:p>
            <a:pPr indent="0" lvl="0" marL="0">
              <a:spcBef>
                <a:spcPts val="0"/>
              </a:spcBef>
              <a:spcAft>
                <a:spcPts val="0"/>
              </a:spcAft>
              <a:buNone/>
            </a:pPr>
            <a:r>
              <a:rPr lang="en"/>
              <a:t>Comme on peut le voir sur la fig entre les vm et le matériel nous avons l’hyperviseur qui est l’outil (logiciel) qui nous permet de faire tourner toutes ces machines virtuelles dans notre machine physique. En revenant à l’exemple de la femme enceinte, nous pouvons assimiler l’hyperviseur au cordon ombilical qui lie le bb à sa maman. Tout comme le cordon permet la circulation des nutriments par exemple de la mère à l’enfant, l’hyperviseur permet d’allouer les ressources physiques aux machines virtuelles</a:t>
            </a:r>
            <a:endParaRPr/>
          </a:p>
          <a:p>
            <a:pPr indent="0" lvl="0" marL="0">
              <a:spcBef>
                <a:spcPts val="0"/>
              </a:spcBef>
              <a:spcAft>
                <a:spcPts val="0"/>
              </a:spcAft>
              <a:buNone/>
            </a:pPr>
            <a:r>
              <a:t/>
            </a:r>
            <a:endParaRPr/>
          </a:p>
          <a:p>
            <a:pPr indent="0" lvl="0" marL="0">
              <a:spcBef>
                <a:spcPts val="0"/>
              </a:spcBef>
              <a:spcAft>
                <a:spcPts val="0"/>
              </a:spcAft>
              <a:buClr>
                <a:schemeClr val="dk1"/>
              </a:buClr>
              <a:buSzPts val="1100"/>
              <a:buFont typeface="Arial"/>
              <a:buNone/>
            </a:pPr>
            <a:r>
              <a:rPr lang="en">
                <a:solidFill>
                  <a:schemeClr val="dk1"/>
                </a:solidFill>
              </a:rPr>
              <a:t>Dans ce travail nous utilisons le syst de virtualisation XEN qui est utilisé par Amazon dans ses DCs, il est assez connu et il a déjà modifié son code pour prendre en charge le mécanisme du PML. l’architecture d’un syst virtualisé avc xen est le suivant; ici la machine hôte est elle mm considérée comme une vm mais avc ts les privilèges : dom0, et les autres vm st des domU pour domain unprivileged</a:t>
            </a:r>
            <a:endParaRPr>
              <a:solidFill>
                <a:schemeClr val="dk1"/>
              </a:solidFill>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4288500"/>
            <a:ext cx="9144000" cy="247500"/>
          </a:xfrm>
          <a:prstGeom prst="rect">
            <a:avLst/>
          </a:prstGeom>
          <a:solidFill>
            <a:srgbClr val="1657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Google Shape;11;p2"/>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4454"/>
              </a:solidFill>
            </a:endParaRPr>
          </a:p>
        </p:txBody>
      </p:sp>
      <p:sp>
        <p:nvSpPr>
          <p:cNvPr id="12" name="Google Shape;12;p2"/>
          <p:cNvSpPr/>
          <p:nvPr/>
        </p:nvSpPr>
        <p:spPr>
          <a:xfrm>
            <a:off x="0" y="500626"/>
            <a:ext cx="91440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0" y="4493605"/>
            <a:ext cx="9144000" cy="118200"/>
          </a:xfrm>
          <a:prstGeom prst="rect">
            <a:avLst/>
          </a:prstGeom>
          <a:solidFill>
            <a:srgbClr val="3B8D6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Google Shape;14;p2"/>
          <p:cNvSpPr/>
          <p:nvPr/>
        </p:nvSpPr>
        <p:spPr>
          <a:xfrm>
            <a:off x="0" y="4584075"/>
            <a:ext cx="9144000" cy="559500"/>
          </a:xfrm>
          <a:prstGeom prst="rect">
            <a:avLst/>
          </a:prstGeom>
          <a:solidFill>
            <a:srgbClr val="94BF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Google Shape;15;p2"/>
          <p:cNvSpPr txBox="1"/>
          <p:nvPr>
            <p:ph type="ctrTitle"/>
          </p:nvPr>
        </p:nvSpPr>
        <p:spPr>
          <a:xfrm>
            <a:off x="685800" y="2601425"/>
            <a:ext cx="5810400" cy="11598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tyle A">
  <p:cSld name="BLANK_1_1">
    <p:spTree>
      <p:nvGrpSpPr>
        <p:cNvPr id="91" name="Shape 91"/>
        <p:cNvGrpSpPr/>
        <p:nvPr/>
      </p:nvGrpSpPr>
      <p:grpSpPr>
        <a:xfrm>
          <a:off x="0" y="0"/>
          <a:ext cx="0" cy="0"/>
          <a:chOff x="0" y="0"/>
          <a:chExt cx="0" cy="0"/>
        </a:xfrm>
      </p:grpSpPr>
      <p:sp>
        <p:nvSpPr>
          <p:cNvPr id="92" name="Google Shape;92;p11"/>
          <p:cNvSpPr/>
          <p:nvPr/>
        </p:nvSpPr>
        <p:spPr>
          <a:xfrm>
            <a:off x="0" y="1148250"/>
            <a:ext cx="9144000" cy="2847000"/>
          </a:xfrm>
          <a:prstGeom prst="rect">
            <a:avLst/>
          </a:prstGeom>
          <a:solidFill>
            <a:srgbClr val="1657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Google Shape;93;p11"/>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4454"/>
              </a:solidFill>
            </a:endParaRPr>
          </a:p>
        </p:txBody>
      </p:sp>
      <p:sp>
        <p:nvSpPr>
          <p:cNvPr id="94" name="Google Shape;94;p11"/>
          <p:cNvSpPr/>
          <p:nvPr/>
        </p:nvSpPr>
        <p:spPr>
          <a:xfrm>
            <a:off x="0" y="500625"/>
            <a:ext cx="9144000" cy="732000"/>
          </a:xfrm>
          <a:prstGeom prst="rect">
            <a:avLst/>
          </a:prstGeom>
          <a:solidFill>
            <a:srgbClr val="12405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Google Shape;95;p11"/>
          <p:cNvSpPr/>
          <p:nvPr/>
        </p:nvSpPr>
        <p:spPr>
          <a:xfrm>
            <a:off x="0" y="3962800"/>
            <a:ext cx="9144000" cy="370200"/>
          </a:xfrm>
          <a:prstGeom prst="rect">
            <a:avLst/>
          </a:prstGeom>
          <a:solidFill>
            <a:srgbClr val="3B8D6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Google Shape;96;p11"/>
          <p:cNvSpPr/>
          <p:nvPr/>
        </p:nvSpPr>
        <p:spPr>
          <a:xfrm>
            <a:off x="0" y="4333125"/>
            <a:ext cx="9144000" cy="810300"/>
          </a:xfrm>
          <a:prstGeom prst="rect">
            <a:avLst/>
          </a:prstGeom>
          <a:solidFill>
            <a:srgbClr val="94BF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Google Shape;97;p1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tyle B">
  <p:cSld name="BLANK_1_1_1">
    <p:spTree>
      <p:nvGrpSpPr>
        <p:cNvPr id="98" name="Shape 98"/>
        <p:cNvGrpSpPr/>
        <p:nvPr/>
      </p:nvGrpSpPr>
      <p:grpSpPr>
        <a:xfrm>
          <a:off x="0" y="0"/>
          <a:ext cx="0" cy="0"/>
          <a:chOff x="0" y="0"/>
          <a:chExt cx="0" cy="0"/>
        </a:xfrm>
      </p:grpSpPr>
      <p:sp>
        <p:nvSpPr>
          <p:cNvPr id="99" name="Google Shape;99;p12"/>
          <p:cNvSpPr/>
          <p:nvPr/>
        </p:nvSpPr>
        <p:spPr>
          <a:xfrm>
            <a:off x="0" y="4294550"/>
            <a:ext cx="9144000" cy="241200"/>
          </a:xfrm>
          <a:prstGeom prst="rect">
            <a:avLst/>
          </a:prstGeom>
          <a:solidFill>
            <a:srgbClr val="1657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Google Shape;100;p12"/>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4454"/>
              </a:solidFill>
            </a:endParaRPr>
          </a:p>
        </p:txBody>
      </p:sp>
      <p:sp>
        <p:nvSpPr>
          <p:cNvPr id="101" name="Google Shape;101;p12"/>
          <p:cNvSpPr/>
          <p:nvPr/>
        </p:nvSpPr>
        <p:spPr>
          <a:xfrm>
            <a:off x="0" y="500626"/>
            <a:ext cx="91440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12"/>
          <p:cNvSpPr/>
          <p:nvPr/>
        </p:nvSpPr>
        <p:spPr>
          <a:xfrm>
            <a:off x="0" y="4493605"/>
            <a:ext cx="9144000" cy="118200"/>
          </a:xfrm>
          <a:prstGeom prst="rect">
            <a:avLst/>
          </a:prstGeom>
          <a:solidFill>
            <a:srgbClr val="3B8D6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Google Shape;103;p12"/>
          <p:cNvSpPr/>
          <p:nvPr/>
        </p:nvSpPr>
        <p:spPr>
          <a:xfrm>
            <a:off x="0" y="4584075"/>
            <a:ext cx="9144000" cy="559500"/>
          </a:xfrm>
          <a:prstGeom prst="rect">
            <a:avLst/>
          </a:prstGeom>
          <a:solidFill>
            <a:srgbClr val="94BF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Google Shape;104;p1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6" name="Shape 16"/>
        <p:cNvGrpSpPr/>
        <p:nvPr/>
      </p:nvGrpSpPr>
      <p:grpSpPr>
        <a:xfrm>
          <a:off x="0" y="0"/>
          <a:ext cx="0" cy="0"/>
          <a:chOff x="0" y="0"/>
          <a:chExt cx="0" cy="0"/>
        </a:xfrm>
      </p:grpSpPr>
      <p:sp>
        <p:nvSpPr>
          <p:cNvPr id="17" name="Google Shape;17;p3"/>
          <p:cNvSpPr txBox="1"/>
          <p:nvPr>
            <p:ph type="ctrTitle"/>
          </p:nvPr>
        </p:nvSpPr>
        <p:spPr>
          <a:xfrm>
            <a:off x="4113600" y="2878750"/>
            <a:ext cx="4505700" cy="1159800"/>
          </a:xfrm>
          <a:prstGeom prst="rect">
            <a:avLst/>
          </a:prstGeom>
        </p:spPr>
        <p:txBody>
          <a:bodyPr anchorCtr="0" anchor="b" bIns="91425" lIns="91425" spcFirstLastPara="1" rIns="91425" wrap="square" tIns="91425"/>
          <a:lstStyle>
            <a:lvl1pPr lvl="0" rtl="0">
              <a:spcBef>
                <a:spcPts val="0"/>
              </a:spcBef>
              <a:spcAft>
                <a:spcPts val="0"/>
              </a:spcAft>
              <a:buClr>
                <a:srgbClr val="114454"/>
              </a:buClr>
              <a:buSzPts val="4800"/>
              <a:buNone/>
              <a:defRPr sz="4800">
                <a:solidFill>
                  <a:srgbClr val="114454"/>
                </a:solidFill>
              </a:defRPr>
            </a:lvl1pPr>
            <a:lvl2pPr lvl="1" rtl="0">
              <a:spcBef>
                <a:spcPts val="0"/>
              </a:spcBef>
              <a:spcAft>
                <a:spcPts val="0"/>
              </a:spcAft>
              <a:buClr>
                <a:srgbClr val="114454"/>
              </a:buClr>
              <a:buSzPts val="4800"/>
              <a:buNone/>
              <a:defRPr sz="4800">
                <a:solidFill>
                  <a:srgbClr val="114454"/>
                </a:solidFill>
              </a:defRPr>
            </a:lvl2pPr>
            <a:lvl3pPr lvl="2" rtl="0">
              <a:spcBef>
                <a:spcPts val="0"/>
              </a:spcBef>
              <a:spcAft>
                <a:spcPts val="0"/>
              </a:spcAft>
              <a:buClr>
                <a:srgbClr val="114454"/>
              </a:buClr>
              <a:buSzPts val="4800"/>
              <a:buNone/>
              <a:defRPr sz="4800">
                <a:solidFill>
                  <a:srgbClr val="114454"/>
                </a:solidFill>
              </a:defRPr>
            </a:lvl3pPr>
            <a:lvl4pPr lvl="3" rtl="0">
              <a:spcBef>
                <a:spcPts val="0"/>
              </a:spcBef>
              <a:spcAft>
                <a:spcPts val="0"/>
              </a:spcAft>
              <a:buClr>
                <a:srgbClr val="114454"/>
              </a:buClr>
              <a:buSzPts val="4800"/>
              <a:buNone/>
              <a:defRPr sz="4800">
                <a:solidFill>
                  <a:srgbClr val="114454"/>
                </a:solidFill>
              </a:defRPr>
            </a:lvl4pPr>
            <a:lvl5pPr lvl="4" rtl="0">
              <a:spcBef>
                <a:spcPts val="0"/>
              </a:spcBef>
              <a:spcAft>
                <a:spcPts val="0"/>
              </a:spcAft>
              <a:buClr>
                <a:srgbClr val="114454"/>
              </a:buClr>
              <a:buSzPts val="4800"/>
              <a:buNone/>
              <a:defRPr sz="4800">
                <a:solidFill>
                  <a:srgbClr val="114454"/>
                </a:solidFill>
              </a:defRPr>
            </a:lvl5pPr>
            <a:lvl6pPr lvl="5" rtl="0">
              <a:spcBef>
                <a:spcPts val="0"/>
              </a:spcBef>
              <a:spcAft>
                <a:spcPts val="0"/>
              </a:spcAft>
              <a:buClr>
                <a:srgbClr val="114454"/>
              </a:buClr>
              <a:buSzPts val="4800"/>
              <a:buNone/>
              <a:defRPr sz="4800">
                <a:solidFill>
                  <a:srgbClr val="114454"/>
                </a:solidFill>
              </a:defRPr>
            </a:lvl6pPr>
            <a:lvl7pPr lvl="6" rtl="0">
              <a:spcBef>
                <a:spcPts val="0"/>
              </a:spcBef>
              <a:spcAft>
                <a:spcPts val="0"/>
              </a:spcAft>
              <a:buClr>
                <a:srgbClr val="114454"/>
              </a:buClr>
              <a:buSzPts val="4800"/>
              <a:buNone/>
              <a:defRPr sz="4800">
                <a:solidFill>
                  <a:srgbClr val="114454"/>
                </a:solidFill>
              </a:defRPr>
            </a:lvl7pPr>
            <a:lvl8pPr lvl="7" rtl="0">
              <a:spcBef>
                <a:spcPts val="0"/>
              </a:spcBef>
              <a:spcAft>
                <a:spcPts val="0"/>
              </a:spcAft>
              <a:buClr>
                <a:srgbClr val="114454"/>
              </a:buClr>
              <a:buSzPts val="4800"/>
              <a:buNone/>
              <a:defRPr sz="4800">
                <a:solidFill>
                  <a:srgbClr val="114454"/>
                </a:solidFill>
              </a:defRPr>
            </a:lvl8pPr>
            <a:lvl9pPr lvl="8" rtl="0">
              <a:spcBef>
                <a:spcPts val="0"/>
              </a:spcBef>
              <a:spcAft>
                <a:spcPts val="0"/>
              </a:spcAft>
              <a:buClr>
                <a:srgbClr val="114454"/>
              </a:buClr>
              <a:buSzPts val="4800"/>
              <a:buNone/>
              <a:defRPr sz="4800">
                <a:solidFill>
                  <a:srgbClr val="114454"/>
                </a:solidFill>
              </a:defRPr>
            </a:lvl9pPr>
          </a:lstStyle>
          <a:p/>
        </p:txBody>
      </p:sp>
      <p:sp>
        <p:nvSpPr>
          <p:cNvPr id="18" name="Google Shape;18;p3"/>
          <p:cNvSpPr txBox="1"/>
          <p:nvPr>
            <p:ph idx="1" type="subTitle"/>
          </p:nvPr>
        </p:nvSpPr>
        <p:spPr>
          <a:xfrm>
            <a:off x="4113600" y="3983050"/>
            <a:ext cx="4505700" cy="784800"/>
          </a:xfrm>
          <a:prstGeom prst="rect">
            <a:avLst/>
          </a:prstGeom>
        </p:spPr>
        <p:txBody>
          <a:bodyPr anchorCtr="0" anchor="t" bIns="91425" lIns="91425" spcFirstLastPara="1" rIns="91425" wrap="square" tIns="91425"/>
          <a:lstStyle>
            <a:lvl1pPr lvl="0" rtl="0">
              <a:spcBef>
                <a:spcPts val="0"/>
              </a:spcBef>
              <a:spcAft>
                <a:spcPts val="0"/>
              </a:spcAft>
              <a:buClr>
                <a:srgbClr val="94BF6E"/>
              </a:buClr>
              <a:buSzPts val="1800"/>
              <a:buNone/>
              <a:defRPr b="1" sz="1800">
                <a:solidFill>
                  <a:srgbClr val="94BF6E"/>
                </a:solidFill>
              </a:defRPr>
            </a:lvl1pPr>
            <a:lvl2pPr lvl="1" rtl="0">
              <a:spcBef>
                <a:spcPts val="0"/>
              </a:spcBef>
              <a:spcAft>
                <a:spcPts val="0"/>
              </a:spcAft>
              <a:buClr>
                <a:srgbClr val="94BF6E"/>
              </a:buClr>
              <a:buSzPts val="1800"/>
              <a:buNone/>
              <a:defRPr b="1" sz="1800">
                <a:solidFill>
                  <a:srgbClr val="94BF6E"/>
                </a:solidFill>
              </a:defRPr>
            </a:lvl2pPr>
            <a:lvl3pPr lvl="2" rtl="0">
              <a:spcBef>
                <a:spcPts val="0"/>
              </a:spcBef>
              <a:spcAft>
                <a:spcPts val="0"/>
              </a:spcAft>
              <a:buClr>
                <a:srgbClr val="94BF6E"/>
              </a:buClr>
              <a:buSzPts val="1800"/>
              <a:buNone/>
              <a:defRPr b="1" sz="1800">
                <a:solidFill>
                  <a:srgbClr val="94BF6E"/>
                </a:solidFill>
              </a:defRPr>
            </a:lvl3pPr>
            <a:lvl4pPr lvl="3" rtl="0">
              <a:spcBef>
                <a:spcPts val="0"/>
              </a:spcBef>
              <a:spcAft>
                <a:spcPts val="0"/>
              </a:spcAft>
              <a:buClr>
                <a:srgbClr val="94BF6E"/>
              </a:buClr>
              <a:buSzPts val="1800"/>
              <a:buNone/>
              <a:defRPr b="1">
                <a:solidFill>
                  <a:srgbClr val="94BF6E"/>
                </a:solidFill>
              </a:defRPr>
            </a:lvl4pPr>
            <a:lvl5pPr lvl="4" rtl="0">
              <a:spcBef>
                <a:spcPts val="0"/>
              </a:spcBef>
              <a:spcAft>
                <a:spcPts val="0"/>
              </a:spcAft>
              <a:buClr>
                <a:srgbClr val="94BF6E"/>
              </a:buClr>
              <a:buSzPts val="1800"/>
              <a:buNone/>
              <a:defRPr b="1">
                <a:solidFill>
                  <a:srgbClr val="94BF6E"/>
                </a:solidFill>
              </a:defRPr>
            </a:lvl5pPr>
            <a:lvl6pPr lvl="5" rtl="0">
              <a:spcBef>
                <a:spcPts val="0"/>
              </a:spcBef>
              <a:spcAft>
                <a:spcPts val="0"/>
              </a:spcAft>
              <a:buClr>
                <a:srgbClr val="94BF6E"/>
              </a:buClr>
              <a:buSzPts val="1800"/>
              <a:buNone/>
              <a:defRPr b="1">
                <a:solidFill>
                  <a:srgbClr val="94BF6E"/>
                </a:solidFill>
              </a:defRPr>
            </a:lvl6pPr>
            <a:lvl7pPr lvl="6" rtl="0">
              <a:spcBef>
                <a:spcPts val="0"/>
              </a:spcBef>
              <a:spcAft>
                <a:spcPts val="0"/>
              </a:spcAft>
              <a:buClr>
                <a:srgbClr val="94BF6E"/>
              </a:buClr>
              <a:buSzPts val="1800"/>
              <a:buNone/>
              <a:defRPr b="1">
                <a:solidFill>
                  <a:srgbClr val="94BF6E"/>
                </a:solidFill>
              </a:defRPr>
            </a:lvl7pPr>
            <a:lvl8pPr lvl="7" rtl="0">
              <a:spcBef>
                <a:spcPts val="0"/>
              </a:spcBef>
              <a:spcAft>
                <a:spcPts val="0"/>
              </a:spcAft>
              <a:buClr>
                <a:srgbClr val="94BF6E"/>
              </a:buClr>
              <a:buSzPts val="1800"/>
              <a:buNone/>
              <a:defRPr b="1">
                <a:solidFill>
                  <a:srgbClr val="94BF6E"/>
                </a:solidFill>
              </a:defRPr>
            </a:lvl8pPr>
            <a:lvl9pPr lvl="8" rtl="0">
              <a:spcBef>
                <a:spcPts val="0"/>
              </a:spcBef>
              <a:spcAft>
                <a:spcPts val="0"/>
              </a:spcAft>
              <a:buClr>
                <a:srgbClr val="94BF6E"/>
              </a:buClr>
              <a:buSzPts val="1800"/>
              <a:buNone/>
              <a:defRPr b="1">
                <a:solidFill>
                  <a:srgbClr val="94BF6E"/>
                </a:solidFill>
              </a:defRPr>
            </a:lvl9pPr>
          </a:lstStyle>
          <a:p/>
        </p:txBody>
      </p:sp>
      <p:sp>
        <p:nvSpPr>
          <p:cNvPr id="19" name="Google Shape;19;p3"/>
          <p:cNvSpPr/>
          <p:nvPr/>
        </p:nvSpPr>
        <p:spPr>
          <a:xfrm>
            <a:off x="0" y="4288499"/>
            <a:ext cx="3474300" cy="247500"/>
          </a:xfrm>
          <a:prstGeom prst="rect">
            <a:avLst/>
          </a:prstGeom>
          <a:solidFill>
            <a:srgbClr val="1657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3"/>
          <p:cNvSpPr/>
          <p:nvPr/>
        </p:nvSpPr>
        <p:spPr>
          <a:xfrm>
            <a:off x="0" y="0"/>
            <a:ext cx="34743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4454"/>
              </a:solidFill>
            </a:endParaRPr>
          </a:p>
        </p:txBody>
      </p:sp>
      <p:sp>
        <p:nvSpPr>
          <p:cNvPr id="21" name="Google Shape;21;p3"/>
          <p:cNvSpPr/>
          <p:nvPr/>
        </p:nvSpPr>
        <p:spPr>
          <a:xfrm>
            <a:off x="0" y="500626"/>
            <a:ext cx="34743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3"/>
          <p:cNvSpPr/>
          <p:nvPr/>
        </p:nvSpPr>
        <p:spPr>
          <a:xfrm>
            <a:off x="0" y="4493604"/>
            <a:ext cx="3474300" cy="118200"/>
          </a:xfrm>
          <a:prstGeom prst="rect">
            <a:avLst/>
          </a:prstGeom>
          <a:solidFill>
            <a:srgbClr val="3B8D6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Google Shape;23;p3"/>
          <p:cNvSpPr/>
          <p:nvPr/>
        </p:nvSpPr>
        <p:spPr>
          <a:xfrm>
            <a:off x="0" y="4584075"/>
            <a:ext cx="3474300" cy="559500"/>
          </a:xfrm>
          <a:prstGeom prst="rect">
            <a:avLst/>
          </a:prstGeom>
          <a:solidFill>
            <a:srgbClr val="94BF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Google Shape;24;p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5" name="Shape 25"/>
        <p:cNvGrpSpPr/>
        <p:nvPr/>
      </p:nvGrpSpPr>
      <p:grpSpPr>
        <a:xfrm>
          <a:off x="0" y="0"/>
          <a:ext cx="0" cy="0"/>
          <a:chOff x="0" y="0"/>
          <a:chExt cx="0" cy="0"/>
        </a:xfrm>
      </p:grpSpPr>
      <p:sp>
        <p:nvSpPr>
          <p:cNvPr id="26" name="Google Shape;26;p4"/>
          <p:cNvSpPr/>
          <p:nvPr/>
        </p:nvSpPr>
        <p:spPr>
          <a:xfrm>
            <a:off x="0" y="1148250"/>
            <a:ext cx="9144000" cy="2847000"/>
          </a:xfrm>
          <a:prstGeom prst="rect">
            <a:avLst/>
          </a:prstGeom>
          <a:solidFill>
            <a:srgbClr val="1657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4"/>
          <p:cNvSpPr/>
          <p:nvPr/>
        </p:nvSpPr>
        <p:spPr>
          <a:xfrm>
            <a:off x="3398538" y="1599538"/>
            <a:ext cx="2346925" cy="1944425"/>
          </a:xfrm>
          <a:prstGeom prst="rect">
            <a:avLst/>
          </a:prstGeom>
        </p:spPr>
        <p:txBody>
          <a:bodyPr>
            <a:prstTxWarp prst="textPlain"/>
          </a:bodyPr>
          <a:lstStyle/>
          <a:p>
            <a:pPr lvl="0" algn="ctr"/>
            <a:r>
              <a:rPr b="0" i="0">
                <a:ln>
                  <a:noFill/>
                </a:ln>
                <a:solidFill>
                  <a:srgbClr val="0E3142">
                    <a:alpha val="20380"/>
                  </a:srgbClr>
                </a:solidFill>
                <a:latin typeface="Impact"/>
              </a:rPr>
              <a:t>“</a:t>
            </a:r>
          </a:p>
        </p:txBody>
      </p:sp>
      <p:sp>
        <p:nvSpPr>
          <p:cNvPr id="28" name="Google Shape;28;p4"/>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4454"/>
              </a:solidFill>
            </a:endParaRPr>
          </a:p>
        </p:txBody>
      </p:sp>
      <p:sp>
        <p:nvSpPr>
          <p:cNvPr id="29" name="Google Shape;29;p4"/>
          <p:cNvSpPr/>
          <p:nvPr/>
        </p:nvSpPr>
        <p:spPr>
          <a:xfrm>
            <a:off x="0" y="500625"/>
            <a:ext cx="9144000" cy="732000"/>
          </a:xfrm>
          <a:prstGeom prst="rect">
            <a:avLst/>
          </a:prstGeom>
          <a:solidFill>
            <a:srgbClr val="12405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Google Shape;30;p4"/>
          <p:cNvSpPr/>
          <p:nvPr/>
        </p:nvSpPr>
        <p:spPr>
          <a:xfrm>
            <a:off x="0" y="3962800"/>
            <a:ext cx="9144000" cy="370200"/>
          </a:xfrm>
          <a:prstGeom prst="rect">
            <a:avLst/>
          </a:prstGeom>
          <a:solidFill>
            <a:srgbClr val="3B8D6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4"/>
          <p:cNvSpPr/>
          <p:nvPr/>
        </p:nvSpPr>
        <p:spPr>
          <a:xfrm>
            <a:off x="0" y="4333125"/>
            <a:ext cx="9144000" cy="810300"/>
          </a:xfrm>
          <a:prstGeom prst="rect">
            <a:avLst/>
          </a:prstGeom>
          <a:solidFill>
            <a:srgbClr val="94BF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Google Shape;32;p4"/>
          <p:cNvSpPr txBox="1"/>
          <p:nvPr>
            <p:ph idx="1" type="body"/>
          </p:nvPr>
        </p:nvSpPr>
        <p:spPr>
          <a:xfrm>
            <a:off x="1556175" y="2300275"/>
            <a:ext cx="6031800" cy="605100"/>
          </a:xfrm>
          <a:prstGeom prst="rect">
            <a:avLst/>
          </a:prstGeom>
        </p:spPr>
        <p:txBody>
          <a:bodyPr anchorCtr="0" anchor="ctr" bIns="91425" lIns="91425" spcFirstLastPara="1" rIns="91425" wrap="square" tIns="91425"/>
          <a:lstStyle>
            <a:lvl1pPr indent="-355600" lvl="0" marL="457200" rtl="0" algn="ctr">
              <a:spcBef>
                <a:spcPts val="600"/>
              </a:spcBef>
              <a:spcAft>
                <a:spcPts val="0"/>
              </a:spcAft>
              <a:buClr>
                <a:srgbClr val="FFFFFF"/>
              </a:buClr>
              <a:buSzPts val="2000"/>
              <a:buChar char="▪"/>
              <a:defRPr sz="2000">
                <a:solidFill>
                  <a:srgbClr val="FFFFFF"/>
                </a:solidFill>
              </a:defRPr>
            </a:lvl1pPr>
            <a:lvl2pPr indent="-355600" lvl="1" marL="914400" rtl="0" algn="ctr">
              <a:spcBef>
                <a:spcPts val="0"/>
              </a:spcBef>
              <a:spcAft>
                <a:spcPts val="0"/>
              </a:spcAft>
              <a:buClr>
                <a:srgbClr val="FFFFFF"/>
              </a:buClr>
              <a:buSzPts val="2000"/>
              <a:buChar char="▫"/>
              <a:defRPr sz="2000">
                <a:solidFill>
                  <a:srgbClr val="FFFFFF"/>
                </a:solidFill>
              </a:defRPr>
            </a:lvl2pPr>
            <a:lvl3pPr indent="-355600" lvl="2" marL="1371600" rtl="0" algn="ctr">
              <a:spcBef>
                <a:spcPts val="0"/>
              </a:spcBef>
              <a:spcAft>
                <a:spcPts val="0"/>
              </a:spcAft>
              <a:buClr>
                <a:srgbClr val="FFFFFF"/>
              </a:buClr>
              <a:buSzPts val="2000"/>
              <a:buChar char="■"/>
              <a:defRPr sz="2000">
                <a:solidFill>
                  <a:srgbClr val="FFFFFF"/>
                </a:solidFill>
              </a:defRPr>
            </a:lvl3pPr>
            <a:lvl4pPr indent="-355600" lvl="3" marL="1828800" rtl="0" algn="ctr">
              <a:spcBef>
                <a:spcPts val="0"/>
              </a:spcBef>
              <a:spcAft>
                <a:spcPts val="0"/>
              </a:spcAft>
              <a:buClr>
                <a:srgbClr val="FFFFFF"/>
              </a:buClr>
              <a:buSzPts val="2000"/>
              <a:buChar char="●"/>
              <a:defRPr sz="2000">
                <a:solidFill>
                  <a:srgbClr val="FFFFFF"/>
                </a:solidFill>
              </a:defRPr>
            </a:lvl4pPr>
            <a:lvl5pPr indent="-355600" lvl="4" marL="2286000" rtl="0" algn="ctr">
              <a:spcBef>
                <a:spcPts val="0"/>
              </a:spcBef>
              <a:spcAft>
                <a:spcPts val="0"/>
              </a:spcAft>
              <a:buClr>
                <a:srgbClr val="FFFFFF"/>
              </a:buClr>
              <a:buSzPts val="2000"/>
              <a:buChar char="○"/>
              <a:defRPr sz="2000">
                <a:solidFill>
                  <a:srgbClr val="FFFFFF"/>
                </a:solidFill>
              </a:defRPr>
            </a:lvl5pPr>
            <a:lvl6pPr indent="-355600" lvl="5" marL="2743200" rtl="0" algn="ctr">
              <a:spcBef>
                <a:spcPts val="0"/>
              </a:spcBef>
              <a:spcAft>
                <a:spcPts val="0"/>
              </a:spcAft>
              <a:buClr>
                <a:srgbClr val="FFFFFF"/>
              </a:buClr>
              <a:buSzPts val="2000"/>
              <a:buChar char="■"/>
              <a:defRPr sz="2000">
                <a:solidFill>
                  <a:srgbClr val="FFFFFF"/>
                </a:solidFill>
              </a:defRPr>
            </a:lvl6pPr>
            <a:lvl7pPr indent="-355600" lvl="6" marL="3200400" rtl="0" algn="ctr">
              <a:spcBef>
                <a:spcPts val="0"/>
              </a:spcBef>
              <a:spcAft>
                <a:spcPts val="0"/>
              </a:spcAft>
              <a:buClr>
                <a:srgbClr val="FFFFFF"/>
              </a:buClr>
              <a:buSzPts val="2000"/>
              <a:buChar char="●"/>
              <a:defRPr sz="2000">
                <a:solidFill>
                  <a:srgbClr val="FFFFFF"/>
                </a:solidFill>
              </a:defRPr>
            </a:lvl7pPr>
            <a:lvl8pPr indent="-355600" lvl="7" marL="3657600" rtl="0" algn="ctr">
              <a:spcBef>
                <a:spcPts val="0"/>
              </a:spcBef>
              <a:spcAft>
                <a:spcPts val="0"/>
              </a:spcAft>
              <a:buClr>
                <a:srgbClr val="FFFFFF"/>
              </a:buClr>
              <a:buSzPts val="2000"/>
              <a:buChar char="○"/>
              <a:defRPr sz="2000">
                <a:solidFill>
                  <a:srgbClr val="FFFFFF"/>
                </a:solidFill>
              </a:defRPr>
            </a:lvl8pPr>
            <a:lvl9pPr indent="-355600" lvl="8" marL="4114800" algn="ctr">
              <a:spcBef>
                <a:spcPts val="0"/>
              </a:spcBef>
              <a:spcAft>
                <a:spcPts val="0"/>
              </a:spcAft>
              <a:buClr>
                <a:srgbClr val="FFFFFF"/>
              </a:buClr>
              <a:buSzPts val="2000"/>
              <a:buChar char="■"/>
              <a:defRPr sz="2000">
                <a:solidFill>
                  <a:srgbClr val="FFFFFF"/>
                </a:solidFill>
              </a:defRPr>
            </a:lvl9pPr>
          </a:lstStyle>
          <a:p/>
        </p:txBody>
      </p:sp>
      <p:sp>
        <p:nvSpPr>
          <p:cNvPr id="33" name="Google Shape;33;p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4" name="Shape 34"/>
        <p:cNvGrpSpPr/>
        <p:nvPr/>
      </p:nvGrpSpPr>
      <p:grpSpPr>
        <a:xfrm>
          <a:off x="0" y="0"/>
          <a:ext cx="0" cy="0"/>
          <a:chOff x="0" y="0"/>
          <a:chExt cx="0" cy="0"/>
        </a:xfrm>
      </p:grpSpPr>
      <p:sp>
        <p:nvSpPr>
          <p:cNvPr id="35" name="Google Shape;35;p5"/>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4454"/>
              </a:solidFill>
            </a:endParaRPr>
          </a:p>
        </p:txBody>
      </p:sp>
      <p:sp>
        <p:nvSpPr>
          <p:cNvPr id="36" name="Google Shape;36;p5"/>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5"/>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5"/>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5"/>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Google Shape;40;p5"/>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41" name="Google Shape;41;p5"/>
          <p:cNvSpPr txBox="1"/>
          <p:nvPr>
            <p:ph type="title"/>
          </p:nvPr>
        </p:nvSpPr>
        <p:spPr>
          <a:xfrm>
            <a:off x="1146025" y="530725"/>
            <a:ext cx="3208800" cy="1028700"/>
          </a:xfrm>
          <a:prstGeom prst="rect">
            <a:avLst/>
          </a:prstGeom>
        </p:spPr>
        <p:txBody>
          <a:bodyPr anchorCtr="0" anchor="ctr"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42" name="Google Shape;42;p5"/>
          <p:cNvSpPr txBox="1"/>
          <p:nvPr>
            <p:ph idx="1" type="body"/>
          </p:nvPr>
        </p:nvSpPr>
        <p:spPr>
          <a:xfrm>
            <a:off x="1146025" y="1767275"/>
            <a:ext cx="7540800" cy="3158700"/>
          </a:xfrm>
          <a:prstGeom prst="rect">
            <a:avLst/>
          </a:prstGeom>
        </p:spPr>
        <p:txBody>
          <a:bodyPr anchorCtr="0" anchor="t" bIns="91425" lIns="91425" spcFirstLastPara="1" rIns="91425" wrap="square" tIns="91425"/>
          <a:lstStyle>
            <a:lvl1pPr indent="-406400" lvl="0" marL="457200">
              <a:spcBef>
                <a:spcPts val="600"/>
              </a:spcBef>
              <a:spcAft>
                <a:spcPts val="0"/>
              </a:spcAft>
              <a:buSzPts val="2800"/>
              <a:buChar char="▪"/>
              <a:defRPr sz="2800"/>
            </a:lvl1pPr>
            <a:lvl2pPr indent="-406400" lvl="1" marL="914400">
              <a:spcBef>
                <a:spcPts val="0"/>
              </a:spcBef>
              <a:spcAft>
                <a:spcPts val="0"/>
              </a:spcAft>
              <a:buSzPts val="2800"/>
              <a:buChar char="▫"/>
              <a:defRPr sz="2800"/>
            </a:lvl2pPr>
            <a:lvl3pPr indent="-406400" lvl="2" marL="1371600">
              <a:spcBef>
                <a:spcPts val="0"/>
              </a:spcBef>
              <a:spcAft>
                <a:spcPts val="0"/>
              </a:spcAft>
              <a:buSzPts val="2800"/>
              <a:buChar char="■"/>
              <a:defRPr sz="2800"/>
            </a:lvl3pPr>
            <a:lvl4pPr indent="-406400" lvl="3" marL="1828800">
              <a:spcBef>
                <a:spcPts val="0"/>
              </a:spcBef>
              <a:spcAft>
                <a:spcPts val="0"/>
              </a:spcAft>
              <a:buSzPts val="2800"/>
              <a:buChar char="●"/>
              <a:defRPr sz="2800"/>
            </a:lvl4pPr>
            <a:lvl5pPr indent="-406400" lvl="4" marL="2286000">
              <a:spcBef>
                <a:spcPts val="0"/>
              </a:spcBef>
              <a:spcAft>
                <a:spcPts val="0"/>
              </a:spcAft>
              <a:buSzPts val="2800"/>
              <a:buChar char="○"/>
              <a:defRPr sz="2800"/>
            </a:lvl5pPr>
            <a:lvl6pPr indent="-406400" lvl="5" marL="2743200">
              <a:spcBef>
                <a:spcPts val="0"/>
              </a:spcBef>
              <a:spcAft>
                <a:spcPts val="0"/>
              </a:spcAft>
              <a:buSzPts val="2800"/>
              <a:buChar char="■"/>
              <a:defRPr sz="2800"/>
            </a:lvl6pPr>
            <a:lvl7pPr indent="-406400" lvl="6" marL="3200400">
              <a:spcBef>
                <a:spcPts val="0"/>
              </a:spcBef>
              <a:spcAft>
                <a:spcPts val="0"/>
              </a:spcAft>
              <a:buSzPts val="2800"/>
              <a:buChar char="●"/>
              <a:defRPr sz="2800"/>
            </a:lvl7pPr>
            <a:lvl8pPr indent="-406400" lvl="7" marL="3657600">
              <a:spcBef>
                <a:spcPts val="0"/>
              </a:spcBef>
              <a:spcAft>
                <a:spcPts val="0"/>
              </a:spcAft>
              <a:buSzPts val="2800"/>
              <a:buChar char="○"/>
              <a:defRPr sz="2800"/>
            </a:lvl8pPr>
            <a:lvl9pPr indent="-406400" lvl="8" marL="4114800">
              <a:spcBef>
                <a:spcPts val="0"/>
              </a:spcBef>
              <a:spcAft>
                <a:spcPts val="0"/>
              </a:spcAft>
              <a:buSzPts val="2800"/>
              <a:buChar char="■"/>
              <a:defRPr sz="2800"/>
            </a:lvl9pPr>
          </a:lstStyle>
          <a:p/>
        </p:txBody>
      </p:sp>
      <p:sp>
        <p:nvSpPr>
          <p:cNvPr id="43" name="Google Shape;43;p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4454"/>
              </a:solidFill>
            </a:endParaRPr>
          </a:p>
        </p:txBody>
      </p:sp>
      <p:sp>
        <p:nvSpPr>
          <p:cNvPr id="46" name="Google Shape;46;p6"/>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Google Shape;47;p6"/>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Google Shape;48;p6"/>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Google Shape;49;p6"/>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Google Shape;50;p6"/>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51" name="Google Shape;51;p6"/>
          <p:cNvSpPr txBox="1"/>
          <p:nvPr>
            <p:ph type="title"/>
          </p:nvPr>
        </p:nvSpPr>
        <p:spPr>
          <a:xfrm>
            <a:off x="1146025" y="530725"/>
            <a:ext cx="3208800" cy="1028700"/>
          </a:xfrm>
          <a:prstGeom prst="rect">
            <a:avLst/>
          </a:prstGeom>
        </p:spPr>
        <p:txBody>
          <a:bodyPr anchorCtr="0" anchor="ctr"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2" name="Google Shape;52;p6"/>
          <p:cNvSpPr txBox="1"/>
          <p:nvPr>
            <p:ph idx="1" type="body"/>
          </p:nvPr>
        </p:nvSpPr>
        <p:spPr>
          <a:xfrm>
            <a:off x="1146025" y="1767275"/>
            <a:ext cx="3660300" cy="3158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3" name="Google Shape;53;p6"/>
          <p:cNvSpPr txBox="1"/>
          <p:nvPr>
            <p:ph idx="2" type="body"/>
          </p:nvPr>
        </p:nvSpPr>
        <p:spPr>
          <a:xfrm>
            <a:off x="5026623" y="1767275"/>
            <a:ext cx="3660300" cy="3158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4" name="Google Shape;54;p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5" name="Shape 55"/>
        <p:cNvGrpSpPr/>
        <p:nvPr/>
      </p:nvGrpSpPr>
      <p:grpSpPr>
        <a:xfrm>
          <a:off x="0" y="0"/>
          <a:ext cx="0" cy="0"/>
          <a:chOff x="0" y="0"/>
          <a:chExt cx="0" cy="0"/>
        </a:xfrm>
      </p:grpSpPr>
      <p:sp>
        <p:nvSpPr>
          <p:cNvPr id="56" name="Google Shape;56;p7"/>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4454"/>
              </a:solidFill>
            </a:endParaRPr>
          </a:p>
        </p:txBody>
      </p:sp>
      <p:sp>
        <p:nvSpPr>
          <p:cNvPr id="57" name="Google Shape;57;p7"/>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Google Shape;58;p7"/>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7"/>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Google Shape;60;p7"/>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Google Shape;61;p7"/>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62" name="Google Shape;62;p7"/>
          <p:cNvSpPr txBox="1"/>
          <p:nvPr>
            <p:ph type="title"/>
          </p:nvPr>
        </p:nvSpPr>
        <p:spPr>
          <a:xfrm>
            <a:off x="1146025" y="530725"/>
            <a:ext cx="3208800" cy="1028700"/>
          </a:xfrm>
          <a:prstGeom prst="rect">
            <a:avLst/>
          </a:prstGeom>
        </p:spPr>
        <p:txBody>
          <a:bodyPr anchorCtr="0" anchor="ctr"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63" name="Google Shape;63;p7"/>
          <p:cNvSpPr txBox="1"/>
          <p:nvPr>
            <p:ph idx="1" type="body"/>
          </p:nvPr>
        </p:nvSpPr>
        <p:spPr>
          <a:xfrm>
            <a:off x="1146025" y="1773300"/>
            <a:ext cx="2409900" cy="3152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4" name="Google Shape;64;p7"/>
          <p:cNvSpPr txBox="1"/>
          <p:nvPr>
            <p:ph idx="2" type="body"/>
          </p:nvPr>
        </p:nvSpPr>
        <p:spPr>
          <a:xfrm>
            <a:off x="3679388" y="1773300"/>
            <a:ext cx="2409900" cy="3152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5" name="Google Shape;65;p7"/>
          <p:cNvSpPr txBox="1"/>
          <p:nvPr>
            <p:ph idx="3" type="body"/>
          </p:nvPr>
        </p:nvSpPr>
        <p:spPr>
          <a:xfrm>
            <a:off x="6212750" y="1773300"/>
            <a:ext cx="2409900" cy="3152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6" name="Google Shape;66;p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8"/>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4454"/>
              </a:solidFill>
            </a:endParaRPr>
          </a:p>
        </p:txBody>
      </p:sp>
      <p:sp>
        <p:nvSpPr>
          <p:cNvPr id="69" name="Google Shape;69;p8"/>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Google Shape;70;p8"/>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Google Shape;71;p8"/>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8"/>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3" name="Google Shape;73;p8"/>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74" name="Google Shape;74;p8"/>
          <p:cNvSpPr txBox="1"/>
          <p:nvPr>
            <p:ph type="title"/>
          </p:nvPr>
        </p:nvSpPr>
        <p:spPr>
          <a:xfrm>
            <a:off x="1146025" y="530725"/>
            <a:ext cx="3208800" cy="1028700"/>
          </a:xfrm>
          <a:prstGeom prst="rect">
            <a:avLst/>
          </a:prstGeom>
        </p:spPr>
        <p:txBody>
          <a:bodyPr anchorCtr="0" anchor="ctr"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75" name="Google Shape;75;p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6" name="Shape 76"/>
        <p:cNvGrpSpPr/>
        <p:nvPr/>
      </p:nvGrpSpPr>
      <p:grpSpPr>
        <a:xfrm>
          <a:off x="0" y="0"/>
          <a:ext cx="0" cy="0"/>
          <a:chOff x="0" y="0"/>
          <a:chExt cx="0" cy="0"/>
        </a:xfrm>
      </p:grpSpPr>
      <p:sp>
        <p:nvSpPr>
          <p:cNvPr id="77" name="Google Shape;77;p9"/>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
        <p:nvSpPr>
          <p:cNvPr id="78" name="Google Shape;78;p9"/>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4454"/>
              </a:solidFill>
            </a:endParaRPr>
          </a:p>
        </p:txBody>
      </p:sp>
      <p:sp>
        <p:nvSpPr>
          <p:cNvPr id="79" name="Google Shape;79;p9"/>
          <p:cNvSpPr/>
          <p:nvPr/>
        </p:nvSpPr>
        <p:spPr>
          <a:xfrm>
            <a:off x="0" y="500625"/>
            <a:ext cx="2472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9"/>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9"/>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9"/>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Google Shape;85;p10"/>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4454"/>
              </a:solidFill>
            </a:endParaRPr>
          </a:p>
        </p:txBody>
      </p:sp>
      <p:sp>
        <p:nvSpPr>
          <p:cNvPr id="86" name="Google Shape;86;p10"/>
          <p:cNvSpPr/>
          <p:nvPr/>
        </p:nvSpPr>
        <p:spPr>
          <a:xfrm>
            <a:off x="0" y="500625"/>
            <a:ext cx="2472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10"/>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Google Shape;88;p10"/>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Google Shape;89;p10"/>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Google Shape;90;p1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lstStyle>
            <a:lvl1pPr lvl="0">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1pPr>
            <a:lvl2pPr lvl="1">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2pPr>
            <a:lvl3pPr lvl="2">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3pPr>
            <a:lvl4pPr lvl="3">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4pPr>
            <a:lvl5pPr lvl="4">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5pPr>
            <a:lvl6pPr lvl="5">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6pPr>
            <a:lvl7pPr lvl="6">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7pPr>
            <a:lvl8pPr lvl="7">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8pPr>
            <a:lvl9pPr lvl="8">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9pPr>
          </a:lstStyle>
          <a:p/>
        </p:txBody>
      </p:sp>
      <p:sp>
        <p:nvSpPr>
          <p:cNvPr id="7" name="Google Shape;7;p1"/>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114454"/>
              </a:buClr>
              <a:buSzPts val="3000"/>
              <a:buFont typeface="Nixie One"/>
              <a:buChar char="▪"/>
              <a:defRPr sz="3000">
                <a:solidFill>
                  <a:srgbClr val="114454"/>
                </a:solidFill>
                <a:latin typeface="Nixie One"/>
                <a:ea typeface="Nixie One"/>
                <a:cs typeface="Nixie One"/>
                <a:sym typeface="Nixie One"/>
              </a:defRPr>
            </a:lvl1pPr>
            <a:lvl2pPr indent="-381000" lvl="1" marL="914400">
              <a:spcBef>
                <a:spcPts val="0"/>
              </a:spcBef>
              <a:spcAft>
                <a:spcPts val="0"/>
              </a:spcAft>
              <a:buClr>
                <a:srgbClr val="114454"/>
              </a:buClr>
              <a:buSzPts val="2400"/>
              <a:buFont typeface="Nixie One"/>
              <a:buChar char="▫"/>
              <a:defRPr sz="2400">
                <a:solidFill>
                  <a:srgbClr val="114454"/>
                </a:solidFill>
                <a:latin typeface="Nixie One"/>
                <a:ea typeface="Nixie One"/>
                <a:cs typeface="Nixie One"/>
                <a:sym typeface="Nixie One"/>
              </a:defRPr>
            </a:lvl2pPr>
            <a:lvl3pPr indent="-381000" lvl="2" marL="1371600">
              <a:spcBef>
                <a:spcPts val="0"/>
              </a:spcBef>
              <a:spcAft>
                <a:spcPts val="0"/>
              </a:spcAft>
              <a:buClr>
                <a:srgbClr val="114454"/>
              </a:buClr>
              <a:buSzPts val="2400"/>
              <a:buFont typeface="Nixie One"/>
              <a:buChar char="■"/>
              <a:defRPr sz="2400">
                <a:solidFill>
                  <a:srgbClr val="114454"/>
                </a:solidFill>
                <a:latin typeface="Nixie One"/>
                <a:ea typeface="Nixie One"/>
                <a:cs typeface="Nixie One"/>
                <a:sym typeface="Nixie One"/>
              </a:defRPr>
            </a:lvl3pPr>
            <a:lvl4pPr indent="-342900" lvl="3" marL="18288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4pPr>
            <a:lvl5pPr indent="-342900" lvl="4" marL="22860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5pPr>
            <a:lvl6pPr indent="-342900" lvl="5" marL="27432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6pPr>
            <a:lvl7pPr indent="-342900" lvl="6" marL="32004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7pPr>
            <a:lvl8pPr indent="-342900" lvl="7" marL="36576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8pPr>
            <a:lvl9pPr indent="-342900" lvl="8" marL="41148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9pPr>
          </a:lstStyle>
          <a:p/>
        </p:txBody>
      </p:sp>
      <p:sp>
        <p:nvSpPr>
          <p:cNvPr id="8" name="Google Shape;8;p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lvl="0" algn="ctr">
              <a:buNone/>
              <a:defRPr sz="800">
                <a:solidFill>
                  <a:srgbClr val="FFFFFF"/>
                </a:solidFill>
                <a:latin typeface="Roboto Slab"/>
                <a:ea typeface="Roboto Slab"/>
                <a:cs typeface="Roboto Slab"/>
                <a:sym typeface="Roboto Slab"/>
              </a:defRPr>
            </a:lvl1pPr>
            <a:lvl2pPr lvl="1" algn="ctr">
              <a:buNone/>
              <a:defRPr sz="800">
                <a:solidFill>
                  <a:srgbClr val="FFFFFF"/>
                </a:solidFill>
                <a:latin typeface="Roboto Slab"/>
                <a:ea typeface="Roboto Slab"/>
                <a:cs typeface="Roboto Slab"/>
                <a:sym typeface="Roboto Slab"/>
              </a:defRPr>
            </a:lvl2pPr>
            <a:lvl3pPr lvl="2" algn="ctr">
              <a:buNone/>
              <a:defRPr sz="800">
                <a:solidFill>
                  <a:srgbClr val="FFFFFF"/>
                </a:solidFill>
                <a:latin typeface="Roboto Slab"/>
                <a:ea typeface="Roboto Slab"/>
                <a:cs typeface="Roboto Slab"/>
                <a:sym typeface="Roboto Slab"/>
              </a:defRPr>
            </a:lvl3pPr>
            <a:lvl4pPr lvl="3" algn="ctr">
              <a:buNone/>
              <a:defRPr sz="800">
                <a:solidFill>
                  <a:srgbClr val="FFFFFF"/>
                </a:solidFill>
                <a:latin typeface="Roboto Slab"/>
                <a:ea typeface="Roboto Slab"/>
                <a:cs typeface="Roboto Slab"/>
                <a:sym typeface="Roboto Slab"/>
              </a:defRPr>
            </a:lvl4pPr>
            <a:lvl5pPr lvl="4" algn="ctr">
              <a:buNone/>
              <a:defRPr sz="800">
                <a:solidFill>
                  <a:srgbClr val="FFFFFF"/>
                </a:solidFill>
                <a:latin typeface="Roboto Slab"/>
                <a:ea typeface="Roboto Slab"/>
                <a:cs typeface="Roboto Slab"/>
                <a:sym typeface="Roboto Slab"/>
              </a:defRPr>
            </a:lvl5pPr>
            <a:lvl6pPr lvl="5" algn="ctr">
              <a:buNone/>
              <a:defRPr sz="800">
                <a:solidFill>
                  <a:srgbClr val="FFFFFF"/>
                </a:solidFill>
                <a:latin typeface="Roboto Slab"/>
                <a:ea typeface="Roboto Slab"/>
                <a:cs typeface="Roboto Slab"/>
                <a:sym typeface="Roboto Slab"/>
              </a:defRPr>
            </a:lvl6pPr>
            <a:lvl7pPr lvl="6" algn="ctr">
              <a:buNone/>
              <a:defRPr sz="800">
                <a:solidFill>
                  <a:srgbClr val="FFFFFF"/>
                </a:solidFill>
                <a:latin typeface="Roboto Slab"/>
                <a:ea typeface="Roboto Slab"/>
                <a:cs typeface="Roboto Slab"/>
                <a:sym typeface="Roboto Slab"/>
              </a:defRPr>
            </a:lvl7pPr>
            <a:lvl8pPr lvl="7" algn="ctr">
              <a:buNone/>
              <a:defRPr sz="800">
                <a:solidFill>
                  <a:srgbClr val="FFFFFF"/>
                </a:solidFill>
                <a:latin typeface="Roboto Slab"/>
                <a:ea typeface="Roboto Slab"/>
                <a:cs typeface="Roboto Slab"/>
                <a:sym typeface="Roboto Slab"/>
              </a:defRPr>
            </a:lvl8pPr>
            <a:lvl9pPr lvl="8" algn="ctr">
              <a:buNone/>
              <a:defRPr sz="800">
                <a:solidFill>
                  <a:srgbClr val="FFFFFF"/>
                </a:solidFill>
                <a:latin typeface="Roboto Slab"/>
                <a:ea typeface="Roboto Slab"/>
                <a:cs typeface="Roboto Slab"/>
                <a:sym typeface="Roboto Slab"/>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2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5.gif"/><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hyperlink" Target="http://www.google.com/sheets/about/" TargetMode="Externa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hyperlink" Target="https://www.fontsquirrel.com/fonts/nixie-one" TargetMode="External"/><Relationship Id="rId4" Type="http://schemas.openxmlformats.org/officeDocument/2006/relationships/hyperlink" Target="https://www.fontsquirrel.com/fonts/roboto-slab"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hyperlink" Target="https://twitter.com/googledocs/status/73008724015664332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7.jpg"/><Relationship Id="rId4" Type="http://schemas.openxmlformats.org/officeDocument/2006/relationships/image" Target="../media/image3.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13.png"/><Relationship Id="rId5"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08" name="Shape 108"/>
        <p:cNvGrpSpPr/>
        <p:nvPr/>
      </p:nvGrpSpPr>
      <p:grpSpPr>
        <a:xfrm>
          <a:off x="0" y="0"/>
          <a:ext cx="0" cy="0"/>
          <a:chOff x="0" y="0"/>
          <a:chExt cx="0" cy="0"/>
        </a:xfrm>
      </p:grpSpPr>
      <p:sp>
        <p:nvSpPr>
          <p:cNvPr id="109" name="Google Shape;109;p13"/>
          <p:cNvSpPr txBox="1"/>
          <p:nvPr>
            <p:ph idx="4294967295" type="ctrTitle"/>
          </p:nvPr>
        </p:nvSpPr>
        <p:spPr>
          <a:xfrm>
            <a:off x="685800" y="2601425"/>
            <a:ext cx="5810400" cy="1159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This is your presentation title</a:t>
            </a:r>
            <a:endParaRPr/>
          </a:p>
        </p:txBody>
      </p:sp>
      <p:sp>
        <p:nvSpPr>
          <p:cNvPr id="110" name="Google Shape;110;p1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11" name="Google Shape;111;p13"/>
          <p:cNvSpPr txBox="1"/>
          <p:nvPr/>
        </p:nvSpPr>
        <p:spPr>
          <a:xfrm>
            <a:off x="2371725" y="630225"/>
            <a:ext cx="6331500" cy="132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3B8D61"/>
                </a:solidFill>
                <a:latin typeface="Raleway"/>
                <a:ea typeface="Raleway"/>
                <a:cs typeface="Raleway"/>
                <a:sym typeface="Raleway"/>
              </a:rPr>
              <a:t>TECHNIQUE D’ESTIMATION DU WORKING SET BASEE SUR LE PML (PAGE MODIFICATION LOGGING)</a:t>
            </a:r>
            <a:endParaRPr b="1" sz="2400">
              <a:solidFill>
                <a:srgbClr val="3B8D61"/>
              </a:solidFill>
              <a:latin typeface="Raleway"/>
              <a:ea typeface="Raleway"/>
              <a:cs typeface="Raleway"/>
              <a:sym typeface="Raleway"/>
            </a:endParaRPr>
          </a:p>
        </p:txBody>
      </p:sp>
      <p:sp>
        <p:nvSpPr>
          <p:cNvPr id="112" name="Google Shape;112;p13"/>
          <p:cNvSpPr txBox="1"/>
          <p:nvPr/>
        </p:nvSpPr>
        <p:spPr>
          <a:xfrm>
            <a:off x="3284450" y="2874750"/>
            <a:ext cx="4671900" cy="36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rgbClr val="3B8D61"/>
                </a:solidFill>
                <a:latin typeface="Lato"/>
                <a:ea typeface="Lato"/>
                <a:cs typeface="Lato"/>
                <a:sym typeface="Lato"/>
              </a:rPr>
              <a:t>Célestine Stella N’DONGA BITCHEBE</a:t>
            </a:r>
            <a:endParaRPr b="1" sz="2000">
              <a:solidFill>
                <a:srgbClr val="3B8D61"/>
              </a:solidFill>
              <a:latin typeface="Lato"/>
              <a:ea typeface="Lato"/>
              <a:cs typeface="Lato"/>
              <a:sym typeface="Lato"/>
            </a:endParaRPr>
          </a:p>
        </p:txBody>
      </p:sp>
      <p:sp>
        <p:nvSpPr>
          <p:cNvPr id="113" name="Google Shape;113;p13"/>
          <p:cNvSpPr txBox="1"/>
          <p:nvPr/>
        </p:nvSpPr>
        <p:spPr>
          <a:xfrm>
            <a:off x="7119825" y="4783350"/>
            <a:ext cx="1583400" cy="3039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b="1" lang="en" sz="1200">
                <a:latin typeface="Lato"/>
                <a:ea typeface="Lato"/>
                <a:cs typeface="Lato"/>
                <a:sym typeface="Lato"/>
              </a:rPr>
              <a:t>14 Septembre 2018</a:t>
            </a:r>
            <a:endParaRPr b="1" sz="1200">
              <a:latin typeface="Lato"/>
              <a:ea typeface="Lato"/>
              <a:cs typeface="Lato"/>
              <a:sym typeface="Lato"/>
            </a:endParaRPr>
          </a:p>
        </p:txBody>
      </p:sp>
      <p:pic>
        <p:nvPicPr>
          <p:cNvPr id="114" name="Google Shape;114;p13"/>
          <p:cNvPicPr preferRelativeResize="0"/>
          <p:nvPr/>
        </p:nvPicPr>
        <p:blipFill>
          <a:blip r:embed="rId3">
            <a:alphaModFix/>
          </a:blip>
          <a:stretch>
            <a:fillRect/>
          </a:stretch>
        </p:blipFill>
        <p:spPr>
          <a:xfrm>
            <a:off x="1534098" y="1729725"/>
            <a:ext cx="1371100" cy="1572942"/>
          </a:xfrm>
          <a:prstGeom prst="rect">
            <a:avLst/>
          </a:prstGeom>
          <a:noFill/>
          <a:ln>
            <a:noFill/>
          </a:ln>
        </p:spPr>
      </p:pic>
      <p:sp>
        <p:nvSpPr>
          <p:cNvPr id="115" name="Google Shape;115;p13"/>
          <p:cNvSpPr txBox="1"/>
          <p:nvPr/>
        </p:nvSpPr>
        <p:spPr>
          <a:xfrm>
            <a:off x="3111500" y="1932425"/>
            <a:ext cx="4671900" cy="441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rgbClr val="3B8D61"/>
                </a:solidFill>
                <a:latin typeface="Lato"/>
                <a:ea typeface="Lato"/>
                <a:cs typeface="Lato"/>
                <a:sym typeface="Lato"/>
              </a:rPr>
              <a:t>Mémoire de fin d’études</a:t>
            </a:r>
            <a:endParaRPr sz="1800">
              <a:solidFill>
                <a:srgbClr val="3B8D61"/>
              </a:solidFill>
              <a:latin typeface="Lato"/>
              <a:ea typeface="Lato"/>
              <a:cs typeface="Lato"/>
              <a:sym typeface="Lato"/>
            </a:endParaRPr>
          </a:p>
        </p:txBody>
      </p:sp>
      <p:sp>
        <p:nvSpPr>
          <p:cNvPr id="116" name="Google Shape;116;p13"/>
          <p:cNvSpPr txBox="1"/>
          <p:nvPr/>
        </p:nvSpPr>
        <p:spPr>
          <a:xfrm>
            <a:off x="2487350" y="3828275"/>
            <a:ext cx="6043800" cy="737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rgbClr val="3B8D61"/>
                </a:solidFill>
                <a:latin typeface="Lato"/>
                <a:ea typeface="Lato"/>
                <a:cs typeface="Lato"/>
                <a:sym typeface="Lato"/>
              </a:rPr>
              <a:t>Diplôme d’Ingénieur en Conception, option Génie Informatique</a:t>
            </a:r>
            <a:endParaRPr b="1" sz="1800">
              <a:solidFill>
                <a:srgbClr val="3B8D61"/>
              </a:solidFill>
              <a:latin typeface="Lato"/>
              <a:ea typeface="Lato"/>
              <a:cs typeface="Lato"/>
              <a:sym typeface="Lato"/>
            </a:endParaRPr>
          </a:p>
        </p:txBody>
      </p:sp>
      <p:sp>
        <p:nvSpPr>
          <p:cNvPr id="117" name="Google Shape;117;p13"/>
          <p:cNvSpPr txBox="1"/>
          <p:nvPr/>
        </p:nvSpPr>
        <p:spPr>
          <a:xfrm>
            <a:off x="3135550" y="2521600"/>
            <a:ext cx="4671900" cy="36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1200">
                <a:latin typeface="Lato"/>
                <a:ea typeface="Lato"/>
                <a:cs typeface="Lato"/>
                <a:sym typeface="Lato"/>
              </a:rPr>
              <a:t>Soutenu et présenté par :</a:t>
            </a:r>
            <a:endParaRPr i="1" sz="1200">
              <a:latin typeface="Lato"/>
              <a:ea typeface="Lato"/>
              <a:cs typeface="Lato"/>
              <a:sym typeface="Lato"/>
            </a:endParaRPr>
          </a:p>
        </p:txBody>
      </p:sp>
      <p:sp>
        <p:nvSpPr>
          <p:cNvPr id="118" name="Google Shape;118;p13"/>
          <p:cNvSpPr txBox="1"/>
          <p:nvPr/>
        </p:nvSpPr>
        <p:spPr>
          <a:xfrm>
            <a:off x="3284450" y="3494438"/>
            <a:ext cx="4671900" cy="36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1200">
                <a:latin typeface="Lato"/>
                <a:ea typeface="Lato"/>
                <a:cs typeface="Lato"/>
                <a:sym typeface="Lato"/>
              </a:rPr>
              <a:t>En vu de l’obtention du :</a:t>
            </a:r>
            <a:endParaRPr i="1" sz="1200">
              <a:latin typeface="Lato"/>
              <a:ea typeface="Lato"/>
              <a:cs typeface="Lato"/>
              <a:sym typeface="Lato"/>
            </a:endParaRPr>
          </a:p>
        </p:txBody>
      </p:sp>
      <p:pic>
        <p:nvPicPr>
          <p:cNvPr id="119" name="Google Shape;119;p13"/>
          <p:cNvPicPr preferRelativeResize="0"/>
          <p:nvPr/>
        </p:nvPicPr>
        <p:blipFill>
          <a:blip r:embed="rId4">
            <a:alphaModFix/>
          </a:blip>
          <a:stretch>
            <a:fillRect/>
          </a:stretch>
        </p:blipFill>
        <p:spPr>
          <a:xfrm>
            <a:off x="358400" y="3494450"/>
            <a:ext cx="1213472" cy="1206574"/>
          </a:xfrm>
          <a:prstGeom prst="rect">
            <a:avLst/>
          </a:prstGeom>
          <a:noFill/>
          <a:ln>
            <a:noFill/>
          </a:ln>
        </p:spPr>
      </p:pic>
      <p:pic>
        <p:nvPicPr>
          <p:cNvPr id="120" name="Google Shape;120;p13"/>
          <p:cNvPicPr preferRelativeResize="0"/>
          <p:nvPr/>
        </p:nvPicPr>
        <p:blipFill>
          <a:blip r:embed="rId5">
            <a:alphaModFix/>
          </a:blip>
          <a:stretch>
            <a:fillRect/>
          </a:stretch>
        </p:blipFill>
        <p:spPr>
          <a:xfrm>
            <a:off x="358406" y="182675"/>
            <a:ext cx="1328098" cy="1328098"/>
          </a:xfrm>
          <a:prstGeom prst="rect">
            <a:avLst/>
          </a:prstGeom>
          <a:noFill/>
          <a:ln>
            <a:noFill/>
          </a:ln>
        </p:spPr>
      </p:pic>
      <p:sp>
        <p:nvSpPr>
          <p:cNvPr id="121" name="Google Shape;121;p13"/>
          <p:cNvSpPr txBox="1"/>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FFFFFF"/>
                </a:solidFill>
                <a:latin typeface="Lato"/>
                <a:ea typeface="Lato"/>
                <a:cs typeface="Lato"/>
                <a:sym typeface="Lato"/>
              </a:rPr>
              <a:t>‹#›</a:t>
            </a:fld>
            <a:endParaRPr sz="10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2"/>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000"/>
              <a:t>Virtualisation assistée par le matériel</a:t>
            </a:r>
            <a:endParaRPr sz="2000"/>
          </a:p>
        </p:txBody>
      </p:sp>
      <p:sp>
        <p:nvSpPr>
          <p:cNvPr id="330" name="Google Shape;330;p2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331" name="Google Shape;331;p22"/>
          <p:cNvSpPr/>
          <p:nvPr/>
        </p:nvSpPr>
        <p:spPr>
          <a:xfrm>
            <a:off x="367750" y="857202"/>
            <a:ext cx="492623" cy="323987"/>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 name="Google Shape;332;p22"/>
          <p:cNvSpPr txBox="1"/>
          <p:nvPr/>
        </p:nvSpPr>
        <p:spPr>
          <a:xfrm>
            <a:off x="3697950" y="1907725"/>
            <a:ext cx="1900500" cy="3240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1100"/>
              <a:t>Virtualisation aujourd’hui</a:t>
            </a:r>
            <a:endParaRPr sz="1100"/>
          </a:p>
        </p:txBody>
      </p:sp>
      <p:grpSp>
        <p:nvGrpSpPr>
          <p:cNvPr id="333" name="Google Shape;333;p22"/>
          <p:cNvGrpSpPr/>
          <p:nvPr/>
        </p:nvGrpSpPr>
        <p:grpSpPr>
          <a:xfrm>
            <a:off x="1370200" y="2231725"/>
            <a:ext cx="3278000" cy="792200"/>
            <a:chOff x="1370200" y="2231725"/>
            <a:chExt cx="3278000" cy="792200"/>
          </a:xfrm>
        </p:grpSpPr>
        <p:sp>
          <p:nvSpPr>
            <p:cNvPr id="334" name="Google Shape;334;p22"/>
            <p:cNvSpPr txBox="1"/>
            <p:nvPr/>
          </p:nvSpPr>
          <p:spPr>
            <a:xfrm>
              <a:off x="1370200" y="2699925"/>
              <a:ext cx="2444400" cy="324000"/>
            </a:xfrm>
            <a:prstGeom prst="rect">
              <a:avLst/>
            </a:prstGeom>
            <a:no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124057"/>
                  </a:solidFill>
                </a:rPr>
                <a:t>Virtualisation de la mémoire</a:t>
              </a:r>
              <a:endParaRPr sz="1200"/>
            </a:p>
          </p:txBody>
        </p:sp>
        <p:cxnSp>
          <p:nvCxnSpPr>
            <p:cNvPr id="335" name="Google Shape;335;p22"/>
            <p:cNvCxnSpPr>
              <a:stCxn id="332" idx="2"/>
              <a:endCxn id="334" idx="0"/>
            </p:cNvCxnSpPr>
            <p:nvPr/>
          </p:nvCxnSpPr>
          <p:spPr>
            <a:xfrm flipH="1">
              <a:off x="2592300" y="2231725"/>
              <a:ext cx="2055900" cy="468300"/>
            </a:xfrm>
            <a:prstGeom prst="straightConnector1">
              <a:avLst/>
            </a:prstGeom>
            <a:noFill/>
            <a:ln cap="flat" cmpd="sng" w="28575">
              <a:solidFill>
                <a:schemeClr val="dk2"/>
              </a:solidFill>
              <a:prstDash val="solid"/>
              <a:round/>
              <a:headEnd len="med" w="med" type="none"/>
              <a:tailEnd len="med" w="med" type="triangle"/>
            </a:ln>
          </p:spPr>
        </p:cxnSp>
      </p:grpSp>
      <p:grpSp>
        <p:nvGrpSpPr>
          <p:cNvPr id="336" name="Google Shape;336;p22"/>
          <p:cNvGrpSpPr/>
          <p:nvPr/>
        </p:nvGrpSpPr>
        <p:grpSpPr>
          <a:xfrm>
            <a:off x="4648200" y="2231725"/>
            <a:ext cx="3656675" cy="792200"/>
            <a:chOff x="4648200" y="2231725"/>
            <a:chExt cx="3656675" cy="792200"/>
          </a:xfrm>
        </p:grpSpPr>
        <p:sp>
          <p:nvSpPr>
            <p:cNvPr id="337" name="Google Shape;337;p22"/>
            <p:cNvSpPr txBox="1"/>
            <p:nvPr/>
          </p:nvSpPr>
          <p:spPr>
            <a:xfrm>
              <a:off x="5860475" y="2699925"/>
              <a:ext cx="2444400" cy="324000"/>
            </a:xfrm>
            <a:prstGeom prst="rect">
              <a:avLst/>
            </a:prstGeom>
            <a:no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124057"/>
                  </a:solidFill>
                </a:rPr>
                <a:t>Virtualisation du processeur</a:t>
              </a:r>
              <a:endParaRPr sz="1200"/>
            </a:p>
          </p:txBody>
        </p:sp>
        <p:cxnSp>
          <p:nvCxnSpPr>
            <p:cNvPr id="338" name="Google Shape;338;p22"/>
            <p:cNvCxnSpPr>
              <a:stCxn id="332" idx="2"/>
              <a:endCxn id="337" idx="0"/>
            </p:cNvCxnSpPr>
            <p:nvPr/>
          </p:nvCxnSpPr>
          <p:spPr>
            <a:xfrm>
              <a:off x="4648200" y="2231725"/>
              <a:ext cx="2434500" cy="468300"/>
            </a:xfrm>
            <a:prstGeom prst="straightConnector1">
              <a:avLst/>
            </a:prstGeom>
            <a:noFill/>
            <a:ln cap="flat" cmpd="sng" w="28575">
              <a:solidFill>
                <a:schemeClr val="dk2"/>
              </a:solidFill>
              <a:prstDash val="solid"/>
              <a:round/>
              <a:headEnd len="med" w="med" type="none"/>
              <a:tailEnd len="med" w="med" type="triangle"/>
            </a:ln>
          </p:spPr>
        </p:cxnSp>
      </p:grpSp>
      <p:sp>
        <p:nvSpPr>
          <p:cNvPr id="339" name="Google Shape;339;p22"/>
          <p:cNvSpPr txBox="1"/>
          <p:nvPr/>
        </p:nvSpPr>
        <p:spPr>
          <a:xfrm>
            <a:off x="2592300" y="3269225"/>
            <a:ext cx="4490400" cy="468300"/>
          </a:xfrm>
          <a:prstGeom prst="rect">
            <a:avLst/>
          </a:prstGeom>
          <a:solidFill>
            <a:srgbClr val="94BF6E"/>
          </a:solid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124057"/>
                </a:solidFill>
              </a:rPr>
              <a:t>Hardware Assisted Virtualization</a:t>
            </a:r>
            <a:endParaRPr b="1" sz="1200">
              <a:solidFill>
                <a:srgbClr val="124057"/>
              </a:solidFill>
            </a:endParaRPr>
          </a:p>
          <a:p>
            <a:pPr indent="0" lvl="0" marL="0" rtl="0" algn="ctr">
              <a:spcBef>
                <a:spcPts val="0"/>
              </a:spcBef>
              <a:spcAft>
                <a:spcPts val="0"/>
              </a:spcAft>
              <a:buNone/>
            </a:pPr>
            <a:r>
              <a:rPr b="1" lang="en" sz="1200">
                <a:solidFill>
                  <a:srgbClr val="124057"/>
                </a:solidFill>
              </a:rPr>
              <a:t>Virtualisation assistée par le matériel</a:t>
            </a:r>
            <a:endParaRPr b="1" sz="1200">
              <a:solidFill>
                <a:srgbClr val="124057"/>
              </a:solidFill>
            </a:endParaRPr>
          </a:p>
        </p:txBody>
      </p:sp>
      <p:sp>
        <p:nvSpPr>
          <p:cNvPr id="340" name="Google Shape;340;p22"/>
          <p:cNvSpPr txBox="1"/>
          <p:nvPr/>
        </p:nvSpPr>
        <p:spPr>
          <a:xfrm>
            <a:off x="4130250" y="4806075"/>
            <a:ext cx="1414500" cy="32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INTEL</a:t>
            </a:r>
            <a:endParaRPr b="1" sz="1200"/>
          </a:p>
        </p:txBody>
      </p:sp>
      <p:grpSp>
        <p:nvGrpSpPr>
          <p:cNvPr id="341" name="Google Shape;341;p22"/>
          <p:cNvGrpSpPr/>
          <p:nvPr/>
        </p:nvGrpSpPr>
        <p:grpSpPr>
          <a:xfrm>
            <a:off x="1370200" y="4041400"/>
            <a:ext cx="3467300" cy="764675"/>
            <a:chOff x="1370200" y="4041400"/>
            <a:chExt cx="3467300" cy="764675"/>
          </a:xfrm>
        </p:grpSpPr>
        <p:sp>
          <p:nvSpPr>
            <p:cNvPr id="342" name="Google Shape;342;p22"/>
            <p:cNvSpPr txBox="1"/>
            <p:nvPr/>
          </p:nvSpPr>
          <p:spPr>
            <a:xfrm>
              <a:off x="1370200" y="4041400"/>
              <a:ext cx="2444400" cy="468300"/>
            </a:xfrm>
            <a:prstGeom prst="rect">
              <a:avLst/>
            </a:prstGeom>
            <a:solidFill>
              <a:srgbClr val="FFD966"/>
            </a:solid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124057"/>
                  </a:solidFill>
                </a:rPr>
                <a:t>EPT</a:t>
              </a:r>
              <a:endParaRPr b="1" sz="1200">
                <a:solidFill>
                  <a:srgbClr val="124057"/>
                </a:solidFill>
              </a:endParaRPr>
            </a:p>
            <a:p>
              <a:pPr indent="0" lvl="0" marL="0" rtl="0" algn="ctr">
                <a:spcBef>
                  <a:spcPts val="0"/>
                </a:spcBef>
                <a:spcAft>
                  <a:spcPts val="0"/>
                </a:spcAft>
                <a:buNone/>
              </a:pPr>
              <a:r>
                <a:rPr b="1" lang="en" sz="1200">
                  <a:solidFill>
                    <a:srgbClr val="124057"/>
                  </a:solidFill>
                </a:rPr>
                <a:t>Extended Page Table</a:t>
              </a:r>
              <a:endParaRPr b="1" sz="1200">
                <a:solidFill>
                  <a:srgbClr val="124057"/>
                </a:solidFill>
              </a:endParaRPr>
            </a:p>
          </p:txBody>
        </p:sp>
        <p:cxnSp>
          <p:nvCxnSpPr>
            <p:cNvPr id="343" name="Google Shape;343;p22"/>
            <p:cNvCxnSpPr>
              <a:stCxn id="340" idx="0"/>
              <a:endCxn id="342" idx="2"/>
            </p:cNvCxnSpPr>
            <p:nvPr/>
          </p:nvCxnSpPr>
          <p:spPr>
            <a:xfrm rot="10800000">
              <a:off x="2592300" y="4509675"/>
              <a:ext cx="2245200" cy="296400"/>
            </a:xfrm>
            <a:prstGeom prst="straightConnector1">
              <a:avLst/>
            </a:prstGeom>
            <a:noFill/>
            <a:ln cap="flat" cmpd="sng" w="28575">
              <a:solidFill>
                <a:schemeClr val="dk2"/>
              </a:solidFill>
              <a:prstDash val="solid"/>
              <a:round/>
              <a:headEnd len="med" w="med" type="none"/>
              <a:tailEnd len="med" w="med" type="triangle"/>
            </a:ln>
          </p:spPr>
        </p:cxnSp>
      </p:grpSp>
      <p:grpSp>
        <p:nvGrpSpPr>
          <p:cNvPr id="344" name="Google Shape;344;p22"/>
          <p:cNvGrpSpPr/>
          <p:nvPr/>
        </p:nvGrpSpPr>
        <p:grpSpPr>
          <a:xfrm>
            <a:off x="4837500" y="4041400"/>
            <a:ext cx="3467375" cy="764675"/>
            <a:chOff x="4837500" y="4041400"/>
            <a:chExt cx="3467375" cy="764675"/>
          </a:xfrm>
        </p:grpSpPr>
        <p:sp>
          <p:nvSpPr>
            <p:cNvPr id="345" name="Google Shape;345;p22"/>
            <p:cNvSpPr txBox="1"/>
            <p:nvPr/>
          </p:nvSpPr>
          <p:spPr>
            <a:xfrm>
              <a:off x="5860475" y="4041400"/>
              <a:ext cx="2444400" cy="468300"/>
            </a:xfrm>
            <a:prstGeom prst="rect">
              <a:avLst/>
            </a:prstGeom>
            <a:solidFill>
              <a:srgbClr val="FFD966"/>
            </a:solid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124057"/>
                  </a:solidFill>
                </a:rPr>
                <a:t>VT-x</a:t>
              </a:r>
              <a:endParaRPr b="1" sz="1200">
                <a:solidFill>
                  <a:srgbClr val="124057"/>
                </a:solidFill>
              </a:endParaRPr>
            </a:p>
            <a:p>
              <a:pPr indent="0" lvl="0" marL="0" rtl="0" algn="ctr">
                <a:spcBef>
                  <a:spcPts val="0"/>
                </a:spcBef>
                <a:spcAft>
                  <a:spcPts val="0"/>
                </a:spcAft>
                <a:buNone/>
              </a:pPr>
              <a:r>
                <a:rPr b="1" lang="en" sz="1200">
                  <a:solidFill>
                    <a:srgbClr val="124057"/>
                  </a:solidFill>
                </a:rPr>
                <a:t>Virtual Technology extensions</a:t>
              </a:r>
              <a:endParaRPr b="1" sz="1200">
                <a:solidFill>
                  <a:srgbClr val="124057"/>
                </a:solidFill>
              </a:endParaRPr>
            </a:p>
          </p:txBody>
        </p:sp>
        <p:cxnSp>
          <p:nvCxnSpPr>
            <p:cNvPr id="346" name="Google Shape;346;p22"/>
            <p:cNvCxnSpPr>
              <a:stCxn id="340" idx="0"/>
              <a:endCxn id="345" idx="2"/>
            </p:cNvCxnSpPr>
            <p:nvPr/>
          </p:nvCxnSpPr>
          <p:spPr>
            <a:xfrm flipH="1" rot="10800000">
              <a:off x="4837500" y="4509675"/>
              <a:ext cx="2245200" cy="296400"/>
            </a:xfrm>
            <a:prstGeom prst="straightConnector1">
              <a:avLst/>
            </a:prstGeom>
            <a:noFill/>
            <a:ln cap="flat" cmpd="sng" w="28575">
              <a:solidFill>
                <a:schemeClr val="dk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3"/>
          <p:cNvSpPr txBox="1"/>
          <p:nvPr>
            <p:ph type="title"/>
          </p:nvPr>
        </p:nvSpPr>
        <p:spPr>
          <a:xfrm>
            <a:off x="1074150" y="530725"/>
            <a:ext cx="3470400" cy="102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Virtualisation de la mémoire : Environnement natif</a:t>
            </a:r>
            <a:endParaRPr/>
          </a:p>
        </p:txBody>
      </p:sp>
      <p:sp>
        <p:nvSpPr>
          <p:cNvPr id="352" name="Google Shape;352;p2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53" name="Google Shape;353;p23"/>
          <p:cNvSpPr/>
          <p:nvPr/>
        </p:nvSpPr>
        <p:spPr>
          <a:xfrm>
            <a:off x="367750" y="857202"/>
            <a:ext cx="492623" cy="323987"/>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54" name="Google Shape;354;p23"/>
          <p:cNvPicPr preferRelativeResize="0"/>
          <p:nvPr/>
        </p:nvPicPr>
        <p:blipFill rotWithShape="1">
          <a:blip r:embed="rId3">
            <a:alphaModFix/>
          </a:blip>
          <a:srcRect b="9551" l="0" r="34171" t="0"/>
          <a:stretch/>
        </p:blipFill>
        <p:spPr>
          <a:xfrm>
            <a:off x="443950" y="1959625"/>
            <a:ext cx="2827150" cy="3107575"/>
          </a:xfrm>
          <a:prstGeom prst="rect">
            <a:avLst/>
          </a:prstGeom>
          <a:noFill/>
          <a:ln>
            <a:noFill/>
          </a:ln>
        </p:spPr>
      </p:pic>
      <p:sp>
        <p:nvSpPr>
          <p:cNvPr id="355" name="Google Shape;355;p23"/>
          <p:cNvSpPr txBox="1"/>
          <p:nvPr/>
        </p:nvSpPr>
        <p:spPr>
          <a:xfrm>
            <a:off x="2431050" y="1711825"/>
            <a:ext cx="757500" cy="2169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RAM</a:t>
            </a:r>
            <a:endParaRPr b="1" sz="1200">
              <a:solidFill>
                <a:srgbClr val="FFFFFF"/>
              </a:solidFill>
            </a:endParaRPr>
          </a:p>
        </p:txBody>
      </p:sp>
      <p:grpSp>
        <p:nvGrpSpPr>
          <p:cNvPr id="356" name="Google Shape;356;p23"/>
          <p:cNvGrpSpPr/>
          <p:nvPr/>
        </p:nvGrpSpPr>
        <p:grpSpPr>
          <a:xfrm>
            <a:off x="482900" y="1852525"/>
            <a:ext cx="1273500" cy="1775400"/>
            <a:chOff x="406700" y="1928725"/>
            <a:chExt cx="1273500" cy="1775400"/>
          </a:xfrm>
        </p:grpSpPr>
        <p:sp>
          <p:nvSpPr>
            <p:cNvPr id="357" name="Google Shape;357;p23"/>
            <p:cNvSpPr/>
            <p:nvPr/>
          </p:nvSpPr>
          <p:spPr>
            <a:xfrm>
              <a:off x="406700" y="1928725"/>
              <a:ext cx="1273500" cy="1775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 name="Google Shape;358;p23"/>
            <p:cNvSpPr txBox="1"/>
            <p:nvPr/>
          </p:nvSpPr>
          <p:spPr>
            <a:xfrm>
              <a:off x="406700" y="1940425"/>
              <a:ext cx="1273500" cy="2169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solidFill>
                    <a:srgbClr val="FFFFFF"/>
                  </a:solidFill>
                </a:rPr>
                <a:t>CPU</a:t>
              </a:r>
              <a:endParaRPr b="1" sz="1200">
                <a:solidFill>
                  <a:srgbClr val="FFFFFF"/>
                </a:solidFill>
              </a:endParaRPr>
            </a:p>
          </p:txBody>
        </p:sp>
      </p:grpSp>
      <p:sp>
        <p:nvSpPr>
          <p:cNvPr id="359" name="Google Shape;359;p23"/>
          <p:cNvSpPr/>
          <p:nvPr/>
        </p:nvSpPr>
        <p:spPr>
          <a:xfrm>
            <a:off x="2389800" y="2754225"/>
            <a:ext cx="840000" cy="3240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 name="Google Shape;360;p23"/>
          <p:cNvSpPr/>
          <p:nvPr/>
        </p:nvSpPr>
        <p:spPr>
          <a:xfrm>
            <a:off x="593850" y="2754225"/>
            <a:ext cx="943500" cy="3240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61" name="Google Shape;361;p23"/>
          <p:cNvGrpSpPr/>
          <p:nvPr/>
        </p:nvGrpSpPr>
        <p:grpSpPr>
          <a:xfrm>
            <a:off x="482900" y="3628050"/>
            <a:ext cx="1489115" cy="1349826"/>
            <a:chOff x="406700" y="3628050"/>
            <a:chExt cx="1489115" cy="1349826"/>
          </a:xfrm>
        </p:grpSpPr>
        <p:grpSp>
          <p:nvGrpSpPr>
            <p:cNvPr id="362" name="Google Shape;362;p23"/>
            <p:cNvGrpSpPr/>
            <p:nvPr/>
          </p:nvGrpSpPr>
          <p:grpSpPr>
            <a:xfrm>
              <a:off x="406700" y="3842850"/>
              <a:ext cx="1489115" cy="1135026"/>
              <a:chOff x="406696" y="1845237"/>
              <a:chExt cx="1273509" cy="1720518"/>
            </a:xfrm>
          </p:grpSpPr>
          <p:sp>
            <p:nvSpPr>
              <p:cNvPr id="363" name="Google Shape;363;p23"/>
              <p:cNvSpPr/>
              <p:nvPr/>
            </p:nvSpPr>
            <p:spPr>
              <a:xfrm>
                <a:off x="406696" y="1845237"/>
                <a:ext cx="1273500" cy="1720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 name="Google Shape;364;p23"/>
              <p:cNvSpPr txBox="1"/>
              <p:nvPr/>
            </p:nvSpPr>
            <p:spPr>
              <a:xfrm>
                <a:off x="406705" y="3236955"/>
                <a:ext cx="1273500" cy="3288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rgbClr val="FFFFFF"/>
                    </a:solidFill>
                  </a:rPr>
                  <a:t>MM</a:t>
                </a:r>
                <a:r>
                  <a:rPr b="1" lang="en" sz="1200">
                    <a:solidFill>
                      <a:srgbClr val="FFFFFF"/>
                    </a:solidFill>
                  </a:rPr>
                  <a:t>U</a:t>
                </a:r>
                <a:endParaRPr b="1" sz="1200">
                  <a:solidFill>
                    <a:srgbClr val="FFFFFF"/>
                  </a:solidFill>
                </a:endParaRPr>
              </a:p>
            </p:txBody>
          </p:sp>
        </p:grpSp>
        <p:cxnSp>
          <p:nvCxnSpPr>
            <p:cNvPr id="365" name="Google Shape;365;p23"/>
            <p:cNvCxnSpPr>
              <a:endCxn id="363" idx="0"/>
            </p:cNvCxnSpPr>
            <p:nvPr/>
          </p:nvCxnSpPr>
          <p:spPr>
            <a:xfrm>
              <a:off x="1043552" y="3628050"/>
              <a:ext cx="107700" cy="214800"/>
            </a:xfrm>
            <a:prstGeom prst="straightConnector1">
              <a:avLst/>
            </a:prstGeom>
            <a:noFill/>
            <a:ln cap="flat" cmpd="sng" w="38100">
              <a:solidFill>
                <a:srgbClr val="000000"/>
              </a:solidFill>
              <a:prstDash val="solid"/>
              <a:round/>
              <a:headEnd len="med" w="med" type="none"/>
              <a:tailEnd len="med" w="med" type="none"/>
            </a:ln>
          </p:spPr>
        </p:cxnSp>
      </p:grpSp>
      <p:sp>
        <p:nvSpPr>
          <p:cNvPr id="366" name="Google Shape;366;p23"/>
          <p:cNvSpPr/>
          <p:nvPr/>
        </p:nvSpPr>
        <p:spPr>
          <a:xfrm>
            <a:off x="482900" y="3760075"/>
            <a:ext cx="1489200" cy="863100"/>
          </a:xfrm>
          <a:prstGeom prst="ellipse">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67" name="Google Shape;367;p23"/>
          <p:cNvCxnSpPr/>
          <p:nvPr/>
        </p:nvCxnSpPr>
        <p:spPr>
          <a:xfrm flipH="1" rot="10800000">
            <a:off x="1696100" y="3736550"/>
            <a:ext cx="839400" cy="496500"/>
          </a:xfrm>
          <a:prstGeom prst="bentConnector3">
            <a:avLst>
              <a:gd fmla="val 50000" name="adj1"/>
            </a:avLst>
          </a:prstGeom>
          <a:noFill/>
          <a:ln cap="flat" cmpd="sng" w="38100">
            <a:solidFill>
              <a:srgbClr val="000000"/>
            </a:solidFill>
            <a:prstDash val="solid"/>
            <a:round/>
            <a:headEnd len="med" w="med" type="none"/>
            <a:tailEnd len="med" w="med" type="none"/>
          </a:ln>
        </p:spPr>
      </p:cxnSp>
      <p:cxnSp>
        <p:nvCxnSpPr>
          <p:cNvPr id="368" name="Google Shape;368;p23"/>
          <p:cNvCxnSpPr/>
          <p:nvPr/>
        </p:nvCxnSpPr>
        <p:spPr>
          <a:xfrm>
            <a:off x="4914900" y="1596250"/>
            <a:ext cx="23700" cy="3511800"/>
          </a:xfrm>
          <a:prstGeom prst="straightConnector1">
            <a:avLst/>
          </a:prstGeom>
          <a:noFill/>
          <a:ln cap="flat" cmpd="sng" w="38100">
            <a:solidFill>
              <a:srgbClr val="124057"/>
            </a:solidFill>
            <a:prstDash val="solid"/>
            <a:round/>
            <a:headEnd len="med" w="med" type="none"/>
            <a:tailEnd len="med" w="med" type="none"/>
          </a:ln>
        </p:spPr>
      </p:cxnSp>
      <p:pic>
        <p:nvPicPr>
          <p:cNvPr id="369" name="Google Shape;369;p23"/>
          <p:cNvPicPr preferRelativeResize="0"/>
          <p:nvPr/>
        </p:nvPicPr>
        <p:blipFill>
          <a:blip r:embed="rId4">
            <a:alphaModFix/>
          </a:blip>
          <a:stretch>
            <a:fillRect/>
          </a:stretch>
        </p:blipFill>
        <p:spPr>
          <a:xfrm>
            <a:off x="3645775" y="2096800"/>
            <a:ext cx="1025425" cy="2519850"/>
          </a:xfrm>
          <a:prstGeom prst="rect">
            <a:avLst/>
          </a:prstGeom>
          <a:noFill/>
          <a:ln>
            <a:noFill/>
          </a:ln>
        </p:spPr>
      </p:pic>
      <p:grpSp>
        <p:nvGrpSpPr>
          <p:cNvPr id="370" name="Google Shape;370;p23"/>
          <p:cNvGrpSpPr/>
          <p:nvPr/>
        </p:nvGrpSpPr>
        <p:grpSpPr>
          <a:xfrm>
            <a:off x="5116636" y="3019125"/>
            <a:ext cx="1906939" cy="1775400"/>
            <a:chOff x="406700" y="1928725"/>
            <a:chExt cx="1273500" cy="1775400"/>
          </a:xfrm>
        </p:grpSpPr>
        <p:sp>
          <p:nvSpPr>
            <p:cNvPr id="371" name="Google Shape;371;p23"/>
            <p:cNvSpPr/>
            <p:nvPr/>
          </p:nvSpPr>
          <p:spPr>
            <a:xfrm>
              <a:off x="406700" y="1928725"/>
              <a:ext cx="1273500" cy="1775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 name="Google Shape;372;p23"/>
            <p:cNvSpPr txBox="1"/>
            <p:nvPr/>
          </p:nvSpPr>
          <p:spPr>
            <a:xfrm>
              <a:off x="406700" y="1940425"/>
              <a:ext cx="1273500" cy="2169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solidFill>
                    <a:srgbClr val="FFFFFF"/>
                  </a:solidFill>
                </a:rPr>
                <a:t>CPU</a:t>
              </a:r>
              <a:endParaRPr b="1" sz="1200">
                <a:solidFill>
                  <a:srgbClr val="FFFFFF"/>
                </a:solidFill>
              </a:endParaRPr>
            </a:p>
          </p:txBody>
        </p:sp>
      </p:grpSp>
      <p:grpSp>
        <p:nvGrpSpPr>
          <p:cNvPr id="373" name="Google Shape;373;p23"/>
          <p:cNvGrpSpPr/>
          <p:nvPr/>
        </p:nvGrpSpPr>
        <p:grpSpPr>
          <a:xfrm>
            <a:off x="7645350" y="3019125"/>
            <a:ext cx="1273500" cy="1775400"/>
            <a:chOff x="7340550" y="2028525"/>
            <a:chExt cx="1273500" cy="1775400"/>
          </a:xfrm>
        </p:grpSpPr>
        <p:grpSp>
          <p:nvGrpSpPr>
            <p:cNvPr id="374" name="Google Shape;374;p23"/>
            <p:cNvGrpSpPr/>
            <p:nvPr/>
          </p:nvGrpSpPr>
          <p:grpSpPr>
            <a:xfrm>
              <a:off x="7340550" y="2028525"/>
              <a:ext cx="1273500" cy="1775400"/>
              <a:chOff x="406700" y="1928725"/>
              <a:chExt cx="1273500" cy="1775400"/>
            </a:xfrm>
          </p:grpSpPr>
          <p:sp>
            <p:nvSpPr>
              <p:cNvPr id="375" name="Google Shape;375;p23"/>
              <p:cNvSpPr/>
              <p:nvPr/>
            </p:nvSpPr>
            <p:spPr>
              <a:xfrm>
                <a:off x="406700" y="1928725"/>
                <a:ext cx="1273500" cy="1775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Google Shape;376;p23"/>
              <p:cNvSpPr txBox="1"/>
              <p:nvPr/>
            </p:nvSpPr>
            <p:spPr>
              <a:xfrm>
                <a:off x="406700" y="1940425"/>
                <a:ext cx="1273500" cy="2169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solidFill>
                      <a:srgbClr val="FFFFFF"/>
                    </a:solidFill>
                  </a:rPr>
                  <a:t>RAM</a:t>
                </a:r>
                <a:endParaRPr b="1" sz="1200">
                  <a:solidFill>
                    <a:srgbClr val="FFFFFF"/>
                  </a:solidFill>
                </a:endParaRPr>
              </a:p>
            </p:txBody>
          </p:sp>
        </p:grpSp>
        <p:sp>
          <p:nvSpPr>
            <p:cNvPr id="377" name="Google Shape;377;p23"/>
            <p:cNvSpPr txBox="1"/>
            <p:nvPr/>
          </p:nvSpPr>
          <p:spPr>
            <a:xfrm>
              <a:off x="7411400" y="2830425"/>
              <a:ext cx="1126500" cy="3240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Table de pages</a:t>
              </a:r>
              <a:endParaRPr b="1" sz="1100"/>
            </a:p>
          </p:txBody>
        </p:sp>
      </p:grpSp>
      <p:cxnSp>
        <p:nvCxnSpPr>
          <p:cNvPr id="378" name="Google Shape;378;p23"/>
          <p:cNvCxnSpPr>
            <a:stCxn id="372" idx="0"/>
            <a:endCxn id="377" idx="0"/>
          </p:cNvCxnSpPr>
          <p:nvPr/>
        </p:nvCxnSpPr>
        <p:spPr>
          <a:xfrm flipH="1" rot="-5400000">
            <a:off x="6779606" y="2321325"/>
            <a:ext cx="790200" cy="2209200"/>
          </a:xfrm>
          <a:prstGeom prst="curvedConnector3">
            <a:avLst>
              <a:gd fmla="val -30135" name="adj1"/>
            </a:avLst>
          </a:prstGeom>
          <a:noFill/>
          <a:ln cap="flat" cmpd="sng" w="38100">
            <a:solidFill>
              <a:srgbClr val="CC0000"/>
            </a:solidFill>
            <a:prstDash val="solid"/>
            <a:round/>
            <a:headEnd len="med" w="med" type="none"/>
            <a:tailEnd len="med" w="med" type="none"/>
          </a:ln>
        </p:spPr>
      </p:cxnSp>
      <p:grpSp>
        <p:nvGrpSpPr>
          <p:cNvPr id="379" name="Google Shape;379;p23"/>
          <p:cNvGrpSpPr/>
          <p:nvPr/>
        </p:nvGrpSpPr>
        <p:grpSpPr>
          <a:xfrm>
            <a:off x="5252625" y="3628971"/>
            <a:ext cx="1134315" cy="1028667"/>
            <a:chOff x="406690" y="1928725"/>
            <a:chExt cx="1273510" cy="1775400"/>
          </a:xfrm>
        </p:grpSpPr>
        <p:sp>
          <p:nvSpPr>
            <p:cNvPr id="380" name="Google Shape;380;p23"/>
            <p:cNvSpPr/>
            <p:nvPr/>
          </p:nvSpPr>
          <p:spPr>
            <a:xfrm>
              <a:off x="406700" y="1928725"/>
              <a:ext cx="1273500" cy="1775400"/>
            </a:xfrm>
            <a:prstGeom prst="rect">
              <a:avLst/>
            </a:prstGeom>
            <a:noFill/>
            <a:ln cap="flat" cmpd="sng" w="1905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a:spcBef>
                  <a:spcPts val="0"/>
                </a:spcBef>
                <a:spcAft>
                  <a:spcPts val="0"/>
                </a:spcAft>
                <a:buNone/>
              </a:pPr>
              <a:r>
                <a:rPr lang="en" sz="1000"/>
                <a:t>Page 0</a:t>
              </a:r>
              <a:endParaRPr sz="1000"/>
            </a:p>
            <a:p>
              <a:pPr indent="0" lvl="0" marL="0">
                <a:spcBef>
                  <a:spcPts val="0"/>
                </a:spcBef>
                <a:spcAft>
                  <a:spcPts val="0"/>
                </a:spcAft>
                <a:buNone/>
              </a:pPr>
              <a:r>
                <a:rPr lang="en" sz="1000"/>
                <a:t>…</a:t>
              </a:r>
              <a:endParaRPr sz="1000"/>
            </a:p>
            <a:p>
              <a:pPr indent="0" lvl="0" marL="0">
                <a:spcBef>
                  <a:spcPts val="0"/>
                </a:spcBef>
                <a:spcAft>
                  <a:spcPts val="0"/>
                </a:spcAft>
                <a:buNone/>
              </a:pPr>
              <a:r>
                <a:rPr lang="en" sz="1000"/>
                <a:t>Page n</a:t>
              </a:r>
              <a:endParaRPr sz="1000"/>
            </a:p>
          </p:txBody>
        </p:sp>
        <p:sp>
          <p:nvSpPr>
            <p:cNvPr id="381" name="Google Shape;381;p23"/>
            <p:cNvSpPr txBox="1"/>
            <p:nvPr/>
          </p:nvSpPr>
          <p:spPr>
            <a:xfrm>
              <a:off x="406690" y="1940424"/>
              <a:ext cx="1273500" cy="3744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solidFill>
                    <a:srgbClr val="FFFFFF"/>
                  </a:solidFill>
                </a:rPr>
                <a:t>TLB</a:t>
              </a:r>
              <a:endParaRPr b="1" sz="1200">
                <a:solidFill>
                  <a:srgbClr val="FFFFFF"/>
                </a:solidFill>
              </a:endParaRPr>
            </a:p>
          </p:txBody>
        </p:sp>
      </p:grpSp>
      <p:sp>
        <p:nvSpPr>
          <p:cNvPr id="382" name="Google Shape;382;p23"/>
          <p:cNvSpPr txBox="1"/>
          <p:nvPr/>
        </p:nvSpPr>
        <p:spPr>
          <a:xfrm>
            <a:off x="5834900" y="1596250"/>
            <a:ext cx="2444400" cy="324000"/>
          </a:xfrm>
          <a:prstGeom prst="rect">
            <a:avLst/>
          </a:prstGeom>
          <a:solidFill>
            <a:srgbClr val="CC0000"/>
          </a:solid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Translation Lookaside Buffer</a:t>
            </a:r>
            <a:endParaRPr sz="1200">
              <a:solidFill>
                <a:srgbClr val="FFFFFF"/>
              </a:solidFill>
            </a:endParaRPr>
          </a:p>
        </p:txBody>
      </p:sp>
      <p:grpSp>
        <p:nvGrpSpPr>
          <p:cNvPr id="383" name="Google Shape;383;p23"/>
          <p:cNvGrpSpPr/>
          <p:nvPr/>
        </p:nvGrpSpPr>
        <p:grpSpPr>
          <a:xfrm>
            <a:off x="5631200" y="4225375"/>
            <a:ext cx="1144500" cy="216900"/>
            <a:chOff x="5631200" y="4225375"/>
            <a:chExt cx="1144500" cy="216900"/>
          </a:xfrm>
        </p:grpSpPr>
        <p:sp>
          <p:nvSpPr>
            <p:cNvPr id="384" name="Google Shape;384;p23"/>
            <p:cNvSpPr/>
            <p:nvPr/>
          </p:nvSpPr>
          <p:spPr>
            <a:xfrm>
              <a:off x="5631200" y="4225375"/>
              <a:ext cx="266700" cy="216900"/>
            </a:xfrm>
            <a:prstGeom prst="mathMultiply">
              <a:avLst>
                <a:gd fmla="val 23520" name="adj1"/>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 name="Google Shape;385;p23"/>
            <p:cNvSpPr txBox="1"/>
            <p:nvPr/>
          </p:nvSpPr>
          <p:spPr>
            <a:xfrm>
              <a:off x="5841500" y="4225375"/>
              <a:ext cx="934200" cy="216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200">
                  <a:solidFill>
                    <a:srgbClr val="CC0000"/>
                  </a:solidFill>
                </a:rPr>
                <a:t>TLB miss</a:t>
              </a:r>
              <a:endParaRPr b="1" sz="1200">
                <a:solidFill>
                  <a:srgbClr val="CC0000"/>
                </a:solidFill>
              </a:endParaRPr>
            </a:p>
          </p:txBody>
        </p:sp>
      </p:grpSp>
      <p:cxnSp>
        <p:nvCxnSpPr>
          <p:cNvPr id="386" name="Google Shape;386;p23"/>
          <p:cNvCxnSpPr>
            <a:stCxn id="372" idx="2"/>
            <a:endCxn id="380" idx="1"/>
          </p:cNvCxnSpPr>
          <p:nvPr/>
        </p:nvCxnSpPr>
        <p:spPr>
          <a:xfrm rot="5400000">
            <a:off x="5213606" y="3286725"/>
            <a:ext cx="895500" cy="817500"/>
          </a:xfrm>
          <a:prstGeom prst="curvedConnector4">
            <a:avLst>
              <a:gd fmla="val 21287" name="adj1"/>
              <a:gd fmla="val 129125" name="adj2"/>
            </a:avLst>
          </a:prstGeom>
          <a:noFill/>
          <a:ln cap="flat" cmpd="sng" w="38100">
            <a:solidFill>
              <a:srgbClr val="CC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24"/>
          <p:cNvSpPr txBox="1"/>
          <p:nvPr>
            <p:ph type="title"/>
          </p:nvPr>
        </p:nvSpPr>
        <p:spPr>
          <a:xfrm>
            <a:off x="1060375" y="530725"/>
            <a:ext cx="3483900" cy="102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Virtualisation de la mémoire : Environnement virtualisé (EPT)</a:t>
            </a:r>
            <a:endParaRPr/>
          </a:p>
        </p:txBody>
      </p:sp>
      <p:sp>
        <p:nvSpPr>
          <p:cNvPr id="392" name="Google Shape;392;p2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93" name="Google Shape;393;p24"/>
          <p:cNvSpPr/>
          <p:nvPr/>
        </p:nvSpPr>
        <p:spPr>
          <a:xfrm>
            <a:off x="367750" y="857202"/>
            <a:ext cx="492623" cy="323987"/>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4" name="Google Shape;394;p24"/>
          <p:cNvGrpSpPr/>
          <p:nvPr/>
        </p:nvGrpSpPr>
        <p:grpSpPr>
          <a:xfrm>
            <a:off x="1217518" y="2394913"/>
            <a:ext cx="3012854" cy="1100926"/>
            <a:chOff x="406700" y="1928725"/>
            <a:chExt cx="1273503" cy="1775400"/>
          </a:xfrm>
        </p:grpSpPr>
        <p:sp>
          <p:nvSpPr>
            <p:cNvPr id="395" name="Google Shape;395;p24"/>
            <p:cNvSpPr/>
            <p:nvPr/>
          </p:nvSpPr>
          <p:spPr>
            <a:xfrm>
              <a:off x="406700" y="1928725"/>
              <a:ext cx="1273500" cy="1775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 name="Google Shape;396;p24"/>
            <p:cNvSpPr txBox="1"/>
            <p:nvPr/>
          </p:nvSpPr>
          <p:spPr>
            <a:xfrm>
              <a:off x="406703" y="1940436"/>
              <a:ext cx="1273500" cy="522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solidFill>
                    <a:srgbClr val="FFFFFF"/>
                  </a:solidFill>
                </a:rPr>
                <a:t>VM</a:t>
              </a:r>
              <a:endParaRPr b="1" sz="1200">
                <a:solidFill>
                  <a:srgbClr val="FFFFFF"/>
                </a:solidFill>
              </a:endParaRPr>
            </a:p>
          </p:txBody>
        </p:sp>
      </p:grpSp>
      <p:grpSp>
        <p:nvGrpSpPr>
          <p:cNvPr id="397" name="Google Shape;397;p24"/>
          <p:cNvGrpSpPr/>
          <p:nvPr/>
        </p:nvGrpSpPr>
        <p:grpSpPr>
          <a:xfrm>
            <a:off x="1217532" y="3775968"/>
            <a:ext cx="3012852" cy="1063465"/>
            <a:chOff x="406698" y="1928725"/>
            <a:chExt cx="1273502" cy="1775400"/>
          </a:xfrm>
        </p:grpSpPr>
        <p:sp>
          <p:nvSpPr>
            <p:cNvPr id="398" name="Google Shape;398;p24"/>
            <p:cNvSpPr/>
            <p:nvPr/>
          </p:nvSpPr>
          <p:spPr>
            <a:xfrm>
              <a:off x="406700" y="1928725"/>
              <a:ext cx="1273500" cy="1775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 name="Google Shape;399;p24"/>
            <p:cNvSpPr txBox="1"/>
            <p:nvPr/>
          </p:nvSpPr>
          <p:spPr>
            <a:xfrm>
              <a:off x="406698" y="1940442"/>
              <a:ext cx="1273500" cy="5364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solidFill>
                    <a:srgbClr val="FFFFFF"/>
                  </a:solidFill>
                </a:rPr>
                <a:t>Hyperviseur </a:t>
              </a:r>
              <a:endParaRPr b="1" sz="1200">
                <a:solidFill>
                  <a:srgbClr val="FFFFFF"/>
                </a:solidFill>
              </a:endParaRPr>
            </a:p>
          </p:txBody>
        </p:sp>
      </p:grpSp>
      <p:grpSp>
        <p:nvGrpSpPr>
          <p:cNvPr id="400" name="Google Shape;400;p24"/>
          <p:cNvGrpSpPr/>
          <p:nvPr/>
        </p:nvGrpSpPr>
        <p:grpSpPr>
          <a:xfrm>
            <a:off x="957389" y="1723905"/>
            <a:ext cx="4294497" cy="3295142"/>
            <a:chOff x="406700" y="1928725"/>
            <a:chExt cx="1273500" cy="1775400"/>
          </a:xfrm>
        </p:grpSpPr>
        <p:sp>
          <p:nvSpPr>
            <p:cNvPr id="401" name="Google Shape;401;p24"/>
            <p:cNvSpPr/>
            <p:nvPr/>
          </p:nvSpPr>
          <p:spPr>
            <a:xfrm>
              <a:off x="406700" y="1928725"/>
              <a:ext cx="1273500" cy="1775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 name="Google Shape;402;p24"/>
            <p:cNvSpPr txBox="1"/>
            <p:nvPr/>
          </p:nvSpPr>
          <p:spPr>
            <a:xfrm>
              <a:off x="406700" y="1940425"/>
              <a:ext cx="1273500" cy="216900"/>
            </a:xfrm>
            <a:prstGeom prst="rect">
              <a:avLst/>
            </a:prstGeom>
            <a:solidFill>
              <a:srgbClr val="12405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solidFill>
                    <a:srgbClr val="FFFFFF"/>
                  </a:solidFill>
                </a:rPr>
                <a:t>Environnement virtualisé</a:t>
              </a:r>
              <a:endParaRPr b="1" sz="1200">
                <a:solidFill>
                  <a:srgbClr val="FFFFFF"/>
                </a:solidFill>
              </a:endParaRPr>
            </a:p>
          </p:txBody>
        </p:sp>
      </p:grpSp>
      <p:pic>
        <p:nvPicPr>
          <p:cNvPr id="403" name="Google Shape;403;p24"/>
          <p:cNvPicPr preferRelativeResize="0"/>
          <p:nvPr/>
        </p:nvPicPr>
        <p:blipFill>
          <a:blip r:embed="rId3">
            <a:alphaModFix/>
          </a:blip>
          <a:stretch>
            <a:fillRect/>
          </a:stretch>
        </p:blipFill>
        <p:spPr>
          <a:xfrm>
            <a:off x="1517574" y="2929625"/>
            <a:ext cx="2287450" cy="466100"/>
          </a:xfrm>
          <a:prstGeom prst="rect">
            <a:avLst/>
          </a:prstGeom>
          <a:noFill/>
          <a:ln>
            <a:noFill/>
          </a:ln>
        </p:spPr>
      </p:pic>
      <p:pic>
        <p:nvPicPr>
          <p:cNvPr id="404" name="Google Shape;404;p24"/>
          <p:cNvPicPr preferRelativeResize="0"/>
          <p:nvPr/>
        </p:nvPicPr>
        <p:blipFill>
          <a:blip r:embed="rId4">
            <a:alphaModFix/>
          </a:blip>
          <a:stretch>
            <a:fillRect/>
          </a:stretch>
        </p:blipFill>
        <p:spPr>
          <a:xfrm>
            <a:off x="1508725" y="4238375"/>
            <a:ext cx="2287437" cy="466100"/>
          </a:xfrm>
          <a:prstGeom prst="rect">
            <a:avLst/>
          </a:prstGeom>
          <a:noFill/>
          <a:ln>
            <a:noFill/>
          </a:ln>
        </p:spPr>
      </p:pic>
      <p:grpSp>
        <p:nvGrpSpPr>
          <p:cNvPr id="405" name="Google Shape;405;p24"/>
          <p:cNvGrpSpPr/>
          <p:nvPr/>
        </p:nvGrpSpPr>
        <p:grpSpPr>
          <a:xfrm>
            <a:off x="3780700" y="2378175"/>
            <a:ext cx="1435375" cy="324000"/>
            <a:chOff x="3780700" y="2378175"/>
            <a:chExt cx="1435375" cy="324000"/>
          </a:xfrm>
        </p:grpSpPr>
        <p:cxnSp>
          <p:nvCxnSpPr>
            <p:cNvPr id="406" name="Google Shape;406;p24"/>
            <p:cNvCxnSpPr/>
            <p:nvPr/>
          </p:nvCxnSpPr>
          <p:spPr>
            <a:xfrm>
              <a:off x="3780700" y="2549775"/>
              <a:ext cx="923100" cy="0"/>
            </a:xfrm>
            <a:prstGeom prst="straightConnector1">
              <a:avLst/>
            </a:prstGeom>
            <a:noFill/>
            <a:ln cap="flat" cmpd="sng" w="28575">
              <a:solidFill>
                <a:srgbClr val="F1C232"/>
              </a:solidFill>
              <a:prstDash val="solid"/>
              <a:round/>
              <a:headEnd len="med" w="med" type="none"/>
              <a:tailEnd len="med" w="med" type="none"/>
            </a:ln>
          </p:spPr>
        </p:cxnSp>
        <p:sp>
          <p:nvSpPr>
            <p:cNvPr id="407" name="Google Shape;407;p24"/>
            <p:cNvSpPr txBox="1"/>
            <p:nvPr/>
          </p:nvSpPr>
          <p:spPr>
            <a:xfrm>
              <a:off x="4723475" y="2378175"/>
              <a:ext cx="492600" cy="324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F1C232"/>
                  </a:solidFill>
                </a:rPr>
                <a:t>OS</a:t>
              </a:r>
              <a:endParaRPr b="1">
                <a:solidFill>
                  <a:srgbClr val="F1C232"/>
                </a:solidFill>
              </a:endParaRPr>
            </a:p>
          </p:txBody>
        </p:sp>
      </p:grpSp>
      <p:sp>
        <p:nvSpPr>
          <p:cNvPr id="408" name="Google Shape;408;p24"/>
          <p:cNvSpPr txBox="1"/>
          <p:nvPr/>
        </p:nvSpPr>
        <p:spPr>
          <a:xfrm>
            <a:off x="5911125" y="2812183"/>
            <a:ext cx="2894400" cy="466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200"/>
              <a:t>gVA : guest Virtual Address</a:t>
            </a:r>
            <a:endParaRPr b="1" sz="1200"/>
          </a:p>
        </p:txBody>
      </p:sp>
      <p:sp>
        <p:nvSpPr>
          <p:cNvPr id="409" name="Google Shape;409;p24"/>
          <p:cNvSpPr txBox="1"/>
          <p:nvPr/>
        </p:nvSpPr>
        <p:spPr>
          <a:xfrm>
            <a:off x="5911125" y="3413617"/>
            <a:ext cx="2894400" cy="466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200"/>
              <a:t>hP</a:t>
            </a:r>
            <a:r>
              <a:rPr b="1" lang="en" sz="1200"/>
              <a:t>A : host Physical Address</a:t>
            </a:r>
            <a:endParaRPr b="1" sz="1200"/>
          </a:p>
        </p:txBody>
      </p:sp>
      <p:sp>
        <p:nvSpPr>
          <p:cNvPr id="410" name="Google Shape;410;p24"/>
          <p:cNvSpPr txBox="1"/>
          <p:nvPr/>
        </p:nvSpPr>
        <p:spPr>
          <a:xfrm>
            <a:off x="5911125" y="2210750"/>
            <a:ext cx="2894400" cy="466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200"/>
              <a:t>gPT</a:t>
            </a:r>
            <a:r>
              <a:rPr b="1" lang="en" sz="1200"/>
              <a:t> : guest Page Table</a:t>
            </a:r>
            <a:endParaRPr b="1" sz="1200"/>
          </a:p>
        </p:txBody>
      </p:sp>
      <p:grpSp>
        <p:nvGrpSpPr>
          <p:cNvPr id="411" name="Google Shape;411;p24"/>
          <p:cNvGrpSpPr/>
          <p:nvPr/>
        </p:nvGrpSpPr>
        <p:grpSpPr>
          <a:xfrm>
            <a:off x="1088975" y="2816225"/>
            <a:ext cx="2960350" cy="603300"/>
            <a:chOff x="1088975" y="2816225"/>
            <a:chExt cx="2960350" cy="603300"/>
          </a:xfrm>
        </p:grpSpPr>
        <p:sp>
          <p:nvSpPr>
            <p:cNvPr id="412" name="Google Shape;412;p24"/>
            <p:cNvSpPr/>
            <p:nvPr/>
          </p:nvSpPr>
          <p:spPr>
            <a:xfrm>
              <a:off x="1446225" y="2816225"/>
              <a:ext cx="2603100" cy="603300"/>
            </a:xfrm>
            <a:prstGeom prst="ellipse">
              <a:avLst/>
            </a:prstGeom>
            <a:noFill/>
            <a:ln cap="flat"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 name="Google Shape;413;p24"/>
            <p:cNvSpPr txBox="1"/>
            <p:nvPr/>
          </p:nvSpPr>
          <p:spPr>
            <a:xfrm>
              <a:off x="1088975" y="2893750"/>
              <a:ext cx="349200" cy="324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1C232"/>
                  </a:solidFill>
                </a:rPr>
                <a:t>1</a:t>
              </a:r>
              <a:endParaRPr b="1">
                <a:solidFill>
                  <a:srgbClr val="F1C232"/>
                </a:solidFill>
              </a:endParaRPr>
            </a:p>
          </p:txBody>
        </p:sp>
      </p:grpSp>
      <p:grpSp>
        <p:nvGrpSpPr>
          <p:cNvPr id="414" name="Google Shape;414;p24"/>
          <p:cNvGrpSpPr/>
          <p:nvPr/>
        </p:nvGrpSpPr>
        <p:grpSpPr>
          <a:xfrm>
            <a:off x="1088963" y="4177375"/>
            <a:ext cx="2960350" cy="603300"/>
            <a:chOff x="1088975" y="2816225"/>
            <a:chExt cx="2960350" cy="603300"/>
          </a:xfrm>
        </p:grpSpPr>
        <p:sp>
          <p:nvSpPr>
            <p:cNvPr id="415" name="Google Shape;415;p24"/>
            <p:cNvSpPr/>
            <p:nvPr/>
          </p:nvSpPr>
          <p:spPr>
            <a:xfrm>
              <a:off x="1446225" y="2816225"/>
              <a:ext cx="2603100" cy="603300"/>
            </a:xfrm>
            <a:prstGeom prst="ellipse">
              <a:avLst/>
            </a:prstGeom>
            <a:noFill/>
            <a:ln cap="flat"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 name="Google Shape;416;p24"/>
            <p:cNvSpPr txBox="1"/>
            <p:nvPr/>
          </p:nvSpPr>
          <p:spPr>
            <a:xfrm>
              <a:off x="1088975" y="2893750"/>
              <a:ext cx="349200" cy="324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1C232"/>
                  </a:solidFill>
                </a:rPr>
                <a:t>2</a:t>
              </a:r>
              <a:endParaRPr b="1">
                <a:solidFill>
                  <a:srgbClr val="F1C232"/>
                </a:solidFill>
              </a:endParaRPr>
            </a:p>
          </p:txBody>
        </p:sp>
      </p:grpSp>
      <p:sp>
        <p:nvSpPr>
          <p:cNvPr id="417" name="Google Shape;417;p24"/>
          <p:cNvSpPr txBox="1"/>
          <p:nvPr/>
        </p:nvSpPr>
        <p:spPr>
          <a:xfrm>
            <a:off x="5911125" y="4015050"/>
            <a:ext cx="2894400" cy="466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200"/>
              <a:t>g</a:t>
            </a:r>
            <a:r>
              <a:rPr b="1" lang="en" sz="1200"/>
              <a:t>PA : guest Physical Address</a:t>
            </a:r>
            <a:endParaRPr b="1"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25"/>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000"/>
              <a:t>Virtualisation du processeur : Intel VT-x</a:t>
            </a:r>
            <a:endParaRPr sz="2000"/>
          </a:p>
        </p:txBody>
      </p:sp>
      <p:sp>
        <p:nvSpPr>
          <p:cNvPr id="423" name="Google Shape;423;p2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24" name="Google Shape;424;p25"/>
          <p:cNvSpPr/>
          <p:nvPr/>
        </p:nvSpPr>
        <p:spPr>
          <a:xfrm>
            <a:off x="367750" y="857202"/>
            <a:ext cx="492623" cy="323987"/>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425" name="Google Shape;425;p25"/>
          <p:cNvPicPr preferRelativeResize="0"/>
          <p:nvPr/>
        </p:nvPicPr>
        <p:blipFill rotWithShape="1">
          <a:blip r:embed="rId3">
            <a:alphaModFix/>
          </a:blip>
          <a:srcRect b="3474" l="30376" r="10879" t="22292"/>
          <a:stretch/>
        </p:blipFill>
        <p:spPr>
          <a:xfrm rot="-132704">
            <a:off x="372502" y="2815830"/>
            <a:ext cx="1341521" cy="954965"/>
          </a:xfrm>
          <a:prstGeom prst="rect">
            <a:avLst/>
          </a:prstGeom>
          <a:noFill/>
          <a:ln>
            <a:noFill/>
          </a:ln>
        </p:spPr>
      </p:pic>
      <p:grpSp>
        <p:nvGrpSpPr>
          <p:cNvPr id="426" name="Google Shape;426;p25"/>
          <p:cNvGrpSpPr/>
          <p:nvPr/>
        </p:nvGrpSpPr>
        <p:grpSpPr>
          <a:xfrm>
            <a:off x="1713523" y="3267426"/>
            <a:ext cx="2302932" cy="1380756"/>
            <a:chOff x="1713523" y="3267426"/>
            <a:chExt cx="2302932" cy="1380756"/>
          </a:xfrm>
        </p:grpSpPr>
        <p:grpSp>
          <p:nvGrpSpPr>
            <p:cNvPr id="427" name="Google Shape;427;p25"/>
            <p:cNvGrpSpPr/>
            <p:nvPr/>
          </p:nvGrpSpPr>
          <p:grpSpPr>
            <a:xfrm>
              <a:off x="2017825" y="3896773"/>
              <a:ext cx="1998631" cy="751409"/>
              <a:chOff x="212479" y="1928734"/>
              <a:chExt cx="1273500" cy="1335600"/>
            </a:xfrm>
          </p:grpSpPr>
          <p:sp>
            <p:nvSpPr>
              <p:cNvPr id="428" name="Google Shape;428;p25"/>
              <p:cNvSpPr/>
              <p:nvPr/>
            </p:nvSpPr>
            <p:spPr>
              <a:xfrm>
                <a:off x="212479" y="1928734"/>
                <a:ext cx="1273500" cy="1335600"/>
              </a:xfrm>
              <a:prstGeom prst="rect">
                <a:avLst/>
              </a:prstGeom>
              <a:noFill/>
              <a:ln cap="flat" cmpd="sng" w="1905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algn="ctr">
                  <a:spcBef>
                    <a:spcPts val="0"/>
                  </a:spcBef>
                  <a:spcAft>
                    <a:spcPts val="0"/>
                  </a:spcAft>
                  <a:buNone/>
                </a:pPr>
                <a:r>
                  <a:rPr lang="en"/>
                  <a:t>CPU</a:t>
                </a:r>
                <a:endParaRPr/>
              </a:p>
            </p:txBody>
          </p:sp>
          <p:sp>
            <p:nvSpPr>
              <p:cNvPr id="429" name="Google Shape;429;p25"/>
              <p:cNvSpPr txBox="1"/>
              <p:nvPr/>
            </p:nvSpPr>
            <p:spPr>
              <a:xfrm>
                <a:off x="212479" y="1940421"/>
                <a:ext cx="1273500" cy="5760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solidFill>
                      <a:srgbClr val="FFFFFF"/>
                    </a:solidFill>
                  </a:rPr>
                  <a:t>Hardware </a:t>
                </a:r>
                <a:endParaRPr b="1" sz="1200">
                  <a:solidFill>
                    <a:srgbClr val="FFFFFF"/>
                  </a:solidFill>
                </a:endParaRPr>
              </a:p>
            </p:txBody>
          </p:sp>
        </p:grpSp>
        <p:cxnSp>
          <p:nvCxnSpPr>
            <p:cNvPr id="430" name="Google Shape;430;p25"/>
            <p:cNvCxnSpPr>
              <a:stCxn id="425" idx="3"/>
              <a:endCxn id="428" idx="1"/>
            </p:cNvCxnSpPr>
            <p:nvPr/>
          </p:nvCxnSpPr>
          <p:spPr>
            <a:xfrm>
              <a:off x="1713523" y="3267426"/>
              <a:ext cx="304200" cy="1005000"/>
            </a:xfrm>
            <a:prstGeom prst="straightConnector1">
              <a:avLst/>
            </a:prstGeom>
            <a:noFill/>
            <a:ln cap="flat" cmpd="sng" w="28575">
              <a:solidFill>
                <a:schemeClr val="dk2"/>
              </a:solidFill>
              <a:prstDash val="solid"/>
              <a:round/>
              <a:headEnd len="med" w="med" type="none"/>
              <a:tailEnd len="med" w="med" type="none"/>
            </a:ln>
          </p:spPr>
        </p:cxnSp>
      </p:grpSp>
      <p:cxnSp>
        <p:nvCxnSpPr>
          <p:cNvPr id="431" name="Google Shape;431;p25"/>
          <p:cNvCxnSpPr/>
          <p:nvPr/>
        </p:nvCxnSpPr>
        <p:spPr>
          <a:xfrm>
            <a:off x="4533900" y="1596250"/>
            <a:ext cx="23700" cy="3511800"/>
          </a:xfrm>
          <a:prstGeom prst="straightConnector1">
            <a:avLst/>
          </a:prstGeom>
          <a:noFill/>
          <a:ln cap="flat" cmpd="sng" w="38100">
            <a:solidFill>
              <a:srgbClr val="124057"/>
            </a:solidFill>
            <a:prstDash val="solid"/>
            <a:round/>
            <a:headEnd len="med" w="med" type="none"/>
            <a:tailEnd len="med" w="med" type="none"/>
          </a:ln>
        </p:spPr>
      </p:cxnSp>
      <p:grpSp>
        <p:nvGrpSpPr>
          <p:cNvPr id="432" name="Google Shape;432;p25"/>
          <p:cNvGrpSpPr/>
          <p:nvPr/>
        </p:nvGrpSpPr>
        <p:grpSpPr>
          <a:xfrm>
            <a:off x="4723574" y="3254527"/>
            <a:ext cx="4069266" cy="1965151"/>
            <a:chOff x="5151250" y="3025925"/>
            <a:chExt cx="3727800" cy="1965151"/>
          </a:xfrm>
        </p:grpSpPr>
        <p:sp>
          <p:nvSpPr>
            <p:cNvPr id="433" name="Google Shape;433;p25"/>
            <p:cNvSpPr/>
            <p:nvPr/>
          </p:nvSpPr>
          <p:spPr>
            <a:xfrm>
              <a:off x="5151250" y="3025925"/>
              <a:ext cx="3727800" cy="1469700"/>
            </a:xfrm>
            <a:prstGeom prst="roundRect">
              <a:avLst>
                <a:gd fmla="val 16667" name="adj"/>
              </a:avLst>
            </a:prstGeom>
            <a:solidFill>
              <a:srgbClr val="1863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 name="Google Shape;434;p25"/>
            <p:cNvSpPr txBox="1"/>
            <p:nvPr/>
          </p:nvSpPr>
          <p:spPr>
            <a:xfrm>
              <a:off x="6161325" y="4495776"/>
              <a:ext cx="1998600" cy="49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E3142"/>
                  </a:solidFill>
                </a:rPr>
                <a:t>hyperviseur</a:t>
              </a:r>
              <a:endParaRPr b="1">
                <a:solidFill>
                  <a:srgbClr val="0E3142"/>
                </a:solidFill>
              </a:endParaRPr>
            </a:p>
          </p:txBody>
        </p:sp>
      </p:grpSp>
      <p:sp>
        <p:nvSpPr>
          <p:cNvPr id="435" name="Google Shape;435;p25"/>
          <p:cNvSpPr txBox="1"/>
          <p:nvPr/>
        </p:nvSpPr>
        <p:spPr>
          <a:xfrm>
            <a:off x="4910270" y="3256899"/>
            <a:ext cx="1379700" cy="495300"/>
          </a:xfrm>
          <a:prstGeom prst="rect">
            <a:avLst/>
          </a:prstGeom>
          <a:solidFill>
            <a:srgbClr val="18637B"/>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600">
                <a:solidFill>
                  <a:srgbClr val="FFFFFF"/>
                </a:solidFill>
              </a:rPr>
              <a:t>mode root</a:t>
            </a:r>
            <a:endParaRPr b="1" sz="1600">
              <a:solidFill>
                <a:srgbClr val="FFFFFF"/>
              </a:solidFill>
            </a:endParaRPr>
          </a:p>
        </p:txBody>
      </p:sp>
      <p:grpSp>
        <p:nvGrpSpPr>
          <p:cNvPr id="436" name="Google Shape;436;p25"/>
          <p:cNvGrpSpPr/>
          <p:nvPr/>
        </p:nvGrpSpPr>
        <p:grpSpPr>
          <a:xfrm>
            <a:off x="4693514" y="438100"/>
            <a:ext cx="4069193" cy="1846525"/>
            <a:chOff x="4998394" y="514300"/>
            <a:chExt cx="3852309" cy="1846525"/>
          </a:xfrm>
        </p:grpSpPr>
        <p:grpSp>
          <p:nvGrpSpPr>
            <p:cNvPr id="437" name="Google Shape;437;p25"/>
            <p:cNvGrpSpPr/>
            <p:nvPr/>
          </p:nvGrpSpPr>
          <p:grpSpPr>
            <a:xfrm>
              <a:off x="4998394" y="514300"/>
              <a:ext cx="3852309" cy="1846525"/>
              <a:chOff x="4998394" y="514300"/>
              <a:chExt cx="3852309" cy="1846525"/>
            </a:xfrm>
          </p:grpSpPr>
          <p:grpSp>
            <p:nvGrpSpPr>
              <p:cNvPr id="438" name="Google Shape;438;p25"/>
              <p:cNvGrpSpPr/>
              <p:nvPr/>
            </p:nvGrpSpPr>
            <p:grpSpPr>
              <a:xfrm>
                <a:off x="4998394" y="514300"/>
                <a:ext cx="3852309" cy="1846525"/>
                <a:chOff x="5275650" y="514300"/>
                <a:chExt cx="3727800" cy="1846525"/>
              </a:xfrm>
            </p:grpSpPr>
            <p:sp>
              <p:nvSpPr>
                <p:cNvPr id="439" name="Google Shape;439;p25"/>
                <p:cNvSpPr/>
                <p:nvPr/>
              </p:nvSpPr>
              <p:spPr>
                <a:xfrm>
                  <a:off x="5275650" y="891125"/>
                  <a:ext cx="3727800" cy="1469700"/>
                </a:xfrm>
                <a:prstGeom prst="roundRect">
                  <a:avLst>
                    <a:gd fmla="val 16667" name="adj"/>
                  </a:avLst>
                </a:prstGeom>
                <a:solidFill>
                  <a:srgbClr val="1863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0" name="Google Shape;440;p25"/>
                <p:cNvSpPr txBox="1"/>
                <p:nvPr/>
              </p:nvSpPr>
              <p:spPr>
                <a:xfrm>
                  <a:off x="6353250" y="514300"/>
                  <a:ext cx="1533000" cy="49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E3142"/>
                      </a:solidFill>
                    </a:rPr>
                    <a:t>VM</a:t>
                  </a:r>
                  <a:endParaRPr b="1">
                    <a:solidFill>
                      <a:srgbClr val="0E3142"/>
                    </a:solidFill>
                  </a:endParaRPr>
                </a:p>
              </p:txBody>
            </p:sp>
          </p:grpSp>
          <p:sp>
            <p:nvSpPr>
              <p:cNvPr id="441" name="Google Shape;441;p25"/>
              <p:cNvSpPr txBox="1"/>
              <p:nvPr/>
            </p:nvSpPr>
            <p:spPr>
              <a:xfrm>
                <a:off x="5047050" y="987925"/>
                <a:ext cx="1737000" cy="495300"/>
              </a:xfrm>
              <a:prstGeom prst="rect">
                <a:avLst/>
              </a:prstGeom>
              <a:solidFill>
                <a:srgbClr val="18637B"/>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600">
                    <a:solidFill>
                      <a:srgbClr val="FFFFFF"/>
                    </a:solidFill>
                  </a:rPr>
                  <a:t>mode non-root</a:t>
                </a:r>
                <a:endParaRPr b="1" sz="1600">
                  <a:solidFill>
                    <a:srgbClr val="FFFFFF"/>
                  </a:solidFill>
                </a:endParaRPr>
              </a:p>
            </p:txBody>
          </p:sp>
        </p:grpSp>
        <p:sp>
          <p:nvSpPr>
            <p:cNvPr id="442" name="Google Shape;442;p25"/>
            <p:cNvSpPr txBox="1"/>
            <p:nvPr/>
          </p:nvSpPr>
          <p:spPr>
            <a:xfrm>
              <a:off x="6793025" y="1736025"/>
              <a:ext cx="1737000" cy="495300"/>
            </a:xfrm>
            <a:prstGeom prst="rect">
              <a:avLst/>
            </a:prstGeom>
            <a:solidFill>
              <a:srgbClr val="9E9E9E"/>
            </a:solidFill>
            <a:ln cap="flat" cmpd="sng" w="19050">
              <a:solidFill>
                <a:srgbClr val="FFFFFF"/>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Guest OS</a:t>
              </a:r>
              <a:endParaRPr b="1" sz="1600">
                <a:solidFill>
                  <a:srgbClr val="FFFFFF"/>
                </a:solidFill>
              </a:endParaRPr>
            </a:p>
          </p:txBody>
        </p:sp>
        <p:sp>
          <p:nvSpPr>
            <p:cNvPr id="443" name="Google Shape;443;p25"/>
            <p:cNvSpPr txBox="1"/>
            <p:nvPr/>
          </p:nvSpPr>
          <p:spPr>
            <a:xfrm>
              <a:off x="6793025" y="987925"/>
              <a:ext cx="1737000" cy="495300"/>
            </a:xfrm>
            <a:prstGeom prst="rect">
              <a:avLst/>
            </a:prstGeom>
            <a:solidFill>
              <a:schemeClr val="accent2"/>
            </a:solidFill>
            <a:ln cap="flat" cmpd="sng" w="19050">
              <a:solidFill>
                <a:srgbClr val="FFFFFF"/>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App</a:t>
              </a:r>
              <a:endParaRPr b="1" sz="1600">
                <a:solidFill>
                  <a:srgbClr val="FFFFFF"/>
                </a:solidFill>
              </a:endParaRPr>
            </a:p>
          </p:txBody>
        </p:sp>
      </p:grpSp>
      <p:sp>
        <p:nvSpPr>
          <p:cNvPr id="444" name="Google Shape;444;p25"/>
          <p:cNvSpPr/>
          <p:nvPr/>
        </p:nvSpPr>
        <p:spPr>
          <a:xfrm>
            <a:off x="6211775" y="3628300"/>
            <a:ext cx="1998600" cy="951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VMCS</a:t>
            </a:r>
            <a:endParaRPr b="1" sz="1800"/>
          </a:p>
          <a:p>
            <a:pPr indent="0" lvl="0" marL="0" algn="ctr">
              <a:spcBef>
                <a:spcPts val="0"/>
              </a:spcBef>
              <a:spcAft>
                <a:spcPts val="0"/>
              </a:spcAft>
              <a:buNone/>
            </a:pPr>
            <a:r>
              <a:rPr lang="en" sz="1000"/>
              <a:t>Sauvegarde de l’état de la VM</a:t>
            </a:r>
            <a:endParaRPr sz="1000"/>
          </a:p>
        </p:txBody>
      </p:sp>
      <p:sp>
        <p:nvSpPr>
          <p:cNvPr id="445" name="Google Shape;445;p25"/>
          <p:cNvSpPr/>
          <p:nvPr/>
        </p:nvSpPr>
        <p:spPr>
          <a:xfrm>
            <a:off x="6360850" y="2286000"/>
            <a:ext cx="621300" cy="1466100"/>
          </a:xfrm>
          <a:prstGeom prst="curvedRightArrow">
            <a:avLst>
              <a:gd fmla="val 25000" name="adj1"/>
              <a:gd fmla="val 50000" name="adj2"/>
              <a:gd fmla="val 25000" name="adj3"/>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46" name="Google Shape;446;p25"/>
          <p:cNvGrpSpPr/>
          <p:nvPr/>
        </p:nvGrpSpPr>
        <p:grpSpPr>
          <a:xfrm>
            <a:off x="7134550" y="2183950"/>
            <a:ext cx="1933325" cy="1466100"/>
            <a:chOff x="7134550" y="2183950"/>
            <a:chExt cx="1933325" cy="1466100"/>
          </a:xfrm>
        </p:grpSpPr>
        <p:sp>
          <p:nvSpPr>
            <p:cNvPr id="447" name="Google Shape;447;p25"/>
            <p:cNvSpPr/>
            <p:nvPr/>
          </p:nvSpPr>
          <p:spPr>
            <a:xfrm rot="10800000">
              <a:off x="7134550" y="2183950"/>
              <a:ext cx="621300" cy="1466100"/>
            </a:xfrm>
            <a:prstGeom prst="curvedRightArrow">
              <a:avLst>
                <a:gd fmla="val 25000" name="adj1"/>
                <a:gd fmla="val 50000" name="adj2"/>
                <a:gd fmla="val 25000" name="adj3"/>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8" name="Google Shape;448;p25"/>
            <p:cNvSpPr txBox="1"/>
            <p:nvPr/>
          </p:nvSpPr>
          <p:spPr>
            <a:xfrm>
              <a:off x="7777575" y="2598125"/>
              <a:ext cx="1290300" cy="4953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200">
                  <a:solidFill>
                    <a:srgbClr val="0E3142"/>
                  </a:solidFill>
                </a:rPr>
                <a:t>#vmlaunch</a:t>
              </a:r>
              <a:endParaRPr b="1" sz="1200">
                <a:solidFill>
                  <a:srgbClr val="0E3142"/>
                </a:solidFill>
              </a:endParaRPr>
            </a:p>
            <a:p>
              <a:pPr indent="0" lvl="0" marL="0" rtl="0">
                <a:spcBef>
                  <a:spcPts val="0"/>
                </a:spcBef>
                <a:spcAft>
                  <a:spcPts val="0"/>
                </a:spcAft>
                <a:buNone/>
              </a:pPr>
              <a:r>
                <a:rPr b="1" lang="en" sz="1200">
                  <a:solidFill>
                    <a:srgbClr val="0E3142"/>
                  </a:solidFill>
                </a:rPr>
                <a:t>#vmresume</a:t>
              </a:r>
              <a:endParaRPr b="1" sz="1200">
                <a:solidFill>
                  <a:srgbClr val="0E3142"/>
                </a:solidFill>
              </a:endParaRPr>
            </a:p>
          </p:txBody>
        </p:sp>
      </p:grpSp>
      <p:sp>
        <p:nvSpPr>
          <p:cNvPr id="449" name="Google Shape;449;p25"/>
          <p:cNvSpPr txBox="1"/>
          <p:nvPr/>
        </p:nvSpPr>
        <p:spPr>
          <a:xfrm>
            <a:off x="5433725" y="2652550"/>
            <a:ext cx="824700" cy="376500"/>
          </a:xfrm>
          <a:prstGeom prst="rect">
            <a:avLst/>
          </a:prstGeom>
          <a:solidFill>
            <a:srgbClr val="CC0000"/>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200">
                <a:solidFill>
                  <a:srgbClr val="FFFFFF"/>
                </a:solidFill>
              </a:rPr>
              <a:t>#vmexit</a:t>
            </a:r>
            <a:endParaRPr b="1" sz="1200">
              <a:solidFill>
                <a:srgbClr val="FFFFFF"/>
              </a:solidFill>
            </a:endParaRPr>
          </a:p>
        </p:txBody>
      </p:sp>
      <p:sp>
        <p:nvSpPr>
          <p:cNvPr id="450" name="Google Shape;450;p25"/>
          <p:cNvSpPr/>
          <p:nvPr/>
        </p:nvSpPr>
        <p:spPr>
          <a:xfrm>
            <a:off x="4693525" y="907925"/>
            <a:ext cx="1745400" cy="495300"/>
          </a:xfrm>
          <a:prstGeom prst="ellipse">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 name="Google Shape;451;p25"/>
          <p:cNvSpPr/>
          <p:nvPr/>
        </p:nvSpPr>
        <p:spPr>
          <a:xfrm>
            <a:off x="4694050" y="3256900"/>
            <a:ext cx="1745400" cy="495300"/>
          </a:xfrm>
          <a:prstGeom prst="ellipse">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452" name="Google Shape;452;p25"/>
          <p:cNvCxnSpPr/>
          <p:nvPr/>
        </p:nvCxnSpPr>
        <p:spPr>
          <a:xfrm rot="10800000">
            <a:off x="4011725" y="4539850"/>
            <a:ext cx="754500" cy="0"/>
          </a:xfrm>
          <a:prstGeom prst="straightConnector1">
            <a:avLst/>
          </a:prstGeom>
          <a:noFill/>
          <a:ln cap="flat" cmpd="sng" w="38100">
            <a:solidFill>
              <a:srgbClr val="9900FF"/>
            </a:solidFill>
            <a:prstDash val="solid"/>
            <a:round/>
            <a:headEnd len="med" w="med" type="none"/>
            <a:tailEnd len="med" w="med" type="triangle"/>
          </a:ln>
        </p:spPr>
      </p:cxnSp>
      <p:grpSp>
        <p:nvGrpSpPr>
          <p:cNvPr id="453" name="Google Shape;453;p25"/>
          <p:cNvGrpSpPr/>
          <p:nvPr/>
        </p:nvGrpSpPr>
        <p:grpSpPr>
          <a:xfrm>
            <a:off x="1713523" y="1901151"/>
            <a:ext cx="2379132" cy="1366275"/>
            <a:chOff x="1713523" y="1901151"/>
            <a:chExt cx="2379132" cy="1366275"/>
          </a:xfrm>
        </p:grpSpPr>
        <p:grpSp>
          <p:nvGrpSpPr>
            <p:cNvPr id="454" name="Google Shape;454;p25"/>
            <p:cNvGrpSpPr/>
            <p:nvPr/>
          </p:nvGrpSpPr>
          <p:grpSpPr>
            <a:xfrm>
              <a:off x="2094025" y="1901151"/>
              <a:ext cx="1998631" cy="1028714"/>
              <a:chOff x="406693" y="1928737"/>
              <a:chExt cx="1273500" cy="1828500"/>
            </a:xfrm>
          </p:grpSpPr>
          <p:sp>
            <p:nvSpPr>
              <p:cNvPr id="455" name="Google Shape;455;p25"/>
              <p:cNvSpPr/>
              <p:nvPr/>
            </p:nvSpPr>
            <p:spPr>
              <a:xfrm>
                <a:off x="406693" y="1928737"/>
                <a:ext cx="1273500" cy="1828500"/>
              </a:xfrm>
              <a:prstGeom prst="rect">
                <a:avLst/>
              </a:prstGeom>
              <a:noFill/>
              <a:ln cap="flat" cmpd="sng" w="1905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t>v</a:t>
                </a:r>
                <a:r>
                  <a:rPr lang="en"/>
                  <a:t>CPU</a:t>
                </a:r>
                <a:endParaRPr/>
              </a:p>
              <a:p>
                <a:pPr indent="0" lvl="0" marL="0" rtl="0" algn="ctr">
                  <a:spcBef>
                    <a:spcPts val="0"/>
                  </a:spcBef>
                  <a:spcAft>
                    <a:spcPts val="0"/>
                  </a:spcAft>
                  <a:buNone/>
                </a:pPr>
                <a:r>
                  <a:rPr lang="en"/>
                  <a:t>Virtual CPU</a:t>
                </a:r>
                <a:endParaRPr/>
              </a:p>
            </p:txBody>
          </p:sp>
          <p:sp>
            <p:nvSpPr>
              <p:cNvPr id="456" name="Google Shape;456;p25"/>
              <p:cNvSpPr txBox="1"/>
              <p:nvPr/>
            </p:nvSpPr>
            <p:spPr>
              <a:xfrm>
                <a:off x="406693" y="1940421"/>
                <a:ext cx="1273500" cy="5760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solidFill>
                      <a:srgbClr val="FFFFFF"/>
                    </a:solidFill>
                  </a:rPr>
                  <a:t>hyperviseur</a:t>
                </a:r>
                <a:r>
                  <a:rPr b="1" lang="en" sz="1200">
                    <a:solidFill>
                      <a:srgbClr val="FFFFFF"/>
                    </a:solidFill>
                  </a:rPr>
                  <a:t> </a:t>
                </a:r>
                <a:endParaRPr b="1" sz="1200">
                  <a:solidFill>
                    <a:srgbClr val="FFFFFF"/>
                  </a:solidFill>
                </a:endParaRPr>
              </a:p>
            </p:txBody>
          </p:sp>
        </p:grpSp>
        <p:cxnSp>
          <p:nvCxnSpPr>
            <p:cNvPr id="457" name="Google Shape;457;p25"/>
            <p:cNvCxnSpPr>
              <a:stCxn id="425" idx="3"/>
              <a:endCxn id="455" idx="1"/>
            </p:cNvCxnSpPr>
            <p:nvPr/>
          </p:nvCxnSpPr>
          <p:spPr>
            <a:xfrm flipH="1" rot="10800000">
              <a:off x="1713523" y="2415426"/>
              <a:ext cx="380400" cy="852000"/>
            </a:xfrm>
            <a:prstGeom prst="straightConnector1">
              <a:avLst/>
            </a:prstGeom>
            <a:noFill/>
            <a:ln cap="flat" cmpd="sng" w="28575">
              <a:solidFill>
                <a:schemeClr val="dk2"/>
              </a:solidFill>
              <a:prstDash val="solid"/>
              <a:round/>
              <a:headEnd len="med" w="med" type="none"/>
              <a:tailEnd len="med" w="med" type="none"/>
            </a:ln>
          </p:spPr>
        </p:cxnSp>
      </p:grpSp>
      <p:grpSp>
        <p:nvGrpSpPr>
          <p:cNvPr id="458" name="Google Shape;458;p25"/>
          <p:cNvGrpSpPr/>
          <p:nvPr/>
        </p:nvGrpSpPr>
        <p:grpSpPr>
          <a:xfrm>
            <a:off x="3950625" y="1549775"/>
            <a:ext cx="742889" cy="2515500"/>
            <a:chOff x="3950625" y="1549775"/>
            <a:chExt cx="742889" cy="2515500"/>
          </a:xfrm>
        </p:grpSpPr>
        <p:cxnSp>
          <p:nvCxnSpPr>
            <p:cNvPr id="459" name="Google Shape;459;p25"/>
            <p:cNvCxnSpPr>
              <a:stCxn id="439" idx="1"/>
              <a:endCxn id="429" idx="3"/>
            </p:cNvCxnSpPr>
            <p:nvPr/>
          </p:nvCxnSpPr>
          <p:spPr>
            <a:xfrm flipH="1">
              <a:off x="4016414" y="1549775"/>
              <a:ext cx="677100" cy="2515500"/>
            </a:xfrm>
            <a:prstGeom prst="straightConnector1">
              <a:avLst/>
            </a:prstGeom>
            <a:noFill/>
            <a:ln cap="flat" cmpd="sng" w="38100">
              <a:solidFill>
                <a:srgbClr val="9900FF"/>
              </a:solidFill>
              <a:prstDash val="solid"/>
              <a:round/>
              <a:headEnd len="med" w="med" type="none"/>
              <a:tailEnd len="med" w="med" type="triangle"/>
            </a:ln>
          </p:spPr>
        </p:cxnSp>
        <p:sp>
          <p:nvSpPr>
            <p:cNvPr id="460" name="Google Shape;460;p25"/>
            <p:cNvSpPr/>
            <p:nvPr/>
          </p:nvSpPr>
          <p:spPr>
            <a:xfrm>
              <a:off x="3950625" y="2903775"/>
              <a:ext cx="583200" cy="495300"/>
            </a:xfrm>
            <a:prstGeom prst="mathMultiply">
              <a:avLst>
                <a:gd fmla="val 23520" name="adj1"/>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grpSp>
        <p:nvGrpSpPr>
          <p:cNvPr id="465" name="Google Shape;465;p26"/>
          <p:cNvGrpSpPr/>
          <p:nvPr/>
        </p:nvGrpSpPr>
        <p:grpSpPr>
          <a:xfrm>
            <a:off x="4964036" y="1945792"/>
            <a:ext cx="3714309" cy="1246508"/>
            <a:chOff x="406694" y="1928725"/>
            <a:chExt cx="1273506" cy="1775400"/>
          </a:xfrm>
        </p:grpSpPr>
        <p:sp>
          <p:nvSpPr>
            <p:cNvPr id="466" name="Google Shape;466;p26"/>
            <p:cNvSpPr/>
            <p:nvPr/>
          </p:nvSpPr>
          <p:spPr>
            <a:xfrm>
              <a:off x="406700" y="1928725"/>
              <a:ext cx="1273500" cy="1775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7" name="Google Shape;467;p26"/>
            <p:cNvSpPr txBox="1"/>
            <p:nvPr/>
          </p:nvSpPr>
          <p:spPr>
            <a:xfrm>
              <a:off x="406694" y="1940376"/>
              <a:ext cx="1273500" cy="4353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solidFill>
                    <a:srgbClr val="FFFFFF"/>
                  </a:solidFill>
                </a:rPr>
                <a:t>Hyperviseur </a:t>
              </a:r>
              <a:endParaRPr b="1" sz="1200">
                <a:solidFill>
                  <a:srgbClr val="FFFFFF"/>
                </a:solidFill>
              </a:endParaRPr>
            </a:p>
          </p:txBody>
        </p:sp>
      </p:grpSp>
      <p:sp>
        <p:nvSpPr>
          <p:cNvPr id="468" name="Google Shape;468;p2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000"/>
              <a:t>PML : Page Modification Logging</a:t>
            </a:r>
            <a:endParaRPr sz="2000"/>
          </a:p>
        </p:txBody>
      </p:sp>
      <p:sp>
        <p:nvSpPr>
          <p:cNvPr id="469" name="Google Shape;469;p2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470" name="Google Shape;470;p26"/>
          <p:cNvGrpSpPr/>
          <p:nvPr/>
        </p:nvGrpSpPr>
        <p:grpSpPr>
          <a:xfrm>
            <a:off x="502288" y="888121"/>
            <a:ext cx="313892" cy="313892"/>
            <a:chOff x="2594050" y="1631825"/>
            <a:chExt cx="439625" cy="439625"/>
          </a:xfrm>
        </p:grpSpPr>
        <p:sp>
          <p:nvSpPr>
            <p:cNvPr id="471" name="Google Shape;471;p2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2" name="Google Shape;472;p2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3" name="Google Shape;473;p2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4" name="Google Shape;474;p26"/>
            <p:cNvSpPr/>
            <p:nvPr/>
          </p:nvSpPr>
          <p:spPr>
            <a:xfrm>
              <a:off x="2801675" y="1740825"/>
              <a:ext cx="49950" cy="49950"/>
            </a:xfrm>
            <a:custGeom>
              <a:rect b="b" l="l" r="r" t="t"/>
              <a:pathLst>
                <a:path extrusionOk="0" fill="none" h="1998" w="1998">
                  <a:moveTo>
                    <a:pt x="1" y="1997"/>
                  </a:moveTo>
                  <a:lnTo>
                    <a:pt x="199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75" name="Google Shape;475;p26"/>
          <p:cNvGrpSpPr/>
          <p:nvPr/>
        </p:nvGrpSpPr>
        <p:grpSpPr>
          <a:xfrm>
            <a:off x="1156100" y="1655775"/>
            <a:ext cx="2206450" cy="255000"/>
            <a:chOff x="394100" y="1808175"/>
            <a:chExt cx="2206450" cy="255000"/>
          </a:xfrm>
        </p:grpSpPr>
        <p:sp>
          <p:nvSpPr>
            <p:cNvPr id="476" name="Google Shape;476;p26"/>
            <p:cNvSpPr txBox="1"/>
            <p:nvPr/>
          </p:nvSpPr>
          <p:spPr>
            <a:xfrm>
              <a:off x="394100" y="1808175"/>
              <a:ext cx="681000" cy="25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E3142"/>
                  </a:solidFill>
                </a:rPr>
                <a:t>PML  </a:t>
              </a:r>
              <a:endParaRPr b="1" sz="1200">
                <a:solidFill>
                  <a:srgbClr val="0E3142"/>
                </a:solidFill>
              </a:endParaRPr>
            </a:p>
          </p:txBody>
        </p:sp>
        <p:sp>
          <p:nvSpPr>
            <p:cNvPr id="477" name="Google Shape;477;p26"/>
            <p:cNvSpPr/>
            <p:nvPr/>
          </p:nvSpPr>
          <p:spPr>
            <a:xfrm>
              <a:off x="963925" y="1852875"/>
              <a:ext cx="498000" cy="19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8" name="Google Shape;478;p26"/>
            <p:cNvSpPr txBox="1"/>
            <p:nvPr/>
          </p:nvSpPr>
          <p:spPr>
            <a:xfrm>
              <a:off x="1426950" y="1808175"/>
              <a:ext cx="1173600" cy="25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E3142"/>
                  </a:solidFill>
                </a:rPr>
                <a:t>virtualisation</a:t>
              </a:r>
              <a:endParaRPr b="1" sz="1200">
                <a:solidFill>
                  <a:srgbClr val="0E3142"/>
                </a:solidFill>
              </a:endParaRPr>
            </a:p>
          </p:txBody>
        </p:sp>
      </p:grpSp>
      <p:grpSp>
        <p:nvGrpSpPr>
          <p:cNvPr id="479" name="Google Shape;479;p26"/>
          <p:cNvGrpSpPr/>
          <p:nvPr/>
        </p:nvGrpSpPr>
        <p:grpSpPr>
          <a:xfrm>
            <a:off x="1060150" y="1910775"/>
            <a:ext cx="2791200" cy="1212650"/>
            <a:chOff x="1060150" y="1910775"/>
            <a:chExt cx="2791200" cy="1212650"/>
          </a:xfrm>
        </p:grpSpPr>
        <p:sp>
          <p:nvSpPr>
            <p:cNvPr id="480" name="Google Shape;480;p26"/>
            <p:cNvSpPr txBox="1"/>
            <p:nvPr/>
          </p:nvSpPr>
          <p:spPr>
            <a:xfrm>
              <a:off x="1060150" y="2311925"/>
              <a:ext cx="2791200" cy="811500"/>
            </a:xfrm>
            <a:prstGeom prst="rect">
              <a:avLst/>
            </a:prstGeom>
            <a:no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b="1" lang="en" sz="1000">
                  <a:solidFill>
                    <a:srgbClr val="0E3142"/>
                  </a:solidFill>
                </a:rPr>
                <a:t>Étend</a:t>
              </a:r>
              <a:r>
                <a:rPr b="1" lang="en" sz="1000">
                  <a:solidFill>
                    <a:srgbClr val="0E3142"/>
                  </a:solidFill>
                </a:rPr>
                <a:t> les capacités des systèmes de virtualisation utilisant le mécanisme d’EPT</a:t>
              </a:r>
              <a:endParaRPr b="1" sz="1000">
                <a:solidFill>
                  <a:srgbClr val="0E3142"/>
                </a:solidFill>
              </a:endParaRPr>
            </a:p>
            <a:p>
              <a:pPr indent="0" lvl="0" marL="0" rtl="0" algn="just">
                <a:spcBef>
                  <a:spcPts val="0"/>
                </a:spcBef>
                <a:spcAft>
                  <a:spcPts val="0"/>
                </a:spcAft>
                <a:buNone/>
              </a:pPr>
              <a:r>
                <a:t/>
              </a:r>
              <a:endParaRPr b="1" sz="1000">
                <a:solidFill>
                  <a:srgbClr val="0E3142"/>
                </a:solidFill>
              </a:endParaRPr>
            </a:p>
            <a:p>
              <a:pPr indent="0" lvl="0" marL="0" rtl="0" algn="just">
                <a:spcBef>
                  <a:spcPts val="0"/>
                </a:spcBef>
                <a:spcAft>
                  <a:spcPts val="0"/>
                </a:spcAft>
                <a:buNone/>
              </a:pPr>
              <a:r>
                <a:rPr b="1" lang="en" sz="1000">
                  <a:solidFill>
                    <a:srgbClr val="0E3142"/>
                  </a:solidFill>
                </a:rPr>
                <a:t>Permet de traquer les pages mémoire que la VM modifie pendant son exécution</a:t>
              </a:r>
              <a:endParaRPr b="1" sz="1000">
                <a:solidFill>
                  <a:srgbClr val="0E3142"/>
                </a:solidFill>
              </a:endParaRPr>
            </a:p>
          </p:txBody>
        </p:sp>
        <p:cxnSp>
          <p:nvCxnSpPr>
            <p:cNvPr id="481" name="Google Shape;481;p26"/>
            <p:cNvCxnSpPr>
              <a:stCxn id="476" idx="2"/>
            </p:cNvCxnSpPr>
            <p:nvPr/>
          </p:nvCxnSpPr>
          <p:spPr>
            <a:xfrm>
              <a:off x="1496600" y="1910775"/>
              <a:ext cx="900" cy="381300"/>
            </a:xfrm>
            <a:prstGeom prst="straightConnector1">
              <a:avLst/>
            </a:prstGeom>
            <a:noFill/>
            <a:ln cap="flat" cmpd="sng" w="28575">
              <a:solidFill>
                <a:schemeClr val="dk2"/>
              </a:solidFill>
              <a:prstDash val="solid"/>
              <a:round/>
              <a:headEnd len="med" w="med" type="none"/>
              <a:tailEnd len="med" w="med" type="none"/>
            </a:ln>
          </p:spPr>
        </p:cxnSp>
      </p:grpSp>
      <p:cxnSp>
        <p:nvCxnSpPr>
          <p:cNvPr id="482" name="Google Shape;482;p26"/>
          <p:cNvCxnSpPr/>
          <p:nvPr/>
        </p:nvCxnSpPr>
        <p:spPr>
          <a:xfrm rot="10800000">
            <a:off x="337400" y="3327950"/>
            <a:ext cx="4209600" cy="0"/>
          </a:xfrm>
          <a:prstGeom prst="straightConnector1">
            <a:avLst/>
          </a:prstGeom>
          <a:noFill/>
          <a:ln cap="flat" cmpd="sng" w="38100">
            <a:solidFill>
              <a:srgbClr val="124057"/>
            </a:solidFill>
            <a:prstDash val="solid"/>
            <a:round/>
            <a:headEnd len="med" w="med" type="none"/>
            <a:tailEnd len="med" w="med" type="none"/>
          </a:ln>
        </p:spPr>
      </p:cxnSp>
      <p:pic>
        <p:nvPicPr>
          <p:cNvPr id="483" name="Google Shape;483;p26"/>
          <p:cNvPicPr preferRelativeResize="0"/>
          <p:nvPr/>
        </p:nvPicPr>
        <p:blipFill rotWithShape="1">
          <a:blip r:embed="rId3">
            <a:alphaModFix/>
          </a:blip>
          <a:srcRect b="0" l="1912" r="0" t="23547"/>
          <a:stretch/>
        </p:blipFill>
        <p:spPr>
          <a:xfrm>
            <a:off x="722500" y="3466100"/>
            <a:ext cx="3351775" cy="1548200"/>
          </a:xfrm>
          <a:prstGeom prst="rect">
            <a:avLst/>
          </a:prstGeom>
          <a:noFill/>
          <a:ln>
            <a:noFill/>
          </a:ln>
        </p:spPr>
      </p:pic>
      <p:sp>
        <p:nvSpPr>
          <p:cNvPr id="484" name="Google Shape;484;p26"/>
          <p:cNvSpPr/>
          <p:nvPr/>
        </p:nvSpPr>
        <p:spPr>
          <a:xfrm>
            <a:off x="3220200" y="3398975"/>
            <a:ext cx="313800" cy="663900"/>
          </a:xfrm>
          <a:prstGeom prst="ellipse">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85" name="Google Shape;485;p26"/>
          <p:cNvGrpSpPr/>
          <p:nvPr/>
        </p:nvGrpSpPr>
        <p:grpSpPr>
          <a:xfrm>
            <a:off x="2318625" y="4111750"/>
            <a:ext cx="2344500" cy="255000"/>
            <a:chOff x="2318625" y="4111750"/>
            <a:chExt cx="2344500" cy="255000"/>
          </a:xfrm>
        </p:grpSpPr>
        <p:cxnSp>
          <p:nvCxnSpPr>
            <p:cNvPr id="486" name="Google Shape;486;p26"/>
            <p:cNvCxnSpPr>
              <a:endCxn id="487" idx="1"/>
            </p:cNvCxnSpPr>
            <p:nvPr/>
          </p:nvCxnSpPr>
          <p:spPr>
            <a:xfrm flipH="1" rot="10800000">
              <a:off x="2318625" y="4239250"/>
              <a:ext cx="1260600" cy="26400"/>
            </a:xfrm>
            <a:prstGeom prst="straightConnector1">
              <a:avLst/>
            </a:prstGeom>
            <a:noFill/>
            <a:ln cap="flat" cmpd="sng" w="28575">
              <a:solidFill>
                <a:srgbClr val="CC0000"/>
              </a:solidFill>
              <a:prstDash val="solid"/>
              <a:round/>
              <a:headEnd len="med" w="med" type="none"/>
              <a:tailEnd len="med" w="med" type="none"/>
            </a:ln>
          </p:spPr>
        </p:cxnSp>
        <p:sp>
          <p:nvSpPr>
            <p:cNvPr id="487" name="Google Shape;487;p26"/>
            <p:cNvSpPr txBox="1"/>
            <p:nvPr/>
          </p:nvSpPr>
          <p:spPr>
            <a:xfrm>
              <a:off x="3579225" y="4111750"/>
              <a:ext cx="1083900" cy="255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900">
                  <a:solidFill>
                    <a:srgbClr val="CC0000"/>
                  </a:solidFill>
                </a:rPr>
                <a:t>Page modifiée</a:t>
              </a:r>
              <a:endParaRPr b="1" sz="900">
                <a:solidFill>
                  <a:srgbClr val="CC0000"/>
                </a:solidFill>
              </a:endParaRPr>
            </a:p>
          </p:txBody>
        </p:sp>
      </p:grpSp>
      <p:grpSp>
        <p:nvGrpSpPr>
          <p:cNvPr id="488" name="Google Shape;488;p26"/>
          <p:cNvGrpSpPr/>
          <p:nvPr/>
        </p:nvGrpSpPr>
        <p:grpSpPr>
          <a:xfrm>
            <a:off x="2532375" y="4364325"/>
            <a:ext cx="2175600" cy="255000"/>
            <a:chOff x="2532375" y="4364325"/>
            <a:chExt cx="2175600" cy="255000"/>
          </a:xfrm>
        </p:grpSpPr>
        <p:cxnSp>
          <p:nvCxnSpPr>
            <p:cNvPr id="489" name="Google Shape;489;p26"/>
            <p:cNvCxnSpPr>
              <a:endCxn id="490" idx="1"/>
            </p:cNvCxnSpPr>
            <p:nvPr/>
          </p:nvCxnSpPr>
          <p:spPr>
            <a:xfrm>
              <a:off x="2532375" y="4367025"/>
              <a:ext cx="1002000" cy="124800"/>
            </a:xfrm>
            <a:prstGeom prst="straightConnector1">
              <a:avLst/>
            </a:prstGeom>
            <a:noFill/>
            <a:ln cap="flat" cmpd="sng" w="28575">
              <a:solidFill>
                <a:srgbClr val="CC0000"/>
              </a:solidFill>
              <a:prstDash val="solid"/>
              <a:round/>
              <a:headEnd len="med" w="med" type="none"/>
              <a:tailEnd len="med" w="med" type="none"/>
            </a:ln>
          </p:spPr>
        </p:cxnSp>
        <p:sp>
          <p:nvSpPr>
            <p:cNvPr id="490" name="Google Shape;490;p26"/>
            <p:cNvSpPr txBox="1"/>
            <p:nvPr/>
          </p:nvSpPr>
          <p:spPr>
            <a:xfrm>
              <a:off x="3534375" y="4364325"/>
              <a:ext cx="1173600" cy="255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900">
                  <a:solidFill>
                    <a:srgbClr val="CC0000"/>
                  </a:solidFill>
                </a:rPr>
                <a:t>Page modifiée</a:t>
              </a:r>
              <a:endParaRPr b="1" sz="900">
                <a:solidFill>
                  <a:srgbClr val="CC0000"/>
                </a:solidFill>
              </a:endParaRPr>
            </a:p>
          </p:txBody>
        </p:sp>
      </p:grpSp>
      <p:cxnSp>
        <p:nvCxnSpPr>
          <p:cNvPr id="491" name="Google Shape;491;p26"/>
          <p:cNvCxnSpPr/>
          <p:nvPr/>
        </p:nvCxnSpPr>
        <p:spPr>
          <a:xfrm>
            <a:off x="4686300" y="1596250"/>
            <a:ext cx="23700" cy="3511800"/>
          </a:xfrm>
          <a:prstGeom prst="straightConnector1">
            <a:avLst/>
          </a:prstGeom>
          <a:noFill/>
          <a:ln cap="flat" cmpd="sng" w="38100">
            <a:solidFill>
              <a:srgbClr val="124057"/>
            </a:solidFill>
            <a:prstDash val="solid"/>
            <a:round/>
            <a:headEnd len="med" w="med" type="none"/>
            <a:tailEnd len="med" w="med" type="none"/>
          </a:ln>
        </p:spPr>
      </p:cxnSp>
      <p:sp>
        <p:nvSpPr>
          <p:cNvPr id="492" name="Google Shape;492;p26"/>
          <p:cNvSpPr txBox="1"/>
          <p:nvPr/>
        </p:nvSpPr>
        <p:spPr>
          <a:xfrm>
            <a:off x="4954350" y="323625"/>
            <a:ext cx="3846900" cy="38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0E3142"/>
                </a:solidFill>
              </a:rPr>
              <a:t>PML  étend le procédé qui se produit lorsque les bits accessed et dirty sont mis à jour</a:t>
            </a:r>
            <a:endParaRPr b="1" sz="1000">
              <a:solidFill>
                <a:srgbClr val="0E3142"/>
              </a:solidFill>
            </a:endParaRPr>
          </a:p>
        </p:txBody>
      </p:sp>
      <p:grpSp>
        <p:nvGrpSpPr>
          <p:cNvPr id="493" name="Google Shape;493;p26"/>
          <p:cNvGrpSpPr/>
          <p:nvPr/>
        </p:nvGrpSpPr>
        <p:grpSpPr>
          <a:xfrm>
            <a:off x="7386076" y="1274774"/>
            <a:ext cx="1173649" cy="539532"/>
            <a:chOff x="406684" y="1928743"/>
            <a:chExt cx="1185624" cy="1654500"/>
          </a:xfrm>
        </p:grpSpPr>
        <p:sp>
          <p:nvSpPr>
            <p:cNvPr id="494" name="Google Shape;494;p26"/>
            <p:cNvSpPr/>
            <p:nvPr/>
          </p:nvSpPr>
          <p:spPr>
            <a:xfrm>
              <a:off x="406708" y="1928743"/>
              <a:ext cx="1185600" cy="1654500"/>
            </a:xfrm>
            <a:prstGeom prst="rect">
              <a:avLst/>
            </a:prstGeom>
            <a:noFill/>
            <a:ln cap="flat" cmpd="sng" w="1905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algn="ctr">
                <a:spcBef>
                  <a:spcPts val="0"/>
                </a:spcBef>
                <a:spcAft>
                  <a:spcPts val="0"/>
                </a:spcAft>
                <a:buNone/>
              </a:pPr>
              <a:r>
                <a:rPr lang="en" sz="1100"/>
                <a:t>Page modifiée</a:t>
              </a:r>
              <a:endParaRPr sz="1100"/>
            </a:p>
          </p:txBody>
        </p:sp>
        <p:sp>
          <p:nvSpPr>
            <p:cNvPr id="495" name="Google Shape;495;p26"/>
            <p:cNvSpPr txBox="1"/>
            <p:nvPr/>
          </p:nvSpPr>
          <p:spPr>
            <a:xfrm>
              <a:off x="406684" y="1940399"/>
              <a:ext cx="1185600" cy="4353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solidFill>
                    <a:srgbClr val="FFFFFF"/>
                  </a:solidFill>
                </a:rPr>
                <a:t>v</a:t>
              </a:r>
              <a:r>
                <a:rPr b="1" lang="en" sz="1200">
                  <a:solidFill>
                    <a:srgbClr val="FFFFFF"/>
                  </a:solidFill>
                </a:rPr>
                <a:t>CPU</a:t>
              </a:r>
              <a:endParaRPr b="1" sz="1200">
                <a:solidFill>
                  <a:srgbClr val="FFFFFF"/>
                </a:solidFill>
              </a:endParaRPr>
            </a:p>
          </p:txBody>
        </p:sp>
      </p:grpSp>
      <p:grpSp>
        <p:nvGrpSpPr>
          <p:cNvPr id="496" name="Google Shape;496;p26"/>
          <p:cNvGrpSpPr/>
          <p:nvPr/>
        </p:nvGrpSpPr>
        <p:grpSpPr>
          <a:xfrm>
            <a:off x="4958345" y="846174"/>
            <a:ext cx="3714309" cy="1116372"/>
            <a:chOff x="406694" y="1928725"/>
            <a:chExt cx="1273506" cy="1775400"/>
          </a:xfrm>
        </p:grpSpPr>
        <p:sp>
          <p:nvSpPr>
            <p:cNvPr id="497" name="Google Shape;497;p26"/>
            <p:cNvSpPr/>
            <p:nvPr/>
          </p:nvSpPr>
          <p:spPr>
            <a:xfrm>
              <a:off x="406700" y="1928725"/>
              <a:ext cx="1273500" cy="1775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8" name="Google Shape;498;p26"/>
            <p:cNvSpPr txBox="1"/>
            <p:nvPr/>
          </p:nvSpPr>
          <p:spPr>
            <a:xfrm>
              <a:off x="406694" y="1940376"/>
              <a:ext cx="1273500" cy="4353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solidFill>
                    <a:srgbClr val="FFFFFF"/>
                  </a:solidFill>
                </a:rPr>
                <a:t>Hyperviseur </a:t>
              </a:r>
              <a:endParaRPr b="1" sz="1200">
                <a:solidFill>
                  <a:srgbClr val="FFFFFF"/>
                </a:solidFill>
              </a:endParaRPr>
            </a:p>
          </p:txBody>
        </p:sp>
      </p:grpSp>
      <p:grpSp>
        <p:nvGrpSpPr>
          <p:cNvPr id="499" name="Google Shape;499;p26"/>
          <p:cNvGrpSpPr/>
          <p:nvPr/>
        </p:nvGrpSpPr>
        <p:grpSpPr>
          <a:xfrm>
            <a:off x="5071283" y="1274774"/>
            <a:ext cx="2314817" cy="539532"/>
            <a:chOff x="5071283" y="1274774"/>
            <a:chExt cx="2314817" cy="539532"/>
          </a:xfrm>
        </p:grpSpPr>
        <p:grpSp>
          <p:nvGrpSpPr>
            <p:cNvPr id="500" name="Google Shape;500;p26"/>
            <p:cNvGrpSpPr/>
            <p:nvPr/>
          </p:nvGrpSpPr>
          <p:grpSpPr>
            <a:xfrm>
              <a:off x="5071283" y="1274774"/>
              <a:ext cx="1173649" cy="539532"/>
              <a:chOff x="406684" y="1928743"/>
              <a:chExt cx="1185624" cy="1654500"/>
            </a:xfrm>
          </p:grpSpPr>
          <p:sp>
            <p:nvSpPr>
              <p:cNvPr id="501" name="Google Shape;501;p26"/>
              <p:cNvSpPr/>
              <p:nvPr/>
            </p:nvSpPr>
            <p:spPr>
              <a:xfrm>
                <a:off x="406708" y="1928743"/>
                <a:ext cx="1185600" cy="1654500"/>
              </a:xfrm>
              <a:prstGeom prst="rect">
                <a:avLst/>
              </a:prstGeom>
              <a:noFill/>
              <a:ln cap="flat" cmpd="sng" w="1905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100"/>
                  <a:t>bit dirty mis à 1</a:t>
                </a:r>
                <a:endParaRPr sz="1100"/>
              </a:p>
            </p:txBody>
          </p:sp>
          <p:sp>
            <p:nvSpPr>
              <p:cNvPr id="502" name="Google Shape;502;p26"/>
              <p:cNvSpPr txBox="1"/>
              <p:nvPr/>
            </p:nvSpPr>
            <p:spPr>
              <a:xfrm>
                <a:off x="406684" y="1940399"/>
                <a:ext cx="1185600" cy="4353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solidFill>
                      <a:srgbClr val="FFFFFF"/>
                    </a:solidFill>
                  </a:rPr>
                  <a:t>EPT</a:t>
                </a:r>
                <a:endParaRPr b="1" sz="1200">
                  <a:solidFill>
                    <a:srgbClr val="FFFFFF"/>
                  </a:solidFill>
                </a:endParaRPr>
              </a:p>
            </p:txBody>
          </p:sp>
        </p:grpSp>
        <p:cxnSp>
          <p:nvCxnSpPr>
            <p:cNvPr id="503" name="Google Shape;503;p26"/>
            <p:cNvCxnSpPr>
              <a:stCxn id="494" idx="1"/>
              <a:endCxn id="501" idx="3"/>
            </p:cNvCxnSpPr>
            <p:nvPr/>
          </p:nvCxnSpPr>
          <p:spPr>
            <a:xfrm rot="10800000">
              <a:off x="6244899" y="1544540"/>
              <a:ext cx="1141200" cy="0"/>
            </a:xfrm>
            <a:prstGeom prst="straightConnector1">
              <a:avLst/>
            </a:prstGeom>
            <a:noFill/>
            <a:ln cap="flat" cmpd="sng" w="28575">
              <a:solidFill>
                <a:schemeClr val="accent4"/>
              </a:solidFill>
              <a:prstDash val="solid"/>
              <a:round/>
              <a:headEnd len="med" w="med" type="none"/>
              <a:tailEnd len="med" w="med" type="triangle"/>
            </a:ln>
          </p:spPr>
        </p:cxnSp>
      </p:grpSp>
      <p:grpSp>
        <p:nvGrpSpPr>
          <p:cNvPr id="504" name="Google Shape;504;p26"/>
          <p:cNvGrpSpPr/>
          <p:nvPr/>
        </p:nvGrpSpPr>
        <p:grpSpPr>
          <a:xfrm>
            <a:off x="5027785" y="1814307"/>
            <a:ext cx="1260644" cy="1224470"/>
            <a:chOff x="5027785" y="1814307"/>
            <a:chExt cx="1260644" cy="1224470"/>
          </a:xfrm>
        </p:grpSpPr>
        <p:grpSp>
          <p:nvGrpSpPr>
            <p:cNvPr id="505" name="Google Shape;505;p26"/>
            <p:cNvGrpSpPr/>
            <p:nvPr/>
          </p:nvGrpSpPr>
          <p:grpSpPr>
            <a:xfrm>
              <a:off x="5027785" y="2459818"/>
              <a:ext cx="1260644" cy="578958"/>
              <a:chOff x="406694" y="1928725"/>
              <a:chExt cx="1273506" cy="1775400"/>
            </a:xfrm>
          </p:grpSpPr>
          <p:sp>
            <p:nvSpPr>
              <p:cNvPr id="506" name="Google Shape;506;p26"/>
              <p:cNvSpPr/>
              <p:nvPr/>
            </p:nvSpPr>
            <p:spPr>
              <a:xfrm>
                <a:off x="406700" y="1928725"/>
                <a:ext cx="1273500" cy="1775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7" name="Google Shape;507;p26"/>
              <p:cNvSpPr txBox="1"/>
              <p:nvPr/>
            </p:nvSpPr>
            <p:spPr>
              <a:xfrm>
                <a:off x="406694" y="1940376"/>
                <a:ext cx="1273500" cy="4353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solidFill>
                      <a:srgbClr val="FFFFFF"/>
                    </a:solidFill>
                  </a:rPr>
                  <a:t>CPU</a:t>
                </a:r>
                <a:endParaRPr b="1" sz="1200">
                  <a:solidFill>
                    <a:srgbClr val="FFFFFF"/>
                  </a:solidFill>
                </a:endParaRPr>
              </a:p>
            </p:txBody>
          </p:sp>
        </p:grpSp>
        <p:cxnSp>
          <p:nvCxnSpPr>
            <p:cNvPr id="508" name="Google Shape;508;p26"/>
            <p:cNvCxnSpPr>
              <a:stCxn id="501" idx="2"/>
              <a:endCxn id="507" idx="0"/>
            </p:cNvCxnSpPr>
            <p:nvPr/>
          </p:nvCxnSpPr>
          <p:spPr>
            <a:xfrm>
              <a:off x="5658119" y="1814307"/>
              <a:ext cx="0" cy="649200"/>
            </a:xfrm>
            <a:prstGeom prst="straightConnector1">
              <a:avLst/>
            </a:prstGeom>
            <a:noFill/>
            <a:ln cap="flat" cmpd="sng" w="28575">
              <a:solidFill>
                <a:schemeClr val="accent4"/>
              </a:solidFill>
              <a:prstDash val="solid"/>
              <a:round/>
              <a:headEnd len="med" w="med" type="none"/>
              <a:tailEnd len="med" w="med" type="triangle"/>
            </a:ln>
          </p:spPr>
        </p:cxnSp>
      </p:grpSp>
      <p:grpSp>
        <p:nvGrpSpPr>
          <p:cNvPr id="509" name="Google Shape;509;p26"/>
          <p:cNvGrpSpPr/>
          <p:nvPr/>
        </p:nvGrpSpPr>
        <p:grpSpPr>
          <a:xfrm>
            <a:off x="6288429" y="2340950"/>
            <a:ext cx="2155476" cy="830394"/>
            <a:chOff x="6288429" y="2340950"/>
            <a:chExt cx="2155476" cy="830394"/>
          </a:xfrm>
        </p:grpSpPr>
        <p:grpSp>
          <p:nvGrpSpPr>
            <p:cNvPr id="510" name="Google Shape;510;p26"/>
            <p:cNvGrpSpPr/>
            <p:nvPr/>
          </p:nvGrpSpPr>
          <p:grpSpPr>
            <a:xfrm>
              <a:off x="7702053" y="2340950"/>
              <a:ext cx="741852" cy="830394"/>
              <a:chOff x="406684" y="1928724"/>
              <a:chExt cx="1185636" cy="1654500"/>
            </a:xfrm>
          </p:grpSpPr>
          <p:sp>
            <p:nvSpPr>
              <p:cNvPr id="511" name="Google Shape;511;p26"/>
              <p:cNvSpPr/>
              <p:nvPr/>
            </p:nvSpPr>
            <p:spPr>
              <a:xfrm>
                <a:off x="406719" y="1928724"/>
                <a:ext cx="1185600" cy="1654500"/>
              </a:xfrm>
              <a:prstGeom prst="rect">
                <a:avLst/>
              </a:prstGeom>
              <a:noFill/>
              <a:ln cap="flat" cmpd="sng" w="1905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900">
                    <a:solidFill>
                      <a:srgbClr val="CC0000"/>
                    </a:solidFill>
                  </a:rPr>
                  <a:t>gPA0</a:t>
                </a:r>
                <a:endParaRPr sz="900">
                  <a:solidFill>
                    <a:srgbClr val="CC0000"/>
                  </a:solidFill>
                </a:endParaRPr>
              </a:p>
              <a:p>
                <a:pPr indent="0" lvl="0" marL="0" rtl="0" algn="ctr">
                  <a:lnSpc>
                    <a:spcPct val="115000"/>
                  </a:lnSpc>
                  <a:spcBef>
                    <a:spcPts val="0"/>
                  </a:spcBef>
                  <a:spcAft>
                    <a:spcPts val="0"/>
                  </a:spcAft>
                  <a:buNone/>
                </a:pPr>
                <a:r>
                  <a:rPr lang="en" sz="900">
                    <a:solidFill>
                      <a:srgbClr val="CC0000"/>
                    </a:solidFill>
                  </a:rPr>
                  <a:t>…</a:t>
                </a:r>
                <a:endParaRPr sz="900">
                  <a:solidFill>
                    <a:srgbClr val="CC0000"/>
                  </a:solidFill>
                </a:endParaRPr>
              </a:p>
              <a:p>
                <a:pPr indent="0" lvl="0" marL="0" rtl="0" algn="ctr">
                  <a:lnSpc>
                    <a:spcPct val="115000"/>
                  </a:lnSpc>
                  <a:spcBef>
                    <a:spcPts val="0"/>
                  </a:spcBef>
                  <a:spcAft>
                    <a:spcPts val="0"/>
                  </a:spcAft>
                  <a:buNone/>
                </a:pPr>
                <a:r>
                  <a:rPr lang="en" sz="900">
                    <a:solidFill>
                      <a:srgbClr val="CC0000"/>
                    </a:solidFill>
                  </a:rPr>
                  <a:t>gPA511</a:t>
                </a:r>
                <a:endParaRPr sz="900">
                  <a:solidFill>
                    <a:srgbClr val="CC0000"/>
                  </a:solidFill>
                </a:endParaRPr>
              </a:p>
            </p:txBody>
          </p:sp>
          <p:sp>
            <p:nvSpPr>
              <p:cNvPr id="512" name="Google Shape;512;p26"/>
              <p:cNvSpPr txBox="1"/>
              <p:nvPr/>
            </p:nvSpPr>
            <p:spPr>
              <a:xfrm>
                <a:off x="406684" y="1940399"/>
                <a:ext cx="1185600" cy="4353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solidFill>
                      <a:srgbClr val="FFFFFF"/>
                    </a:solidFill>
                  </a:rPr>
                  <a:t>PMLog</a:t>
                </a:r>
                <a:endParaRPr b="1" sz="1200">
                  <a:solidFill>
                    <a:srgbClr val="FFFFFF"/>
                  </a:solidFill>
                </a:endParaRPr>
              </a:p>
            </p:txBody>
          </p:sp>
        </p:grpSp>
        <p:cxnSp>
          <p:nvCxnSpPr>
            <p:cNvPr id="513" name="Google Shape;513;p26"/>
            <p:cNvCxnSpPr>
              <a:stCxn id="506" idx="3"/>
              <a:endCxn id="511" idx="1"/>
            </p:cNvCxnSpPr>
            <p:nvPr/>
          </p:nvCxnSpPr>
          <p:spPr>
            <a:xfrm>
              <a:off x="6288429" y="2749297"/>
              <a:ext cx="1413600" cy="6900"/>
            </a:xfrm>
            <a:prstGeom prst="straightConnector1">
              <a:avLst/>
            </a:prstGeom>
            <a:noFill/>
            <a:ln cap="flat" cmpd="sng" w="28575">
              <a:solidFill>
                <a:schemeClr val="accent4"/>
              </a:solidFill>
              <a:prstDash val="solid"/>
              <a:round/>
              <a:headEnd len="med" w="med" type="none"/>
              <a:tailEnd len="med" w="med" type="triangle"/>
            </a:ln>
          </p:spPr>
        </p:cxnSp>
      </p:grpSp>
      <p:grpSp>
        <p:nvGrpSpPr>
          <p:cNvPr id="514" name="Google Shape;514;p26"/>
          <p:cNvGrpSpPr/>
          <p:nvPr/>
        </p:nvGrpSpPr>
        <p:grpSpPr>
          <a:xfrm>
            <a:off x="4861900" y="3327950"/>
            <a:ext cx="4209600" cy="271325"/>
            <a:chOff x="4861900" y="3327950"/>
            <a:chExt cx="4209600" cy="271325"/>
          </a:xfrm>
        </p:grpSpPr>
        <p:cxnSp>
          <p:nvCxnSpPr>
            <p:cNvPr id="515" name="Google Shape;515;p26"/>
            <p:cNvCxnSpPr/>
            <p:nvPr/>
          </p:nvCxnSpPr>
          <p:spPr>
            <a:xfrm rot="10800000">
              <a:off x="4861900" y="3327950"/>
              <a:ext cx="4209600" cy="0"/>
            </a:xfrm>
            <a:prstGeom prst="straightConnector1">
              <a:avLst/>
            </a:prstGeom>
            <a:noFill/>
            <a:ln cap="flat" cmpd="sng" w="38100">
              <a:solidFill>
                <a:srgbClr val="124057"/>
              </a:solidFill>
              <a:prstDash val="solid"/>
              <a:round/>
              <a:headEnd len="med" w="med" type="none"/>
              <a:tailEnd len="med" w="med" type="none"/>
            </a:ln>
          </p:spPr>
        </p:cxnSp>
        <p:sp>
          <p:nvSpPr>
            <p:cNvPr id="516" name="Google Shape;516;p26"/>
            <p:cNvSpPr txBox="1"/>
            <p:nvPr/>
          </p:nvSpPr>
          <p:spPr>
            <a:xfrm>
              <a:off x="5486050" y="3344275"/>
              <a:ext cx="2658900" cy="25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0E3142"/>
                  </a:solidFill>
                </a:rPr>
                <a:t>Changements dans les VMCS</a:t>
              </a:r>
              <a:endParaRPr b="1" sz="1000">
                <a:solidFill>
                  <a:srgbClr val="0E3142"/>
                </a:solidFill>
              </a:endParaRPr>
            </a:p>
          </p:txBody>
        </p:sp>
      </p:grpSp>
      <p:sp>
        <p:nvSpPr>
          <p:cNvPr id="517" name="Google Shape;517;p26"/>
          <p:cNvSpPr txBox="1"/>
          <p:nvPr/>
        </p:nvSpPr>
        <p:spPr>
          <a:xfrm>
            <a:off x="4709500" y="3693325"/>
            <a:ext cx="2538600" cy="1320900"/>
          </a:xfrm>
          <a:prstGeom prst="rect">
            <a:avLst/>
          </a:prstGeom>
          <a:noFill/>
          <a:ln>
            <a:noFill/>
          </a:ln>
        </p:spPr>
        <p:txBody>
          <a:bodyPr anchorCtr="0" anchor="ctr" bIns="91425" lIns="91425" spcFirstLastPara="1" rIns="91425" wrap="square" tIns="91425">
            <a:noAutofit/>
          </a:bodyPr>
          <a:lstStyle/>
          <a:p>
            <a:pPr indent="-285750" lvl="0" marL="457200" rtl="0" algn="just">
              <a:lnSpc>
                <a:spcPct val="115000"/>
              </a:lnSpc>
              <a:spcBef>
                <a:spcPts val="0"/>
              </a:spcBef>
              <a:spcAft>
                <a:spcPts val="0"/>
              </a:spcAft>
              <a:buSzPts val="900"/>
              <a:buChar char="➔"/>
            </a:pPr>
            <a:r>
              <a:rPr b="1" lang="en" sz="900"/>
              <a:t>Enable PML</a:t>
            </a:r>
            <a:r>
              <a:rPr lang="en" sz="900"/>
              <a:t> : lorsque le processeur supporte la fonctionnalité, il doit être mis à 1 pour activer le mécanisme.</a:t>
            </a:r>
            <a:endParaRPr sz="900"/>
          </a:p>
          <a:p>
            <a:pPr indent="-285750" lvl="0" marL="457200" algn="just">
              <a:lnSpc>
                <a:spcPct val="115000"/>
              </a:lnSpc>
              <a:spcBef>
                <a:spcPts val="0"/>
              </a:spcBef>
              <a:spcAft>
                <a:spcPts val="0"/>
              </a:spcAft>
              <a:buSzPts val="900"/>
              <a:buChar char="➔"/>
            </a:pPr>
            <a:r>
              <a:rPr b="1" lang="en" sz="900"/>
              <a:t>Page modification log</a:t>
            </a:r>
            <a:r>
              <a:rPr lang="en" sz="900"/>
              <a:t> : c’est la page mémoire dans laquelle sont enregistrées les gPAs. Elle contient 512 entrées de 64 bits.</a:t>
            </a:r>
            <a:endParaRPr sz="900"/>
          </a:p>
        </p:txBody>
      </p:sp>
      <p:sp>
        <p:nvSpPr>
          <p:cNvPr id="518" name="Google Shape;518;p26"/>
          <p:cNvSpPr txBox="1"/>
          <p:nvPr/>
        </p:nvSpPr>
        <p:spPr>
          <a:xfrm>
            <a:off x="7203150" y="3599275"/>
            <a:ext cx="1912500" cy="1419600"/>
          </a:xfrm>
          <a:prstGeom prst="rect">
            <a:avLst/>
          </a:prstGeom>
          <a:noFill/>
          <a:ln>
            <a:noFill/>
          </a:ln>
        </p:spPr>
        <p:txBody>
          <a:bodyPr anchorCtr="0" anchor="ctr" bIns="91425" lIns="91425" spcFirstLastPara="1" rIns="91425" wrap="square" tIns="91425">
            <a:noAutofit/>
          </a:bodyPr>
          <a:lstStyle/>
          <a:p>
            <a:pPr indent="-285750" lvl="0" marL="457200" rtl="0" algn="just">
              <a:lnSpc>
                <a:spcPct val="115000"/>
              </a:lnSpc>
              <a:spcBef>
                <a:spcPts val="0"/>
              </a:spcBef>
              <a:spcAft>
                <a:spcPts val="0"/>
              </a:spcAft>
              <a:buSzPts val="900"/>
              <a:buChar char="➔"/>
            </a:pPr>
            <a:r>
              <a:rPr b="1" lang="en" sz="900"/>
              <a:t>PML Address</a:t>
            </a:r>
            <a:r>
              <a:rPr lang="en" sz="900"/>
              <a:t> : adresse physique du page modification log.</a:t>
            </a:r>
            <a:endParaRPr sz="900"/>
          </a:p>
          <a:p>
            <a:pPr indent="-285750" lvl="0" marL="457200" rtl="0" algn="just">
              <a:spcBef>
                <a:spcPts val="0"/>
              </a:spcBef>
              <a:spcAft>
                <a:spcPts val="0"/>
              </a:spcAft>
              <a:buSzPts val="900"/>
              <a:buChar char="➔"/>
            </a:pPr>
            <a:r>
              <a:rPr b="1" lang="en" sz="900"/>
              <a:t>PML index</a:t>
            </a:r>
            <a:r>
              <a:rPr lang="en" sz="900"/>
              <a:t> </a:t>
            </a:r>
            <a:r>
              <a:rPr lang="en" sz="900"/>
              <a:t>: index de remplissage du page modification log. Il va de </a:t>
            </a:r>
            <a:r>
              <a:rPr b="1" lang="en" sz="900"/>
              <a:t>511</a:t>
            </a:r>
            <a:r>
              <a:rPr lang="en" sz="900"/>
              <a:t>  à </a:t>
            </a:r>
            <a:r>
              <a:rPr b="1" lang="en" sz="900"/>
              <a:t>0</a:t>
            </a:r>
            <a:r>
              <a:rPr lang="en" sz="900"/>
              <a:t> .</a:t>
            </a:r>
            <a:endParaRPr sz="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par>
                                <p:cTn fill="hold" nodeType="with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par>
                                <p:cTn fill="hold" nodeType="with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27"/>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État de l’art</a:t>
            </a:r>
            <a:endParaRPr/>
          </a:p>
        </p:txBody>
      </p:sp>
      <p:sp>
        <p:nvSpPr>
          <p:cNvPr id="524" name="Google Shape;524;p27"/>
          <p:cNvSpPr txBox="1"/>
          <p:nvPr/>
        </p:nvSpPr>
        <p:spPr>
          <a:xfrm>
            <a:off x="0" y="503350"/>
            <a:ext cx="3471300" cy="3818700"/>
          </a:xfrm>
          <a:prstGeom prst="rect">
            <a:avLst/>
          </a:prstGeom>
          <a:solidFill>
            <a:srgbClr val="1144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0">
                <a:solidFill>
                  <a:srgbClr val="18637B"/>
                </a:solidFill>
                <a:latin typeface="Roboto Slab"/>
                <a:ea typeface="Roboto Slab"/>
                <a:cs typeface="Roboto Slab"/>
                <a:sym typeface="Roboto Slab"/>
              </a:rPr>
              <a:t>3</a:t>
            </a:r>
            <a:endParaRPr sz="20000">
              <a:solidFill>
                <a:srgbClr val="18637B"/>
              </a:solidFill>
              <a:latin typeface="Roboto Slab"/>
              <a:ea typeface="Roboto Slab"/>
              <a:cs typeface="Roboto Slab"/>
              <a:sym typeface="Roboto Slab"/>
            </a:endParaRPr>
          </a:p>
        </p:txBody>
      </p:sp>
      <p:sp>
        <p:nvSpPr>
          <p:cNvPr id="525" name="Google Shape;525;p2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26" name="Google Shape;526;p27"/>
          <p:cNvSpPr txBox="1"/>
          <p:nvPr>
            <p:ph idx="1" type="subTitle"/>
          </p:nvPr>
        </p:nvSpPr>
        <p:spPr>
          <a:xfrm>
            <a:off x="4202375" y="4162100"/>
            <a:ext cx="4736100" cy="657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Présenter les techniques existantes et leurs limites</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2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In two or three columns</a:t>
            </a:r>
            <a:endParaRPr/>
          </a:p>
        </p:txBody>
      </p:sp>
      <p:sp>
        <p:nvSpPr>
          <p:cNvPr id="532" name="Google Shape;532;p28"/>
          <p:cNvSpPr txBox="1"/>
          <p:nvPr>
            <p:ph idx="1" type="body"/>
          </p:nvPr>
        </p:nvSpPr>
        <p:spPr>
          <a:xfrm>
            <a:off x="1146025" y="1773300"/>
            <a:ext cx="2409900" cy="3152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Yellow</a:t>
            </a:r>
            <a:endParaRPr b="1"/>
          </a:p>
          <a:p>
            <a:pPr indent="0" lvl="0" marL="0">
              <a:spcBef>
                <a:spcPts val="600"/>
              </a:spcBef>
              <a:spcAft>
                <a:spcPts val="0"/>
              </a:spcAft>
              <a:buNone/>
            </a:pPr>
            <a:r>
              <a:rPr lang="en"/>
              <a:t>Is the color of gold, butter and ripe lemons. In the spectrum of visible light, yellow is found between green and orange.</a:t>
            </a:r>
            <a:endParaRPr/>
          </a:p>
        </p:txBody>
      </p:sp>
      <p:sp>
        <p:nvSpPr>
          <p:cNvPr id="533" name="Google Shape;533;p28"/>
          <p:cNvSpPr txBox="1"/>
          <p:nvPr>
            <p:ph idx="2" type="body"/>
          </p:nvPr>
        </p:nvSpPr>
        <p:spPr>
          <a:xfrm>
            <a:off x="3679388" y="1773300"/>
            <a:ext cx="2409900" cy="3152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Blue</a:t>
            </a:r>
            <a:endParaRPr b="1"/>
          </a:p>
          <a:p>
            <a:pPr indent="0" lvl="0" marL="0">
              <a:spcBef>
                <a:spcPts val="600"/>
              </a:spcBef>
              <a:spcAft>
                <a:spcPts val="0"/>
              </a:spcAft>
              <a:buNone/>
            </a:pPr>
            <a:r>
              <a:rPr lang="en"/>
              <a:t>Is the colour of the clear sky and the deep sea. It is located between violet and green on the optical spectrum.</a:t>
            </a:r>
            <a:endParaRPr/>
          </a:p>
        </p:txBody>
      </p:sp>
      <p:sp>
        <p:nvSpPr>
          <p:cNvPr id="534" name="Google Shape;534;p28"/>
          <p:cNvSpPr txBox="1"/>
          <p:nvPr>
            <p:ph idx="3" type="body"/>
          </p:nvPr>
        </p:nvSpPr>
        <p:spPr>
          <a:xfrm>
            <a:off x="6212750" y="1773300"/>
            <a:ext cx="2409900" cy="3152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Red</a:t>
            </a:r>
            <a:endParaRPr b="1"/>
          </a:p>
          <a:p>
            <a:pPr indent="0" lvl="0" marL="0" rtl="0">
              <a:spcBef>
                <a:spcPts val="600"/>
              </a:spcBef>
              <a:spcAft>
                <a:spcPts val="0"/>
              </a:spcAft>
              <a:buNone/>
            </a:pPr>
            <a:r>
              <a:rPr lang="en"/>
              <a:t>Is the color of blood, and because of this it has historically been associated with sacrifice, danger and courage. </a:t>
            </a:r>
            <a:endParaRPr/>
          </a:p>
          <a:p>
            <a:pPr indent="0" lvl="0" marL="0">
              <a:spcBef>
                <a:spcPts val="600"/>
              </a:spcBef>
              <a:spcAft>
                <a:spcPts val="0"/>
              </a:spcAft>
              <a:buNone/>
            </a:pPr>
            <a:r>
              <a:t/>
            </a:r>
            <a:endParaRPr/>
          </a:p>
        </p:txBody>
      </p:sp>
      <p:grpSp>
        <p:nvGrpSpPr>
          <p:cNvPr id="535" name="Google Shape;535;p28"/>
          <p:cNvGrpSpPr/>
          <p:nvPr/>
        </p:nvGrpSpPr>
        <p:grpSpPr>
          <a:xfrm>
            <a:off x="333623" y="861852"/>
            <a:ext cx="366458" cy="366437"/>
            <a:chOff x="1923675" y="1633650"/>
            <a:chExt cx="436000" cy="435975"/>
          </a:xfrm>
        </p:grpSpPr>
        <p:sp>
          <p:nvSpPr>
            <p:cNvPr id="536" name="Google Shape;536;p2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7" name="Google Shape;537;p2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8" name="Google Shape;538;p2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9" name="Google Shape;539;p2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0" name="Google Shape;540;p2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1" name="Google Shape;541;p2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42" name="Google Shape;542;p2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29"/>
          <p:cNvSpPr txBox="1"/>
          <p:nvPr>
            <p:ph idx="4294967295" type="ctrTitle"/>
          </p:nvPr>
        </p:nvSpPr>
        <p:spPr>
          <a:xfrm>
            <a:off x="685800" y="1583350"/>
            <a:ext cx="41532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solidFill>
                  <a:srgbClr val="94BF6E"/>
                </a:solidFill>
              </a:rPr>
              <a:t>BIG CONCEPT</a:t>
            </a:r>
            <a:endParaRPr sz="6000">
              <a:solidFill>
                <a:srgbClr val="94BF6E"/>
              </a:solidFill>
            </a:endParaRPr>
          </a:p>
        </p:txBody>
      </p:sp>
      <p:sp>
        <p:nvSpPr>
          <p:cNvPr id="548" name="Google Shape;548;p29"/>
          <p:cNvSpPr txBox="1"/>
          <p:nvPr>
            <p:ph idx="4294967295" type="subTitle"/>
          </p:nvPr>
        </p:nvSpPr>
        <p:spPr>
          <a:xfrm>
            <a:off x="685800" y="3106752"/>
            <a:ext cx="4153200" cy="784800"/>
          </a:xfrm>
          <a:prstGeom prst="rect">
            <a:avLst/>
          </a:prstGeom>
        </p:spPr>
        <p:txBody>
          <a:bodyPr anchorCtr="0" anchor="ctr" bIns="91425" lIns="91425" spcFirstLastPara="1" rIns="91425" wrap="square" tIns="91425">
            <a:noAutofit/>
          </a:bodyPr>
          <a:lstStyle/>
          <a:p>
            <a:pPr indent="0" lvl="0" marL="0" rtl="0">
              <a:spcBef>
                <a:spcPts val="600"/>
              </a:spcBef>
              <a:spcAft>
                <a:spcPts val="0"/>
              </a:spcAft>
              <a:buNone/>
            </a:pPr>
            <a:r>
              <a:rPr lang="en" sz="2400"/>
              <a:t>Bring the attention of your audience over a key concept using icons or illustrations</a:t>
            </a:r>
            <a:endParaRPr sz="2400"/>
          </a:p>
        </p:txBody>
      </p:sp>
      <p:sp>
        <p:nvSpPr>
          <p:cNvPr id="549" name="Google Shape;549;p29"/>
          <p:cNvSpPr/>
          <p:nvPr/>
        </p:nvSpPr>
        <p:spPr>
          <a:xfrm>
            <a:off x="7214073" y="747704"/>
            <a:ext cx="354081" cy="338090"/>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rgbClr val="18637B"/>
          </a:solid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50" name="Google Shape;550;p29"/>
          <p:cNvGrpSpPr/>
          <p:nvPr/>
        </p:nvGrpSpPr>
        <p:grpSpPr>
          <a:xfrm>
            <a:off x="6372292" y="1484384"/>
            <a:ext cx="2174700" cy="2174833"/>
            <a:chOff x="6643075" y="3664250"/>
            <a:chExt cx="407950" cy="407975"/>
          </a:xfrm>
        </p:grpSpPr>
        <p:sp>
          <p:nvSpPr>
            <p:cNvPr id="551" name="Google Shape;551;p29"/>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solidFill>
              <a:srgbClr val="94BF6E"/>
            </a:solidFill>
            <a:ln cap="rnd" cmpd="sng" w="19050">
              <a:solidFill>
                <a:srgbClr val="94BF6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2" name="Google Shape;552;p29"/>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solidFill>
              <a:srgbClr val="94BF6E"/>
            </a:solidFill>
            <a:ln cap="rnd" cmpd="sng" w="19050">
              <a:solidFill>
                <a:srgbClr val="94BF6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53" name="Google Shape;553;p29"/>
          <p:cNvGrpSpPr/>
          <p:nvPr/>
        </p:nvGrpSpPr>
        <p:grpSpPr>
          <a:xfrm>
            <a:off x="4995953" y="3119892"/>
            <a:ext cx="981407" cy="981351"/>
            <a:chOff x="576250" y="4319400"/>
            <a:chExt cx="442075" cy="442050"/>
          </a:xfrm>
        </p:grpSpPr>
        <p:sp>
          <p:nvSpPr>
            <p:cNvPr id="554" name="Google Shape;554;p29"/>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18637B"/>
            </a:solidFill>
            <a:ln cap="rnd" cmpd="sng" w="19050">
              <a:solidFill>
                <a:srgbClr val="3B8D6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5" name="Google Shape;555;p29"/>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18637B"/>
            </a:solidFill>
            <a:ln cap="rnd" cmpd="sng" w="19050">
              <a:solidFill>
                <a:srgbClr val="3B8D6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6" name="Google Shape;556;p29"/>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18637B"/>
            </a:solidFill>
            <a:ln cap="rnd" cmpd="sng" w="19050">
              <a:solidFill>
                <a:srgbClr val="3B8D6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7" name="Google Shape;557;p29"/>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18637B"/>
            </a:solidFill>
            <a:ln cap="rnd" cmpd="sng" w="19050">
              <a:solidFill>
                <a:srgbClr val="3B8D6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58" name="Google Shape;558;p29"/>
          <p:cNvSpPr/>
          <p:nvPr/>
        </p:nvSpPr>
        <p:spPr>
          <a:xfrm>
            <a:off x="5392191" y="1829072"/>
            <a:ext cx="585164" cy="55873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rgbClr val="18637B"/>
          </a:solid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9" name="Google Shape;559;p29"/>
          <p:cNvSpPr/>
          <p:nvPr/>
        </p:nvSpPr>
        <p:spPr>
          <a:xfrm rot="2384392">
            <a:off x="7003547" y="3733235"/>
            <a:ext cx="354079" cy="338088"/>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rgbClr val="18637B"/>
          </a:solid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0" name="Google Shape;560;p2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30"/>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 picture is worth a thousand words</a:t>
            </a:r>
            <a:endParaRPr/>
          </a:p>
        </p:txBody>
      </p:sp>
      <p:sp>
        <p:nvSpPr>
          <p:cNvPr id="566" name="Google Shape;566;p30"/>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A complex idea can be conveyed with just a single still image, namely making it possible to absorb large amounts of data quickly.</a:t>
            </a:r>
            <a:endParaRPr sz="2400"/>
          </a:p>
        </p:txBody>
      </p:sp>
      <p:grpSp>
        <p:nvGrpSpPr>
          <p:cNvPr id="567" name="Google Shape;567;p30"/>
          <p:cNvGrpSpPr/>
          <p:nvPr/>
        </p:nvGrpSpPr>
        <p:grpSpPr>
          <a:xfrm>
            <a:off x="371633" y="913341"/>
            <a:ext cx="316516" cy="263466"/>
            <a:chOff x="1247825" y="322750"/>
            <a:chExt cx="443300" cy="369000"/>
          </a:xfrm>
        </p:grpSpPr>
        <p:sp>
          <p:nvSpPr>
            <p:cNvPr id="568" name="Google Shape;568;p30"/>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9" name="Google Shape;569;p30"/>
            <p:cNvSpPr/>
            <p:nvPr/>
          </p:nvSpPr>
          <p:spPr>
            <a:xfrm>
              <a:off x="1398225" y="386675"/>
              <a:ext cx="142500" cy="25"/>
            </a:xfrm>
            <a:custGeom>
              <a:rect b="b" l="l" r="r" t="t"/>
              <a:pathLst>
                <a:path extrusionOk="0" fill="none" h="1" w="5700">
                  <a:moveTo>
                    <a:pt x="5700" y="1"/>
                  </a:move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0" name="Google Shape;570;p30"/>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1" name="Google Shape;571;p30"/>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2" name="Google Shape;572;p30"/>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3" name="Google Shape;573;p3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77" name="Shape 577"/>
        <p:cNvGrpSpPr/>
        <p:nvPr/>
      </p:nvGrpSpPr>
      <p:grpSpPr>
        <a:xfrm>
          <a:off x="0" y="0"/>
          <a:ext cx="0" cy="0"/>
          <a:chOff x="0" y="0"/>
          <a:chExt cx="0" cy="0"/>
        </a:xfrm>
      </p:grpSpPr>
      <p:sp>
        <p:nvSpPr>
          <p:cNvPr id="578" name="Google Shape;578;p31"/>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Want big impact?</a:t>
            </a:r>
            <a:endParaRPr/>
          </a:p>
        </p:txBody>
      </p:sp>
      <p:grpSp>
        <p:nvGrpSpPr>
          <p:cNvPr id="579" name="Google Shape;579;p31"/>
          <p:cNvGrpSpPr/>
          <p:nvPr/>
        </p:nvGrpSpPr>
        <p:grpSpPr>
          <a:xfrm>
            <a:off x="371633" y="913341"/>
            <a:ext cx="316516" cy="263466"/>
            <a:chOff x="1247825" y="322750"/>
            <a:chExt cx="443300" cy="369000"/>
          </a:xfrm>
        </p:grpSpPr>
        <p:sp>
          <p:nvSpPr>
            <p:cNvPr id="580" name="Google Shape;580;p31"/>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1" name="Google Shape;581;p31"/>
            <p:cNvSpPr/>
            <p:nvPr/>
          </p:nvSpPr>
          <p:spPr>
            <a:xfrm>
              <a:off x="1398225" y="386675"/>
              <a:ext cx="142500" cy="25"/>
            </a:xfrm>
            <a:custGeom>
              <a:rect b="b" l="l" r="r" t="t"/>
              <a:pathLst>
                <a:path extrusionOk="0" fill="none" h="1" w="5700">
                  <a:moveTo>
                    <a:pt x="5700" y="1"/>
                  </a:move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2" name="Google Shape;582;p31"/>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3" name="Google Shape;583;p31"/>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4" name="Google Shape;584;p31"/>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85" name="Google Shape;585;p31"/>
          <p:cNvSpPr txBox="1"/>
          <p:nvPr>
            <p:ph idx="1" type="body"/>
          </p:nvPr>
        </p:nvSpPr>
        <p:spPr>
          <a:xfrm>
            <a:off x="1146025" y="1767275"/>
            <a:ext cx="3431400" cy="3158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solidFill>
                  <a:srgbClr val="FFFFFF"/>
                </a:solidFill>
              </a:rPr>
              <a:t>Use big image</a:t>
            </a:r>
            <a:endParaRPr>
              <a:solidFill>
                <a:srgbClr val="FFFFFF"/>
              </a:solidFill>
            </a:endParaRPr>
          </a:p>
        </p:txBody>
      </p:sp>
      <p:sp>
        <p:nvSpPr>
          <p:cNvPr id="586" name="Google Shape;586;p3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4"/>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3000">
                <a:solidFill>
                  <a:srgbClr val="FFFFFF"/>
                </a:solidFill>
                <a:latin typeface="Raleway"/>
                <a:ea typeface="Raleway"/>
                <a:cs typeface="Raleway"/>
                <a:sym typeface="Raleway"/>
              </a:rPr>
              <a:t>Grandes étapes</a:t>
            </a:r>
            <a:endParaRPr>
              <a:solidFill>
                <a:srgbClr val="FFFFFF"/>
              </a:solidFill>
            </a:endParaRPr>
          </a:p>
        </p:txBody>
      </p:sp>
      <p:grpSp>
        <p:nvGrpSpPr>
          <p:cNvPr id="127" name="Google Shape;127;p14"/>
          <p:cNvGrpSpPr/>
          <p:nvPr/>
        </p:nvGrpSpPr>
        <p:grpSpPr>
          <a:xfrm>
            <a:off x="333623" y="861852"/>
            <a:ext cx="366458" cy="366437"/>
            <a:chOff x="1923675" y="1633650"/>
            <a:chExt cx="436000" cy="435975"/>
          </a:xfrm>
        </p:grpSpPr>
        <p:sp>
          <p:nvSpPr>
            <p:cNvPr id="128" name="Google Shape;128;p1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Google Shape;129;p1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Google Shape;130;p1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Google Shape;131;p1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Google Shape;132;p1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Google Shape;133;p1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4" name="Google Shape;134;p1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aphicFrame>
        <p:nvGraphicFramePr>
          <p:cNvPr id="135" name="Google Shape;135;p14"/>
          <p:cNvGraphicFramePr/>
          <p:nvPr/>
        </p:nvGraphicFramePr>
        <p:xfrm>
          <a:off x="323100" y="2851175"/>
          <a:ext cx="3000000" cy="3000000"/>
        </p:xfrm>
        <a:graphic>
          <a:graphicData uri="http://schemas.openxmlformats.org/drawingml/2006/table">
            <a:tbl>
              <a:tblPr>
                <a:noFill/>
                <a:tableStyleId>{F3E9E722-C321-46D2-AE04-1C660E300216}</a:tableStyleId>
              </a:tblPr>
              <a:tblGrid>
                <a:gridCol w="1199200"/>
                <a:gridCol w="1199200"/>
                <a:gridCol w="1199200"/>
                <a:gridCol w="1199200"/>
                <a:gridCol w="1199200"/>
                <a:gridCol w="1199200"/>
                <a:gridCol w="1199200"/>
              </a:tblGrid>
              <a:tr h="719125">
                <a:tc>
                  <a:txBody>
                    <a:bodyPr>
                      <a:noAutofit/>
                    </a:bodyPr>
                    <a:lstStyle/>
                    <a:p>
                      <a:pPr indent="0" lvl="0" marL="0" rtl="0" algn="ctr">
                        <a:spcBef>
                          <a:spcPts val="0"/>
                        </a:spcBef>
                        <a:spcAft>
                          <a:spcPts val="0"/>
                        </a:spcAft>
                        <a:buNone/>
                      </a:pPr>
                      <a:r>
                        <a:rPr b="1" lang="en" sz="1800">
                          <a:solidFill>
                            <a:schemeClr val="lt1"/>
                          </a:solidFill>
                        </a:rPr>
                        <a:t>1</a:t>
                      </a:r>
                      <a:endParaRPr b="1" sz="1800">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87AF64"/>
                    </a:solidFill>
                  </a:tcPr>
                </a:tc>
                <a:tc>
                  <a:txBody>
                    <a:bodyPr>
                      <a:noAutofit/>
                    </a:bodyPr>
                    <a:lstStyle/>
                    <a:p>
                      <a:pPr indent="0" lvl="0" marL="0" rtl="0" algn="ctr">
                        <a:spcBef>
                          <a:spcPts val="0"/>
                        </a:spcBef>
                        <a:spcAft>
                          <a:spcPts val="0"/>
                        </a:spcAft>
                        <a:buNone/>
                      </a:pPr>
                      <a:r>
                        <a:rPr b="1" lang="en" sz="1800">
                          <a:solidFill>
                            <a:schemeClr val="lt1"/>
                          </a:solidFill>
                        </a:rPr>
                        <a:t>2</a:t>
                      </a:r>
                      <a:endParaRPr b="1" sz="1800">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0B2939"/>
                    </a:solidFill>
                  </a:tcPr>
                </a:tc>
                <a:tc>
                  <a:txBody>
                    <a:bodyPr>
                      <a:noAutofit/>
                    </a:bodyPr>
                    <a:lstStyle/>
                    <a:p>
                      <a:pPr indent="0" lvl="0" marL="0" rtl="0" algn="ctr">
                        <a:spcBef>
                          <a:spcPts val="0"/>
                        </a:spcBef>
                        <a:spcAft>
                          <a:spcPts val="0"/>
                        </a:spcAft>
                        <a:buNone/>
                      </a:pPr>
                      <a:r>
                        <a:rPr b="1" lang="en" sz="1800">
                          <a:solidFill>
                            <a:schemeClr val="lt1"/>
                          </a:solidFill>
                        </a:rPr>
                        <a:t>3</a:t>
                      </a:r>
                      <a:endParaRPr b="1" sz="1800">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87AF64"/>
                    </a:solidFill>
                  </a:tcPr>
                </a:tc>
                <a:tc>
                  <a:txBody>
                    <a:bodyPr>
                      <a:noAutofit/>
                    </a:bodyPr>
                    <a:lstStyle/>
                    <a:p>
                      <a:pPr indent="0" lvl="0" marL="0" rtl="0" algn="ctr">
                        <a:spcBef>
                          <a:spcPts val="0"/>
                        </a:spcBef>
                        <a:spcAft>
                          <a:spcPts val="0"/>
                        </a:spcAft>
                        <a:buNone/>
                      </a:pPr>
                      <a:r>
                        <a:rPr b="1" lang="en" sz="1800">
                          <a:solidFill>
                            <a:schemeClr val="lt1"/>
                          </a:solidFill>
                        </a:rPr>
                        <a:t>4</a:t>
                      </a:r>
                      <a:endParaRPr b="1" sz="1800">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0B2939"/>
                    </a:solidFill>
                  </a:tcPr>
                </a:tc>
                <a:tc>
                  <a:txBody>
                    <a:bodyPr>
                      <a:noAutofit/>
                    </a:bodyPr>
                    <a:lstStyle/>
                    <a:p>
                      <a:pPr indent="0" lvl="0" marL="0" rtl="0" algn="ctr">
                        <a:spcBef>
                          <a:spcPts val="0"/>
                        </a:spcBef>
                        <a:spcAft>
                          <a:spcPts val="0"/>
                        </a:spcAft>
                        <a:buNone/>
                      </a:pPr>
                      <a:r>
                        <a:rPr b="1" lang="en" sz="1800">
                          <a:solidFill>
                            <a:schemeClr val="lt1"/>
                          </a:solidFill>
                        </a:rPr>
                        <a:t>5</a:t>
                      </a:r>
                      <a:endParaRPr b="1" sz="1800">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87AF64"/>
                    </a:solidFill>
                  </a:tcPr>
                </a:tc>
                <a:tc>
                  <a:txBody>
                    <a:bodyPr>
                      <a:noAutofit/>
                    </a:bodyPr>
                    <a:lstStyle/>
                    <a:p>
                      <a:pPr indent="0" lvl="0" marL="0" rtl="0" algn="ctr">
                        <a:spcBef>
                          <a:spcPts val="0"/>
                        </a:spcBef>
                        <a:spcAft>
                          <a:spcPts val="0"/>
                        </a:spcAft>
                        <a:buNone/>
                      </a:pPr>
                      <a:r>
                        <a:rPr b="1" lang="en" sz="1800">
                          <a:solidFill>
                            <a:schemeClr val="lt1"/>
                          </a:solidFill>
                        </a:rPr>
                        <a:t>6</a:t>
                      </a:r>
                      <a:endParaRPr b="1" sz="1800">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0B2939"/>
                    </a:solidFill>
                  </a:tcPr>
                </a:tc>
                <a:tc>
                  <a:txBody>
                    <a:bodyPr>
                      <a:noAutofit/>
                    </a:bodyPr>
                    <a:lstStyle/>
                    <a:p>
                      <a:pPr indent="0" lvl="0" marL="0" rtl="0" algn="ctr">
                        <a:spcBef>
                          <a:spcPts val="0"/>
                        </a:spcBef>
                        <a:spcAft>
                          <a:spcPts val="0"/>
                        </a:spcAft>
                        <a:buNone/>
                      </a:pPr>
                      <a:r>
                        <a:rPr b="1" lang="en" sz="1800">
                          <a:solidFill>
                            <a:schemeClr val="lt1"/>
                          </a:solidFill>
                        </a:rPr>
                        <a:t>7</a:t>
                      </a:r>
                      <a:endParaRPr b="1" sz="1800">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87AF64"/>
                    </a:solidFill>
                  </a:tcPr>
                </a:tc>
              </a:tr>
            </a:tbl>
          </a:graphicData>
        </a:graphic>
      </p:graphicFrame>
      <p:cxnSp>
        <p:nvCxnSpPr>
          <p:cNvPr id="136" name="Google Shape;136;p14"/>
          <p:cNvCxnSpPr/>
          <p:nvPr/>
        </p:nvCxnSpPr>
        <p:spPr>
          <a:xfrm rot="10800000">
            <a:off x="569975" y="1896575"/>
            <a:ext cx="0" cy="954600"/>
          </a:xfrm>
          <a:prstGeom prst="straightConnector1">
            <a:avLst/>
          </a:prstGeom>
          <a:noFill/>
          <a:ln cap="flat" cmpd="sng" w="9525">
            <a:solidFill>
              <a:schemeClr val="dk2"/>
            </a:solidFill>
            <a:prstDash val="solid"/>
            <a:round/>
            <a:headEnd len="med" w="med" type="none"/>
            <a:tailEnd len="med" w="med" type="oval"/>
          </a:ln>
        </p:spPr>
      </p:cxnSp>
      <p:sp>
        <p:nvSpPr>
          <p:cNvPr id="137" name="Google Shape;137;p14"/>
          <p:cNvSpPr txBox="1"/>
          <p:nvPr>
            <p:ph type="title"/>
          </p:nvPr>
        </p:nvSpPr>
        <p:spPr>
          <a:xfrm>
            <a:off x="646180" y="1708664"/>
            <a:ext cx="1751100" cy="392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400">
                <a:solidFill>
                  <a:srgbClr val="0B2939"/>
                </a:solidFill>
              </a:rPr>
              <a:t>Introduction</a:t>
            </a:r>
            <a:endParaRPr b="1" sz="1400">
              <a:solidFill>
                <a:srgbClr val="0B2939"/>
              </a:solidFill>
            </a:endParaRPr>
          </a:p>
        </p:txBody>
      </p:sp>
      <p:sp>
        <p:nvSpPr>
          <p:cNvPr id="138" name="Google Shape;138;p14"/>
          <p:cNvSpPr txBox="1"/>
          <p:nvPr>
            <p:ph type="title"/>
          </p:nvPr>
        </p:nvSpPr>
        <p:spPr>
          <a:xfrm>
            <a:off x="4173900" y="4125550"/>
            <a:ext cx="1610700" cy="392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400">
                <a:solidFill>
                  <a:srgbClr val="87AF64"/>
                </a:solidFill>
              </a:rPr>
              <a:t>Contributions</a:t>
            </a:r>
            <a:endParaRPr b="1" sz="1400">
              <a:solidFill>
                <a:srgbClr val="87AF64"/>
              </a:solidFill>
            </a:endParaRPr>
          </a:p>
        </p:txBody>
      </p:sp>
      <p:sp>
        <p:nvSpPr>
          <p:cNvPr id="139" name="Google Shape;139;p14"/>
          <p:cNvSpPr txBox="1"/>
          <p:nvPr>
            <p:ph type="title"/>
          </p:nvPr>
        </p:nvSpPr>
        <p:spPr>
          <a:xfrm>
            <a:off x="3085932" y="1708664"/>
            <a:ext cx="1672500" cy="392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400">
                <a:solidFill>
                  <a:srgbClr val="0B2939"/>
                </a:solidFill>
              </a:rPr>
              <a:t>Etat de l’art</a:t>
            </a:r>
            <a:endParaRPr b="1" sz="1400">
              <a:solidFill>
                <a:srgbClr val="0B2939"/>
              </a:solidFill>
            </a:endParaRPr>
          </a:p>
        </p:txBody>
      </p:sp>
      <p:sp>
        <p:nvSpPr>
          <p:cNvPr id="140" name="Google Shape;140;p14"/>
          <p:cNvSpPr txBox="1"/>
          <p:nvPr>
            <p:ph type="title"/>
          </p:nvPr>
        </p:nvSpPr>
        <p:spPr>
          <a:xfrm>
            <a:off x="6639920" y="4125540"/>
            <a:ext cx="1610700" cy="392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400">
                <a:solidFill>
                  <a:srgbClr val="87AF64"/>
                </a:solidFill>
              </a:rPr>
              <a:t>Résultats</a:t>
            </a:r>
            <a:endParaRPr b="1" sz="1400">
              <a:solidFill>
                <a:srgbClr val="87AF64"/>
              </a:solidFill>
            </a:endParaRPr>
          </a:p>
        </p:txBody>
      </p:sp>
      <p:cxnSp>
        <p:nvCxnSpPr>
          <p:cNvPr id="141" name="Google Shape;141;p14"/>
          <p:cNvCxnSpPr/>
          <p:nvPr/>
        </p:nvCxnSpPr>
        <p:spPr>
          <a:xfrm>
            <a:off x="4104631" y="35703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142" name="Google Shape;142;p14"/>
          <p:cNvCxnSpPr/>
          <p:nvPr/>
        </p:nvCxnSpPr>
        <p:spPr>
          <a:xfrm rot="10800000">
            <a:off x="3016888" y="1896575"/>
            <a:ext cx="0" cy="954600"/>
          </a:xfrm>
          <a:prstGeom prst="straightConnector1">
            <a:avLst/>
          </a:prstGeom>
          <a:noFill/>
          <a:ln cap="flat" cmpd="sng" w="9525">
            <a:solidFill>
              <a:schemeClr val="dk2"/>
            </a:solidFill>
            <a:prstDash val="solid"/>
            <a:round/>
            <a:headEnd len="med" w="med" type="none"/>
            <a:tailEnd len="med" w="med" type="oval"/>
          </a:ln>
        </p:spPr>
      </p:cxnSp>
      <p:cxnSp>
        <p:nvCxnSpPr>
          <p:cNvPr id="143" name="Google Shape;143;p14"/>
          <p:cNvCxnSpPr/>
          <p:nvPr/>
        </p:nvCxnSpPr>
        <p:spPr>
          <a:xfrm>
            <a:off x="6563725" y="3570300"/>
            <a:ext cx="0" cy="828000"/>
          </a:xfrm>
          <a:prstGeom prst="straightConnector1">
            <a:avLst/>
          </a:prstGeom>
          <a:noFill/>
          <a:ln cap="flat" cmpd="sng" w="9525">
            <a:solidFill>
              <a:schemeClr val="dk2"/>
            </a:solidFill>
            <a:prstDash val="solid"/>
            <a:round/>
            <a:headEnd len="med" w="med" type="none"/>
            <a:tailEnd len="med" w="med" type="oval"/>
          </a:ln>
        </p:spPr>
      </p:cxnSp>
      <p:sp>
        <p:nvSpPr>
          <p:cNvPr id="144" name="Google Shape;144;p14"/>
          <p:cNvSpPr txBox="1"/>
          <p:nvPr>
            <p:ph type="title"/>
          </p:nvPr>
        </p:nvSpPr>
        <p:spPr>
          <a:xfrm>
            <a:off x="1807493" y="4125540"/>
            <a:ext cx="1672500" cy="392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400">
                <a:solidFill>
                  <a:srgbClr val="87AF64"/>
                </a:solidFill>
              </a:rPr>
              <a:t>Background</a:t>
            </a:r>
            <a:endParaRPr b="1" sz="1400">
              <a:solidFill>
                <a:srgbClr val="87AF64"/>
              </a:solidFill>
            </a:endParaRPr>
          </a:p>
        </p:txBody>
      </p:sp>
      <p:cxnSp>
        <p:nvCxnSpPr>
          <p:cNvPr id="145" name="Google Shape;145;p14"/>
          <p:cNvCxnSpPr/>
          <p:nvPr/>
        </p:nvCxnSpPr>
        <p:spPr>
          <a:xfrm>
            <a:off x="1757623" y="3570300"/>
            <a:ext cx="0" cy="828000"/>
          </a:xfrm>
          <a:prstGeom prst="straightConnector1">
            <a:avLst/>
          </a:prstGeom>
          <a:noFill/>
          <a:ln cap="flat" cmpd="sng" w="9525">
            <a:solidFill>
              <a:schemeClr val="dk2"/>
            </a:solidFill>
            <a:prstDash val="solid"/>
            <a:round/>
            <a:headEnd len="med" w="med" type="none"/>
            <a:tailEnd len="med" w="med" type="oval"/>
          </a:ln>
        </p:spPr>
      </p:cxnSp>
      <p:sp>
        <p:nvSpPr>
          <p:cNvPr id="146" name="Google Shape;146;p14"/>
          <p:cNvSpPr txBox="1"/>
          <p:nvPr>
            <p:ph type="title"/>
          </p:nvPr>
        </p:nvSpPr>
        <p:spPr>
          <a:xfrm>
            <a:off x="5451199" y="1708675"/>
            <a:ext cx="1867800" cy="392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400">
                <a:solidFill>
                  <a:srgbClr val="0B2939"/>
                </a:solidFill>
              </a:rPr>
              <a:t>Implémentation</a:t>
            </a:r>
            <a:endParaRPr b="1" sz="1400">
              <a:solidFill>
                <a:srgbClr val="0B2939"/>
              </a:solidFill>
            </a:endParaRPr>
          </a:p>
        </p:txBody>
      </p:sp>
      <p:cxnSp>
        <p:nvCxnSpPr>
          <p:cNvPr id="147" name="Google Shape;147;p14"/>
          <p:cNvCxnSpPr/>
          <p:nvPr/>
        </p:nvCxnSpPr>
        <p:spPr>
          <a:xfrm rot="10800000">
            <a:off x="5382163" y="1896584"/>
            <a:ext cx="0" cy="954600"/>
          </a:xfrm>
          <a:prstGeom prst="straightConnector1">
            <a:avLst/>
          </a:prstGeom>
          <a:noFill/>
          <a:ln cap="flat" cmpd="sng" w="9525">
            <a:solidFill>
              <a:schemeClr val="dk2"/>
            </a:solidFill>
            <a:prstDash val="solid"/>
            <a:round/>
            <a:headEnd len="med" w="med" type="none"/>
            <a:tailEnd len="med" w="med" type="oval"/>
          </a:ln>
        </p:spPr>
      </p:cxnSp>
      <p:sp>
        <p:nvSpPr>
          <p:cNvPr id="148" name="Google Shape;148;p14"/>
          <p:cNvSpPr txBox="1"/>
          <p:nvPr>
            <p:ph type="title"/>
          </p:nvPr>
        </p:nvSpPr>
        <p:spPr>
          <a:xfrm>
            <a:off x="7760706" y="1708664"/>
            <a:ext cx="1368600" cy="392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400">
                <a:solidFill>
                  <a:srgbClr val="0B2939"/>
                </a:solidFill>
              </a:rPr>
              <a:t>Conclusion</a:t>
            </a:r>
            <a:endParaRPr b="1" sz="1400">
              <a:solidFill>
                <a:srgbClr val="0B2939"/>
              </a:solidFill>
            </a:endParaRPr>
          </a:p>
        </p:txBody>
      </p:sp>
      <p:cxnSp>
        <p:nvCxnSpPr>
          <p:cNvPr id="149" name="Google Shape;149;p14"/>
          <p:cNvCxnSpPr/>
          <p:nvPr/>
        </p:nvCxnSpPr>
        <p:spPr>
          <a:xfrm rot="10800000">
            <a:off x="7724961" y="1896581"/>
            <a:ext cx="0" cy="954600"/>
          </a:xfrm>
          <a:prstGeom prst="straightConnector1">
            <a:avLst/>
          </a:prstGeom>
          <a:noFill/>
          <a:ln cap="flat" cmpd="sng" w="9525">
            <a:solidFill>
              <a:schemeClr val="dk2"/>
            </a:solidFill>
            <a:prstDash val="solid"/>
            <a:round/>
            <a:headEnd len="med" w="med" type="none"/>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p32"/>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Use charts to explain your ideas</a:t>
            </a:r>
            <a:endParaRPr/>
          </a:p>
        </p:txBody>
      </p:sp>
      <p:sp>
        <p:nvSpPr>
          <p:cNvPr id="592" name="Google Shape;592;p32"/>
          <p:cNvSpPr/>
          <p:nvPr/>
        </p:nvSpPr>
        <p:spPr>
          <a:xfrm>
            <a:off x="1222225" y="2118500"/>
            <a:ext cx="2541300" cy="2541300"/>
          </a:xfrm>
          <a:prstGeom prst="ellipse">
            <a:avLst/>
          </a:prstGeom>
          <a:noFill/>
          <a:ln cap="flat" cmpd="sng" w="76200">
            <a:solidFill>
              <a:srgbClr val="94BF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B8D61"/>
                </a:solidFill>
                <a:latin typeface="Nixie One"/>
                <a:ea typeface="Nixie One"/>
                <a:cs typeface="Nixie One"/>
                <a:sym typeface="Nixie One"/>
              </a:rPr>
              <a:t>White</a:t>
            </a:r>
            <a:endParaRPr b="1">
              <a:solidFill>
                <a:srgbClr val="3B8D61"/>
              </a:solidFill>
              <a:latin typeface="Nixie One"/>
              <a:ea typeface="Nixie One"/>
              <a:cs typeface="Nixie One"/>
              <a:sym typeface="Nixie One"/>
            </a:endParaRPr>
          </a:p>
        </p:txBody>
      </p:sp>
      <p:sp>
        <p:nvSpPr>
          <p:cNvPr id="593" name="Google Shape;593;p32"/>
          <p:cNvSpPr/>
          <p:nvPr/>
        </p:nvSpPr>
        <p:spPr>
          <a:xfrm>
            <a:off x="5564054" y="2118500"/>
            <a:ext cx="2541300" cy="2541300"/>
          </a:xfrm>
          <a:prstGeom prst="ellipse">
            <a:avLst/>
          </a:prstGeom>
          <a:noFill/>
          <a:ln cap="flat" cmpd="sng" w="7620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18637B"/>
                </a:solidFill>
                <a:latin typeface="Nixie One"/>
                <a:ea typeface="Nixie One"/>
                <a:cs typeface="Nixie One"/>
                <a:sym typeface="Nixie One"/>
              </a:rPr>
              <a:t>Black</a:t>
            </a:r>
            <a:endParaRPr b="1">
              <a:solidFill>
                <a:srgbClr val="18637B"/>
              </a:solidFill>
              <a:latin typeface="Nixie One"/>
              <a:ea typeface="Nixie One"/>
              <a:cs typeface="Nixie One"/>
              <a:sym typeface="Nixie One"/>
            </a:endParaRPr>
          </a:p>
        </p:txBody>
      </p:sp>
      <p:grpSp>
        <p:nvGrpSpPr>
          <p:cNvPr id="594" name="Google Shape;594;p32"/>
          <p:cNvGrpSpPr/>
          <p:nvPr/>
        </p:nvGrpSpPr>
        <p:grpSpPr>
          <a:xfrm>
            <a:off x="377059" y="931160"/>
            <a:ext cx="313910" cy="227820"/>
            <a:chOff x="3932350" y="3714775"/>
            <a:chExt cx="439650" cy="319075"/>
          </a:xfrm>
        </p:grpSpPr>
        <p:sp>
          <p:nvSpPr>
            <p:cNvPr id="595" name="Google Shape;595;p32"/>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6" name="Google Shape;596;p32"/>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7" name="Google Shape;597;p32"/>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8" name="Google Shape;598;p32"/>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9" name="Google Shape;599;p32"/>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0" name="Google Shape;600;p32"/>
          <p:cNvSpPr/>
          <p:nvPr/>
        </p:nvSpPr>
        <p:spPr>
          <a:xfrm>
            <a:off x="3393139" y="2118500"/>
            <a:ext cx="2541300" cy="2541300"/>
          </a:xfrm>
          <a:prstGeom prst="ellipse">
            <a:avLst/>
          </a:prstGeom>
          <a:solidFill>
            <a:srgbClr val="0E3142">
              <a:alpha val="203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114454"/>
                </a:solidFill>
                <a:latin typeface="Nixie One"/>
                <a:ea typeface="Nixie One"/>
                <a:cs typeface="Nixie One"/>
                <a:sym typeface="Nixie One"/>
              </a:rPr>
              <a:t>Gray</a:t>
            </a:r>
            <a:endParaRPr b="1">
              <a:solidFill>
                <a:srgbClr val="114454"/>
              </a:solidFill>
              <a:latin typeface="Nixie One"/>
              <a:ea typeface="Nixie One"/>
              <a:cs typeface="Nixie One"/>
              <a:sym typeface="Nixie One"/>
            </a:endParaRPr>
          </a:p>
        </p:txBody>
      </p:sp>
      <p:sp>
        <p:nvSpPr>
          <p:cNvPr id="601" name="Google Shape;601;p3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33"/>
          <p:cNvSpPr/>
          <p:nvPr/>
        </p:nvSpPr>
        <p:spPr>
          <a:xfrm>
            <a:off x="1869229" y="3241691"/>
            <a:ext cx="2211300" cy="749700"/>
          </a:xfrm>
          <a:prstGeom prst="homePlate">
            <a:avLst>
              <a:gd fmla="val 35440" name="adj"/>
            </a:avLst>
          </a:prstGeom>
          <a:solidFill>
            <a:srgbClr val="12405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607" name="Google Shape;607;p33"/>
          <p:cNvSpPr/>
          <p:nvPr/>
        </p:nvSpPr>
        <p:spPr>
          <a:xfrm>
            <a:off x="1869229" y="2506765"/>
            <a:ext cx="2837700" cy="749700"/>
          </a:xfrm>
          <a:prstGeom prst="homePlate">
            <a:avLst>
              <a:gd fmla="val 35440" name="adj"/>
            </a:avLst>
          </a:prstGeom>
          <a:solidFill>
            <a:srgbClr val="3B8D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608" name="Google Shape;608;p33"/>
          <p:cNvSpPr/>
          <p:nvPr/>
        </p:nvSpPr>
        <p:spPr>
          <a:xfrm>
            <a:off x="1869229" y="1761605"/>
            <a:ext cx="1812000" cy="749700"/>
          </a:xfrm>
          <a:prstGeom prst="homePlate">
            <a:avLst>
              <a:gd fmla="val 35440" name="adj"/>
            </a:avLst>
          </a:prstGeom>
          <a:solidFill>
            <a:srgbClr val="1657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609" name="Google Shape;609;p33"/>
          <p:cNvSpPr/>
          <p:nvPr/>
        </p:nvSpPr>
        <p:spPr>
          <a:xfrm>
            <a:off x="1869229" y="1011751"/>
            <a:ext cx="2078100" cy="749700"/>
          </a:xfrm>
          <a:prstGeom prst="homePlate">
            <a:avLst>
              <a:gd fmla="val 35440" name="adj"/>
            </a:avLst>
          </a:prstGeom>
          <a:solidFill>
            <a:srgbClr val="94BF6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610" name="Google Shape;610;p33"/>
          <p:cNvSpPr/>
          <p:nvPr/>
        </p:nvSpPr>
        <p:spPr>
          <a:xfrm>
            <a:off x="1169057" y="815225"/>
            <a:ext cx="717900" cy="954000"/>
          </a:xfrm>
          <a:custGeom>
            <a:rect b="b" l="l" r="r" t="t"/>
            <a:pathLst>
              <a:path extrusionOk="0" h="120000" w="120000">
                <a:moveTo>
                  <a:pt x="33" y="0"/>
                </a:moveTo>
                <a:lnTo>
                  <a:pt x="120000" y="25236"/>
                </a:lnTo>
                <a:lnTo>
                  <a:pt x="120000" y="120000"/>
                </a:lnTo>
                <a:lnTo>
                  <a:pt x="311" y="103519"/>
                </a:lnTo>
                <a:cubicBezTo>
                  <a:pt x="497" y="69012"/>
                  <a:pt x="-151" y="34506"/>
                  <a:pt x="33" y="0"/>
                </a:cubicBezTo>
                <a:close/>
              </a:path>
            </a:pathLst>
          </a:custGeom>
          <a:solidFill>
            <a:srgbClr val="87AF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611" name="Google Shape;611;p33"/>
          <p:cNvSpPr/>
          <p:nvPr/>
        </p:nvSpPr>
        <p:spPr>
          <a:xfrm>
            <a:off x="1164262" y="1634084"/>
            <a:ext cx="722700" cy="880200"/>
          </a:xfrm>
          <a:custGeom>
            <a:rect b="b" l="l" r="r" t="t"/>
            <a:pathLst>
              <a:path extrusionOk="0" h="120000" w="120000">
                <a:moveTo>
                  <a:pt x="552" y="0"/>
                </a:moveTo>
                <a:lnTo>
                  <a:pt x="120000" y="17302"/>
                </a:lnTo>
                <a:lnTo>
                  <a:pt x="120000" y="119999"/>
                </a:lnTo>
                <a:lnTo>
                  <a:pt x="0" y="120000"/>
                </a:lnTo>
                <a:cubicBezTo>
                  <a:pt x="184" y="79999"/>
                  <a:pt x="368" y="40000"/>
                  <a:pt x="552" y="0"/>
                </a:cubicBezTo>
                <a:close/>
              </a:path>
            </a:pathLst>
          </a:custGeom>
          <a:solidFill>
            <a:srgbClr val="0F3D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612" name="Google Shape;612;p33"/>
          <p:cNvSpPr/>
          <p:nvPr/>
        </p:nvSpPr>
        <p:spPr>
          <a:xfrm flipH="1" rot="10800000">
            <a:off x="1164114" y="2510439"/>
            <a:ext cx="723000" cy="876000"/>
          </a:xfrm>
          <a:custGeom>
            <a:rect b="b" l="l" r="r" t="t"/>
            <a:pathLst>
              <a:path extrusionOk="0" h="120000" w="120000">
                <a:moveTo>
                  <a:pt x="577" y="0"/>
                </a:moveTo>
                <a:lnTo>
                  <a:pt x="120000" y="17383"/>
                </a:lnTo>
                <a:lnTo>
                  <a:pt x="120000" y="120000"/>
                </a:lnTo>
                <a:lnTo>
                  <a:pt x="24" y="120000"/>
                </a:lnTo>
                <a:cubicBezTo>
                  <a:pt x="-159" y="80000"/>
                  <a:pt x="761" y="40000"/>
                  <a:pt x="577" y="0"/>
                </a:cubicBezTo>
                <a:close/>
              </a:path>
            </a:pathLst>
          </a:custGeom>
          <a:solidFill>
            <a:srgbClr val="2E6E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613" name="Google Shape;613;p33"/>
          <p:cNvSpPr/>
          <p:nvPr/>
        </p:nvSpPr>
        <p:spPr>
          <a:xfrm flipH="1" rot="10800000">
            <a:off x="1165926" y="3254864"/>
            <a:ext cx="721200" cy="939600"/>
          </a:xfrm>
          <a:custGeom>
            <a:rect b="b" l="l" r="r" t="t"/>
            <a:pathLst>
              <a:path extrusionOk="0" h="120000" w="120000">
                <a:moveTo>
                  <a:pt x="277" y="0"/>
                </a:moveTo>
                <a:lnTo>
                  <a:pt x="120000" y="25882"/>
                </a:lnTo>
                <a:lnTo>
                  <a:pt x="120000" y="120000"/>
                </a:lnTo>
                <a:lnTo>
                  <a:pt x="0" y="105098"/>
                </a:lnTo>
                <a:cubicBezTo>
                  <a:pt x="184" y="70065"/>
                  <a:pt x="92" y="35032"/>
                  <a:pt x="277" y="0"/>
                </a:cubicBezTo>
                <a:close/>
              </a:path>
            </a:pathLst>
          </a:custGeom>
          <a:solidFill>
            <a:srgbClr val="0B293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614" name="Google Shape;614;p33"/>
          <p:cNvSpPr/>
          <p:nvPr/>
        </p:nvSpPr>
        <p:spPr>
          <a:xfrm rot="10800000">
            <a:off x="456824" y="3250716"/>
            <a:ext cx="714300" cy="941700"/>
          </a:xfrm>
          <a:custGeom>
            <a:rect b="b" l="l" r="r" t="t"/>
            <a:pathLst>
              <a:path extrusionOk="0" h="120000" w="120000">
                <a:moveTo>
                  <a:pt x="33" y="0"/>
                </a:moveTo>
                <a:lnTo>
                  <a:pt x="120000" y="25565"/>
                </a:lnTo>
                <a:lnTo>
                  <a:pt x="120000" y="120000"/>
                </a:lnTo>
                <a:lnTo>
                  <a:pt x="313" y="105130"/>
                </a:lnTo>
                <a:cubicBezTo>
                  <a:pt x="499" y="70173"/>
                  <a:pt x="-152" y="34956"/>
                  <a:pt x="33" y="0"/>
                </a:cubicBezTo>
                <a:close/>
              </a:path>
            </a:pathLst>
          </a:custGeom>
          <a:solidFill>
            <a:srgbClr val="12405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615" name="Google Shape;615;p33"/>
          <p:cNvSpPr/>
          <p:nvPr/>
        </p:nvSpPr>
        <p:spPr>
          <a:xfrm flipH="1">
            <a:off x="453202" y="1629989"/>
            <a:ext cx="718200" cy="876000"/>
          </a:xfrm>
          <a:custGeom>
            <a:rect b="b" l="l" r="r" t="t"/>
            <a:pathLst>
              <a:path extrusionOk="0" h="120000" w="120000">
                <a:moveTo>
                  <a:pt x="80" y="0"/>
                </a:moveTo>
                <a:lnTo>
                  <a:pt x="120000" y="17383"/>
                </a:lnTo>
                <a:lnTo>
                  <a:pt x="120000" y="120000"/>
                </a:lnTo>
                <a:lnTo>
                  <a:pt x="80" y="119999"/>
                </a:lnTo>
                <a:cubicBezTo>
                  <a:pt x="-197" y="79999"/>
                  <a:pt x="358" y="40000"/>
                  <a:pt x="80" y="0"/>
                </a:cubicBezTo>
                <a:close/>
              </a:path>
            </a:pathLst>
          </a:custGeom>
          <a:solidFill>
            <a:srgbClr val="16575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616" name="Google Shape;616;p33"/>
          <p:cNvSpPr/>
          <p:nvPr/>
        </p:nvSpPr>
        <p:spPr>
          <a:xfrm flipH="1">
            <a:off x="451290" y="817273"/>
            <a:ext cx="721500" cy="939600"/>
          </a:xfrm>
          <a:custGeom>
            <a:rect b="b" l="l" r="r" t="t"/>
            <a:pathLst>
              <a:path extrusionOk="0" h="120000" w="120000">
                <a:moveTo>
                  <a:pt x="33" y="0"/>
                </a:moveTo>
                <a:lnTo>
                  <a:pt x="120000" y="25359"/>
                </a:lnTo>
                <a:lnTo>
                  <a:pt x="120000" y="120000"/>
                </a:lnTo>
                <a:lnTo>
                  <a:pt x="310" y="104052"/>
                </a:lnTo>
                <a:cubicBezTo>
                  <a:pt x="495" y="69019"/>
                  <a:pt x="-151" y="35032"/>
                  <a:pt x="33" y="0"/>
                </a:cubicBezTo>
                <a:close/>
              </a:path>
            </a:pathLst>
          </a:custGeom>
          <a:solidFill>
            <a:srgbClr val="94BF6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617" name="Google Shape;617;p33"/>
          <p:cNvSpPr/>
          <p:nvPr/>
        </p:nvSpPr>
        <p:spPr>
          <a:xfrm rot="10800000">
            <a:off x="455878" y="2506151"/>
            <a:ext cx="713700" cy="872100"/>
          </a:xfrm>
          <a:custGeom>
            <a:rect b="b" l="l" r="r" t="t"/>
            <a:pathLst>
              <a:path extrusionOk="0" h="120000" w="120000">
                <a:moveTo>
                  <a:pt x="120000" y="120000"/>
                </a:moveTo>
                <a:lnTo>
                  <a:pt x="54" y="120000"/>
                </a:lnTo>
                <a:cubicBezTo>
                  <a:pt x="240" y="79812"/>
                  <a:pt x="-132" y="40187"/>
                  <a:pt x="53" y="0"/>
                </a:cubicBezTo>
                <a:lnTo>
                  <a:pt x="120000" y="16766"/>
                </a:lnTo>
                <a:close/>
              </a:path>
            </a:pathLst>
          </a:custGeom>
          <a:solidFill>
            <a:srgbClr val="3B8D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618" name="Google Shape;618;p33"/>
          <p:cNvSpPr/>
          <p:nvPr/>
        </p:nvSpPr>
        <p:spPr>
          <a:xfrm>
            <a:off x="426575" y="916385"/>
            <a:ext cx="388500" cy="3290400"/>
          </a:xfrm>
          <a:custGeom>
            <a:rect b="b" l="l" r="r" t="t"/>
            <a:pathLst>
              <a:path extrusionOk="0" h="120000" w="12000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619" name="Google Shape;619;p33"/>
          <p:cNvSpPr txBox="1"/>
          <p:nvPr/>
        </p:nvSpPr>
        <p:spPr>
          <a:xfrm>
            <a:off x="1966756" y="1157034"/>
            <a:ext cx="485400" cy="449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Nixie One"/>
                <a:ea typeface="Nixie One"/>
                <a:cs typeface="Nixie One"/>
                <a:sym typeface="Nixie One"/>
              </a:rPr>
              <a:t>1</a:t>
            </a:r>
            <a:endParaRPr b="1" sz="2400">
              <a:solidFill>
                <a:srgbClr val="FFFFFF"/>
              </a:solidFill>
              <a:latin typeface="Nixie One"/>
              <a:ea typeface="Nixie One"/>
              <a:cs typeface="Nixie One"/>
              <a:sym typeface="Nixie One"/>
            </a:endParaRPr>
          </a:p>
        </p:txBody>
      </p:sp>
      <p:cxnSp>
        <p:nvCxnSpPr>
          <p:cNvPr id="620" name="Google Shape;620;p33"/>
          <p:cNvCxnSpPr/>
          <p:nvPr/>
        </p:nvCxnSpPr>
        <p:spPr>
          <a:xfrm>
            <a:off x="2452445" y="1185422"/>
            <a:ext cx="0" cy="393000"/>
          </a:xfrm>
          <a:prstGeom prst="straightConnector1">
            <a:avLst/>
          </a:prstGeom>
          <a:noFill/>
          <a:ln cap="rnd" cmpd="sng" w="9525">
            <a:solidFill>
              <a:srgbClr val="FFFFFF"/>
            </a:solidFill>
            <a:prstDash val="solid"/>
            <a:round/>
            <a:headEnd len="sm" w="sm" type="none"/>
            <a:tailEnd len="sm" w="sm" type="none"/>
          </a:ln>
        </p:spPr>
      </p:cxnSp>
      <p:sp>
        <p:nvSpPr>
          <p:cNvPr id="621" name="Google Shape;621;p33"/>
          <p:cNvSpPr txBox="1"/>
          <p:nvPr/>
        </p:nvSpPr>
        <p:spPr>
          <a:xfrm>
            <a:off x="2538775" y="1170450"/>
            <a:ext cx="1370700" cy="445500"/>
          </a:xfrm>
          <a:prstGeom prst="rect">
            <a:avLst/>
          </a:prstGeom>
          <a:noFill/>
          <a:ln>
            <a:noFill/>
          </a:ln>
        </p:spPr>
        <p:txBody>
          <a:bodyPr anchorCtr="0" anchor="ctr" bIns="45700" lIns="91425" spcFirstLastPara="1" rIns="91425" wrap="square" tIns="45700">
            <a:noAutofit/>
          </a:bodyPr>
          <a:lstStyle/>
          <a:p>
            <a:pPr indent="0" lvl="0" marL="0" marR="0" rtl="0" algn="l">
              <a:lnSpc>
                <a:spcPct val="83333"/>
              </a:lnSpc>
              <a:spcBef>
                <a:spcPts val="0"/>
              </a:spcBef>
              <a:spcAft>
                <a:spcPts val="0"/>
              </a:spcAft>
              <a:buNone/>
            </a:pPr>
            <a:r>
              <a:rPr b="1" lang="en" sz="1200">
                <a:solidFill>
                  <a:srgbClr val="FFFFFF"/>
                </a:solidFill>
                <a:latin typeface="Nixie One"/>
                <a:ea typeface="Nixie One"/>
                <a:cs typeface="Nixie One"/>
                <a:sym typeface="Nixie One"/>
              </a:rPr>
              <a:t>Introduction</a:t>
            </a:r>
            <a:endParaRPr>
              <a:solidFill>
                <a:srgbClr val="FFFFFF"/>
              </a:solidFill>
              <a:latin typeface="Nixie One"/>
              <a:ea typeface="Nixie One"/>
              <a:cs typeface="Nixie One"/>
              <a:sym typeface="Nixie One"/>
            </a:endParaRPr>
          </a:p>
        </p:txBody>
      </p:sp>
      <p:sp>
        <p:nvSpPr>
          <p:cNvPr id="622" name="Google Shape;622;p33"/>
          <p:cNvSpPr txBox="1"/>
          <p:nvPr/>
        </p:nvSpPr>
        <p:spPr>
          <a:xfrm>
            <a:off x="1966777" y="1894807"/>
            <a:ext cx="485400" cy="449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 sz="2400" u="none" cap="none" strike="noStrike">
                <a:solidFill>
                  <a:srgbClr val="FFFFFF"/>
                </a:solidFill>
                <a:latin typeface="Nixie One"/>
                <a:ea typeface="Nixie One"/>
                <a:cs typeface="Nixie One"/>
                <a:sym typeface="Nixie One"/>
              </a:rPr>
              <a:t>02</a:t>
            </a:r>
            <a:endParaRPr b="1" sz="2400">
              <a:latin typeface="Nixie One"/>
              <a:ea typeface="Nixie One"/>
              <a:cs typeface="Nixie One"/>
              <a:sym typeface="Nixie One"/>
            </a:endParaRPr>
          </a:p>
        </p:txBody>
      </p:sp>
      <p:cxnSp>
        <p:nvCxnSpPr>
          <p:cNvPr id="623" name="Google Shape;623;p33"/>
          <p:cNvCxnSpPr/>
          <p:nvPr/>
        </p:nvCxnSpPr>
        <p:spPr>
          <a:xfrm>
            <a:off x="2452444" y="1923190"/>
            <a:ext cx="0" cy="393000"/>
          </a:xfrm>
          <a:prstGeom prst="straightConnector1">
            <a:avLst/>
          </a:prstGeom>
          <a:noFill/>
          <a:ln cap="rnd" cmpd="sng" w="9525">
            <a:solidFill>
              <a:srgbClr val="FFFFFF"/>
            </a:solidFill>
            <a:prstDash val="solid"/>
            <a:round/>
            <a:headEnd len="sm" w="sm" type="none"/>
            <a:tailEnd len="sm" w="sm" type="none"/>
          </a:ln>
        </p:spPr>
      </p:cxnSp>
      <p:sp>
        <p:nvSpPr>
          <p:cNvPr id="624" name="Google Shape;624;p33"/>
          <p:cNvSpPr txBox="1"/>
          <p:nvPr/>
        </p:nvSpPr>
        <p:spPr>
          <a:xfrm>
            <a:off x="2497811" y="1912331"/>
            <a:ext cx="1126800" cy="460500"/>
          </a:xfrm>
          <a:prstGeom prst="rect">
            <a:avLst/>
          </a:prstGeom>
          <a:noFill/>
          <a:ln>
            <a:noFill/>
          </a:ln>
        </p:spPr>
        <p:txBody>
          <a:bodyPr anchorCtr="0" anchor="ctr" bIns="45700" lIns="91425" spcFirstLastPara="1" rIns="91425" wrap="square" tIns="45700">
            <a:noAutofit/>
          </a:bodyPr>
          <a:lstStyle/>
          <a:p>
            <a:pPr indent="0" lvl="0" marL="0" marR="0" rtl="0" algn="l">
              <a:lnSpc>
                <a:spcPct val="83333"/>
              </a:lnSpc>
              <a:spcBef>
                <a:spcPts val="0"/>
              </a:spcBef>
              <a:spcAft>
                <a:spcPts val="0"/>
              </a:spcAft>
              <a:buNone/>
            </a:pPr>
            <a:r>
              <a:rPr b="1" i="0" lang="en" sz="1200" u="none" cap="none" strike="noStrike">
                <a:solidFill>
                  <a:srgbClr val="FFFFFF"/>
                </a:solidFill>
                <a:latin typeface="Nixie One"/>
                <a:ea typeface="Nixie One"/>
                <a:cs typeface="Nixie One"/>
                <a:sym typeface="Nixie One"/>
              </a:rPr>
              <a:t>Text Title</a:t>
            </a:r>
            <a:endParaRPr>
              <a:latin typeface="Nixie One"/>
              <a:ea typeface="Nixie One"/>
              <a:cs typeface="Nixie One"/>
              <a:sym typeface="Nixie One"/>
            </a:endParaRPr>
          </a:p>
          <a:p>
            <a:pPr indent="0" lvl="0" marL="0" rtl="0">
              <a:spcBef>
                <a:spcPts val="0"/>
              </a:spcBef>
              <a:spcAft>
                <a:spcPts val="0"/>
              </a:spcAft>
              <a:buNone/>
            </a:pPr>
            <a:r>
              <a:rPr lang="en" sz="1000">
                <a:solidFill>
                  <a:schemeClr val="lt1"/>
                </a:solidFill>
                <a:latin typeface="Nixie One"/>
                <a:ea typeface="Nixie One"/>
                <a:cs typeface="Nixie One"/>
                <a:sym typeface="Nixie One"/>
              </a:rPr>
              <a:t>Place your own text here</a:t>
            </a:r>
            <a:endParaRPr sz="1000">
              <a:solidFill>
                <a:srgbClr val="FFFFFF"/>
              </a:solidFill>
              <a:latin typeface="Nixie One"/>
              <a:ea typeface="Nixie One"/>
              <a:cs typeface="Nixie One"/>
              <a:sym typeface="Nixie One"/>
            </a:endParaRPr>
          </a:p>
        </p:txBody>
      </p:sp>
      <p:sp>
        <p:nvSpPr>
          <p:cNvPr id="625" name="Google Shape;625;p33"/>
          <p:cNvSpPr txBox="1"/>
          <p:nvPr/>
        </p:nvSpPr>
        <p:spPr>
          <a:xfrm>
            <a:off x="1966777" y="2653830"/>
            <a:ext cx="485400" cy="449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 sz="2400" u="none" cap="none" strike="noStrike">
                <a:solidFill>
                  <a:srgbClr val="FFFFFF"/>
                </a:solidFill>
                <a:latin typeface="Nixie One"/>
                <a:ea typeface="Nixie One"/>
                <a:cs typeface="Nixie One"/>
                <a:sym typeface="Nixie One"/>
              </a:rPr>
              <a:t>03</a:t>
            </a:r>
            <a:endParaRPr b="1" sz="2400">
              <a:solidFill>
                <a:srgbClr val="FFFFFF"/>
              </a:solidFill>
              <a:latin typeface="Nixie One"/>
              <a:ea typeface="Nixie One"/>
              <a:cs typeface="Nixie One"/>
              <a:sym typeface="Nixie One"/>
            </a:endParaRPr>
          </a:p>
        </p:txBody>
      </p:sp>
      <p:cxnSp>
        <p:nvCxnSpPr>
          <p:cNvPr id="626" name="Google Shape;626;p33"/>
          <p:cNvCxnSpPr/>
          <p:nvPr/>
        </p:nvCxnSpPr>
        <p:spPr>
          <a:xfrm>
            <a:off x="2452445" y="2682214"/>
            <a:ext cx="0" cy="393000"/>
          </a:xfrm>
          <a:prstGeom prst="straightConnector1">
            <a:avLst/>
          </a:prstGeom>
          <a:noFill/>
          <a:ln cap="rnd" cmpd="sng" w="9525">
            <a:solidFill>
              <a:srgbClr val="FFFFFF"/>
            </a:solidFill>
            <a:prstDash val="solid"/>
            <a:round/>
            <a:headEnd len="sm" w="sm" type="none"/>
            <a:tailEnd len="sm" w="sm" type="none"/>
          </a:ln>
        </p:spPr>
      </p:cxnSp>
      <p:sp>
        <p:nvSpPr>
          <p:cNvPr id="627" name="Google Shape;627;p33"/>
          <p:cNvSpPr txBox="1"/>
          <p:nvPr/>
        </p:nvSpPr>
        <p:spPr>
          <a:xfrm>
            <a:off x="2497812" y="2597143"/>
            <a:ext cx="11268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83333"/>
              </a:lnSpc>
              <a:spcBef>
                <a:spcPts val="0"/>
              </a:spcBef>
              <a:spcAft>
                <a:spcPts val="0"/>
              </a:spcAft>
              <a:buNone/>
            </a:pPr>
            <a:r>
              <a:rPr b="1" i="0" lang="en" sz="1200" u="none" cap="none" strike="noStrike">
                <a:solidFill>
                  <a:srgbClr val="FFFFFF"/>
                </a:solidFill>
                <a:latin typeface="Nixie One"/>
                <a:ea typeface="Nixie One"/>
                <a:cs typeface="Nixie One"/>
                <a:sym typeface="Nixie One"/>
              </a:rPr>
              <a:t>Text Title</a:t>
            </a:r>
            <a:endParaRPr>
              <a:solidFill>
                <a:srgbClr val="FFFFFF"/>
              </a:solidFill>
              <a:latin typeface="Nixie One"/>
              <a:ea typeface="Nixie One"/>
              <a:cs typeface="Nixie One"/>
              <a:sym typeface="Nixie One"/>
            </a:endParaRPr>
          </a:p>
          <a:p>
            <a:pPr indent="0" lvl="0" marL="0" rtl="0">
              <a:spcBef>
                <a:spcPts val="0"/>
              </a:spcBef>
              <a:spcAft>
                <a:spcPts val="0"/>
              </a:spcAft>
              <a:buNone/>
            </a:pPr>
            <a:r>
              <a:rPr lang="en" sz="1000">
                <a:solidFill>
                  <a:schemeClr val="lt1"/>
                </a:solidFill>
                <a:latin typeface="Nixie One"/>
                <a:ea typeface="Nixie One"/>
                <a:cs typeface="Nixie One"/>
                <a:sym typeface="Nixie One"/>
              </a:rPr>
              <a:t>Place your own text here</a:t>
            </a:r>
            <a:endParaRPr sz="1000">
              <a:solidFill>
                <a:srgbClr val="FFFFFF"/>
              </a:solidFill>
              <a:latin typeface="Nixie One"/>
              <a:ea typeface="Nixie One"/>
              <a:cs typeface="Nixie One"/>
              <a:sym typeface="Nixie One"/>
            </a:endParaRPr>
          </a:p>
        </p:txBody>
      </p:sp>
      <p:sp>
        <p:nvSpPr>
          <p:cNvPr id="628" name="Google Shape;628;p33"/>
          <p:cNvSpPr txBox="1"/>
          <p:nvPr/>
        </p:nvSpPr>
        <p:spPr>
          <a:xfrm>
            <a:off x="1966777" y="3384427"/>
            <a:ext cx="485400" cy="449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 sz="2400" u="none" cap="none" strike="noStrike">
                <a:solidFill>
                  <a:srgbClr val="FFFFFF"/>
                </a:solidFill>
                <a:latin typeface="Nixie One"/>
                <a:ea typeface="Nixie One"/>
                <a:cs typeface="Nixie One"/>
                <a:sym typeface="Nixie One"/>
              </a:rPr>
              <a:t>04</a:t>
            </a:r>
            <a:endParaRPr b="1" sz="2400">
              <a:solidFill>
                <a:srgbClr val="FFFFFF"/>
              </a:solidFill>
              <a:latin typeface="Nixie One"/>
              <a:ea typeface="Nixie One"/>
              <a:cs typeface="Nixie One"/>
              <a:sym typeface="Nixie One"/>
            </a:endParaRPr>
          </a:p>
        </p:txBody>
      </p:sp>
      <p:cxnSp>
        <p:nvCxnSpPr>
          <p:cNvPr id="629" name="Google Shape;629;p33"/>
          <p:cNvCxnSpPr/>
          <p:nvPr/>
        </p:nvCxnSpPr>
        <p:spPr>
          <a:xfrm>
            <a:off x="2452442" y="3412804"/>
            <a:ext cx="0" cy="393000"/>
          </a:xfrm>
          <a:prstGeom prst="straightConnector1">
            <a:avLst/>
          </a:prstGeom>
          <a:noFill/>
          <a:ln cap="rnd" cmpd="sng" w="9525">
            <a:solidFill>
              <a:srgbClr val="FFFFFF"/>
            </a:solidFill>
            <a:prstDash val="solid"/>
            <a:round/>
            <a:headEnd len="sm" w="sm" type="none"/>
            <a:tailEnd len="sm" w="sm" type="none"/>
          </a:ln>
        </p:spPr>
      </p:cxnSp>
      <p:sp>
        <p:nvSpPr>
          <p:cNvPr id="630" name="Google Shape;630;p33"/>
          <p:cNvSpPr txBox="1"/>
          <p:nvPr/>
        </p:nvSpPr>
        <p:spPr>
          <a:xfrm>
            <a:off x="2497810" y="3328974"/>
            <a:ext cx="11268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83333"/>
              </a:lnSpc>
              <a:spcBef>
                <a:spcPts val="0"/>
              </a:spcBef>
              <a:spcAft>
                <a:spcPts val="0"/>
              </a:spcAft>
              <a:buNone/>
            </a:pPr>
            <a:r>
              <a:rPr b="1" i="0" lang="en" sz="1200" u="none" cap="none" strike="noStrike">
                <a:solidFill>
                  <a:srgbClr val="FFFFFF"/>
                </a:solidFill>
                <a:latin typeface="Nixie One"/>
                <a:ea typeface="Nixie One"/>
                <a:cs typeface="Nixie One"/>
                <a:sym typeface="Nixie One"/>
              </a:rPr>
              <a:t>Text Title</a:t>
            </a:r>
            <a:endParaRPr>
              <a:solidFill>
                <a:srgbClr val="FFFFFF"/>
              </a:solidFill>
              <a:latin typeface="Nixie One"/>
              <a:ea typeface="Nixie One"/>
              <a:cs typeface="Nixie One"/>
              <a:sym typeface="Nixie One"/>
            </a:endParaRPr>
          </a:p>
          <a:p>
            <a:pPr indent="0" lvl="0" marL="0" rtl="0">
              <a:spcBef>
                <a:spcPts val="0"/>
              </a:spcBef>
              <a:spcAft>
                <a:spcPts val="0"/>
              </a:spcAft>
              <a:buNone/>
            </a:pPr>
            <a:r>
              <a:rPr lang="en" sz="1000">
                <a:solidFill>
                  <a:schemeClr val="lt1"/>
                </a:solidFill>
                <a:latin typeface="Nixie One"/>
                <a:ea typeface="Nixie One"/>
                <a:cs typeface="Nixie One"/>
                <a:sym typeface="Nixie One"/>
              </a:rPr>
              <a:t>Place your own text here</a:t>
            </a:r>
            <a:endParaRPr sz="1000">
              <a:solidFill>
                <a:srgbClr val="FFFFFF"/>
              </a:solidFill>
              <a:latin typeface="Nixie One"/>
              <a:ea typeface="Nixie One"/>
              <a:cs typeface="Nixie One"/>
              <a:sym typeface="Nixie One"/>
            </a:endParaRPr>
          </a:p>
        </p:txBody>
      </p:sp>
      <p:sp>
        <p:nvSpPr>
          <p:cNvPr id="631" name="Google Shape;631;p33"/>
          <p:cNvSpPr/>
          <p:nvPr/>
        </p:nvSpPr>
        <p:spPr>
          <a:xfrm flipH="1">
            <a:off x="1892059" y="1012614"/>
            <a:ext cx="74700" cy="2978700"/>
          </a:xfrm>
          <a:custGeom>
            <a:rect b="b" l="l" r="r" t="t"/>
            <a:pathLst>
              <a:path extrusionOk="0" h="120000" w="12000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632" name="Google Shape;632;p33"/>
          <p:cNvSpPr/>
          <p:nvPr/>
        </p:nvSpPr>
        <p:spPr>
          <a:xfrm>
            <a:off x="1404820" y="1149206"/>
            <a:ext cx="266660" cy="286064"/>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3" name="Google Shape;633;p33"/>
          <p:cNvGrpSpPr/>
          <p:nvPr/>
        </p:nvGrpSpPr>
        <p:grpSpPr>
          <a:xfrm>
            <a:off x="1402286" y="1967114"/>
            <a:ext cx="271611" cy="333902"/>
            <a:chOff x="5941025" y="3634400"/>
            <a:chExt cx="467650" cy="467650"/>
          </a:xfrm>
        </p:grpSpPr>
        <p:sp>
          <p:nvSpPr>
            <p:cNvPr id="634" name="Google Shape;634;p33"/>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5" name="Google Shape;635;p33"/>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6" name="Google Shape;636;p33"/>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7" name="Google Shape;637;p33"/>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8" name="Google Shape;638;p33"/>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9" name="Google Shape;639;p33"/>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40" name="Google Shape;640;p33"/>
          <p:cNvGrpSpPr/>
          <p:nvPr/>
        </p:nvGrpSpPr>
        <p:grpSpPr>
          <a:xfrm>
            <a:off x="1387794" y="2747203"/>
            <a:ext cx="300608" cy="274765"/>
            <a:chOff x="5247525" y="3007275"/>
            <a:chExt cx="517575" cy="384825"/>
          </a:xfrm>
        </p:grpSpPr>
        <p:sp>
          <p:nvSpPr>
            <p:cNvPr id="641" name="Google Shape;641;p33"/>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2" name="Google Shape;642;p33"/>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43" name="Google Shape;643;p33"/>
          <p:cNvGrpSpPr/>
          <p:nvPr/>
        </p:nvGrpSpPr>
        <p:grpSpPr>
          <a:xfrm>
            <a:off x="1413960" y="3549797"/>
            <a:ext cx="248263" cy="319997"/>
            <a:chOff x="5961125" y="1623900"/>
            <a:chExt cx="427450" cy="448175"/>
          </a:xfrm>
        </p:grpSpPr>
        <p:sp>
          <p:nvSpPr>
            <p:cNvPr id="644" name="Google Shape;644;p33"/>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5" name="Google Shape;645;p33"/>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6" name="Google Shape;646;p33"/>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7" name="Google Shape;647;p33"/>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8" name="Google Shape;648;p33"/>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9" name="Google Shape;649;p33"/>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0" name="Google Shape;650;p33"/>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51" name="Google Shape;651;p3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652" name="Google Shape;652;p33"/>
          <p:cNvSpPr/>
          <p:nvPr/>
        </p:nvSpPr>
        <p:spPr>
          <a:xfrm>
            <a:off x="6178029" y="3232666"/>
            <a:ext cx="2211300" cy="749700"/>
          </a:xfrm>
          <a:prstGeom prst="homePlate">
            <a:avLst>
              <a:gd fmla="val 35440" name="adj"/>
            </a:avLst>
          </a:prstGeom>
          <a:solidFill>
            <a:srgbClr val="12405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653" name="Google Shape;653;p33"/>
          <p:cNvSpPr/>
          <p:nvPr/>
        </p:nvSpPr>
        <p:spPr>
          <a:xfrm>
            <a:off x="6178029" y="2497740"/>
            <a:ext cx="2837700" cy="749700"/>
          </a:xfrm>
          <a:prstGeom prst="homePlate">
            <a:avLst>
              <a:gd fmla="val 35440" name="adj"/>
            </a:avLst>
          </a:prstGeom>
          <a:solidFill>
            <a:srgbClr val="3B8D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654" name="Google Shape;654;p33"/>
          <p:cNvSpPr/>
          <p:nvPr/>
        </p:nvSpPr>
        <p:spPr>
          <a:xfrm>
            <a:off x="6178029" y="1752580"/>
            <a:ext cx="1812000" cy="749700"/>
          </a:xfrm>
          <a:prstGeom prst="homePlate">
            <a:avLst>
              <a:gd fmla="val 35440" name="adj"/>
            </a:avLst>
          </a:prstGeom>
          <a:solidFill>
            <a:srgbClr val="16575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655" name="Google Shape;655;p33"/>
          <p:cNvSpPr/>
          <p:nvPr/>
        </p:nvSpPr>
        <p:spPr>
          <a:xfrm>
            <a:off x="6178029" y="1002726"/>
            <a:ext cx="2078100" cy="749700"/>
          </a:xfrm>
          <a:prstGeom prst="homePlate">
            <a:avLst>
              <a:gd fmla="val 35440" name="adj"/>
            </a:avLst>
          </a:prstGeom>
          <a:solidFill>
            <a:srgbClr val="94BF6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656" name="Google Shape;656;p33"/>
          <p:cNvSpPr/>
          <p:nvPr/>
        </p:nvSpPr>
        <p:spPr>
          <a:xfrm>
            <a:off x="5477857" y="806200"/>
            <a:ext cx="717900" cy="954000"/>
          </a:xfrm>
          <a:custGeom>
            <a:rect b="b" l="l" r="r" t="t"/>
            <a:pathLst>
              <a:path extrusionOk="0" h="120000" w="120000">
                <a:moveTo>
                  <a:pt x="33" y="0"/>
                </a:moveTo>
                <a:lnTo>
                  <a:pt x="120000" y="25236"/>
                </a:lnTo>
                <a:lnTo>
                  <a:pt x="120000" y="120000"/>
                </a:lnTo>
                <a:lnTo>
                  <a:pt x="311" y="103519"/>
                </a:lnTo>
                <a:cubicBezTo>
                  <a:pt x="497" y="69012"/>
                  <a:pt x="-151" y="34506"/>
                  <a:pt x="33" y="0"/>
                </a:cubicBezTo>
                <a:close/>
              </a:path>
            </a:pathLst>
          </a:custGeom>
          <a:solidFill>
            <a:srgbClr val="87AF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657" name="Google Shape;657;p33"/>
          <p:cNvSpPr/>
          <p:nvPr/>
        </p:nvSpPr>
        <p:spPr>
          <a:xfrm>
            <a:off x="5473062" y="1625059"/>
            <a:ext cx="722700" cy="880200"/>
          </a:xfrm>
          <a:custGeom>
            <a:rect b="b" l="l" r="r" t="t"/>
            <a:pathLst>
              <a:path extrusionOk="0" h="120000" w="120000">
                <a:moveTo>
                  <a:pt x="552" y="0"/>
                </a:moveTo>
                <a:lnTo>
                  <a:pt x="120000" y="17302"/>
                </a:lnTo>
                <a:lnTo>
                  <a:pt x="120000" y="119999"/>
                </a:lnTo>
                <a:lnTo>
                  <a:pt x="0" y="120000"/>
                </a:lnTo>
                <a:cubicBezTo>
                  <a:pt x="184" y="79999"/>
                  <a:pt x="368" y="40000"/>
                  <a:pt x="552" y="0"/>
                </a:cubicBezTo>
                <a:close/>
              </a:path>
            </a:pathLst>
          </a:custGeom>
          <a:solidFill>
            <a:srgbClr val="0F3D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658" name="Google Shape;658;p33"/>
          <p:cNvSpPr/>
          <p:nvPr/>
        </p:nvSpPr>
        <p:spPr>
          <a:xfrm flipH="1" rot="10800000">
            <a:off x="5472914" y="2501414"/>
            <a:ext cx="723000" cy="876000"/>
          </a:xfrm>
          <a:custGeom>
            <a:rect b="b" l="l" r="r" t="t"/>
            <a:pathLst>
              <a:path extrusionOk="0" h="120000" w="120000">
                <a:moveTo>
                  <a:pt x="577" y="0"/>
                </a:moveTo>
                <a:lnTo>
                  <a:pt x="120000" y="17383"/>
                </a:lnTo>
                <a:lnTo>
                  <a:pt x="120000" y="120000"/>
                </a:lnTo>
                <a:lnTo>
                  <a:pt x="24" y="120000"/>
                </a:lnTo>
                <a:cubicBezTo>
                  <a:pt x="-159" y="80000"/>
                  <a:pt x="761" y="40000"/>
                  <a:pt x="577" y="0"/>
                </a:cubicBezTo>
                <a:close/>
              </a:path>
            </a:pathLst>
          </a:custGeom>
          <a:solidFill>
            <a:srgbClr val="2E6E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659" name="Google Shape;659;p33"/>
          <p:cNvSpPr/>
          <p:nvPr/>
        </p:nvSpPr>
        <p:spPr>
          <a:xfrm flipH="1" rot="10800000">
            <a:off x="5474726" y="3245839"/>
            <a:ext cx="721200" cy="939600"/>
          </a:xfrm>
          <a:custGeom>
            <a:rect b="b" l="l" r="r" t="t"/>
            <a:pathLst>
              <a:path extrusionOk="0" h="120000" w="120000">
                <a:moveTo>
                  <a:pt x="277" y="0"/>
                </a:moveTo>
                <a:lnTo>
                  <a:pt x="120000" y="25882"/>
                </a:lnTo>
                <a:lnTo>
                  <a:pt x="120000" y="120000"/>
                </a:lnTo>
                <a:lnTo>
                  <a:pt x="0" y="105098"/>
                </a:lnTo>
                <a:cubicBezTo>
                  <a:pt x="184" y="70065"/>
                  <a:pt x="92" y="35032"/>
                  <a:pt x="277" y="0"/>
                </a:cubicBezTo>
                <a:close/>
              </a:path>
            </a:pathLst>
          </a:custGeom>
          <a:solidFill>
            <a:srgbClr val="0B293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660" name="Google Shape;660;p33"/>
          <p:cNvSpPr/>
          <p:nvPr/>
        </p:nvSpPr>
        <p:spPr>
          <a:xfrm rot="10800000">
            <a:off x="4765624" y="3241691"/>
            <a:ext cx="714300" cy="941700"/>
          </a:xfrm>
          <a:custGeom>
            <a:rect b="b" l="l" r="r" t="t"/>
            <a:pathLst>
              <a:path extrusionOk="0" h="120000" w="120000">
                <a:moveTo>
                  <a:pt x="33" y="0"/>
                </a:moveTo>
                <a:lnTo>
                  <a:pt x="120000" y="25565"/>
                </a:lnTo>
                <a:lnTo>
                  <a:pt x="120000" y="120000"/>
                </a:lnTo>
                <a:lnTo>
                  <a:pt x="313" y="105130"/>
                </a:lnTo>
                <a:cubicBezTo>
                  <a:pt x="499" y="70173"/>
                  <a:pt x="-152" y="34956"/>
                  <a:pt x="33" y="0"/>
                </a:cubicBezTo>
                <a:close/>
              </a:path>
            </a:pathLst>
          </a:custGeom>
          <a:solidFill>
            <a:srgbClr val="12405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661" name="Google Shape;661;p33"/>
          <p:cNvSpPr/>
          <p:nvPr/>
        </p:nvSpPr>
        <p:spPr>
          <a:xfrm flipH="1">
            <a:off x="4762002" y="1620964"/>
            <a:ext cx="718200" cy="876000"/>
          </a:xfrm>
          <a:custGeom>
            <a:rect b="b" l="l" r="r" t="t"/>
            <a:pathLst>
              <a:path extrusionOk="0" h="120000" w="120000">
                <a:moveTo>
                  <a:pt x="80" y="0"/>
                </a:moveTo>
                <a:lnTo>
                  <a:pt x="120000" y="17383"/>
                </a:lnTo>
                <a:lnTo>
                  <a:pt x="120000" y="120000"/>
                </a:lnTo>
                <a:lnTo>
                  <a:pt x="80" y="119999"/>
                </a:lnTo>
                <a:cubicBezTo>
                  <a:pt x="-197" y="79999"/>
                  <a:pt x="358" y="40000"/>
                  <a:pt x="80" y="0"/>
                </a:cubicBezTo>
                <a:close/>
              </a:path>
            </a:pathLst>
          </a:custGeom>
          <a:solidFill>
            <a:srgbClr val="16575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662" name="Google Shape;662;p33"/>
          <p:cNvSpPr/>
          <p:nvPr/>
        </p:nvSpPr>
        <p:spPr>
          <a:xfrm flipH="1">
            <a:off x="4760090" y="808248"/>
            <a:ext cx="721500" cy="939600"/>
          </a:xfrm>
          <a:custGeom>
            <a:rect b="b" l="l" r="r" t="t"/>
            <a:pathLst>
              <a:path extrusionOk="0" h="120000" w="120000">
                <a:moveTo>
                  <a:pt x="33" y="0"/>
                </a:moveTo>
                <a:lnTo>
                  <a:pt x="120000" y="25359"/>
                </a:lnTo>
                <a:lnTo>
                  <a:pt x="120000" y="120000"/>
                </a:lnTo>
                <a:lnTo>
                  <a:pt x="310" y="104052"/>
                </a:lnTo>
                <a:cubicBezTo>
                  <a:pt x="495" y="69019"/>
                  <a:pt x="-151" y="35032"/>
                  <a:pt x="33" y="0"/>
                </a:cubicBezTo>
                <a:close/>
              </a:path>
            </a:pathLst>
          </a:custGeom>
          <a:solidFill>
            <a:srgbClr val="94BF6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663" name="Google Shape;663;p33"/>
          <p:cNvSpPr/>
          <p:nvPr/>
        </p:nvSpPr>
        <p:spPr>
          <a:xfrm rot="10800000">
            <a:off x="4764678" y="2497126"/>
            <a:ext cx="713700" cy="872100"/>
          </a:xfrm>
          <a:custGeom>
            <a:rect b="b" l="l" r="r" t="t"/>
            <a:pathLst>
              <a:path extrusionOk="0" h="120000" w="120000">
                <a:moveTo>
                  <a:pt x="120000" y="120000"/>
                </a:moveTo>
                <a:lnTo>
                  <a:pt x="54" y="120000"/>
                </a:lnTo>
                <a:cubicBezTo>
                  <a:pt x="240" y="79812"/>
                  <a:pt x="-132" y="40187"/>
                  <a:pt x="53" y="0"/>
                </a:cubicBezTo>
                <a:lnTo>
                  <a:pt x="120000" y="16766"/>
                </a:lnTo>
                <a:close/>
              </a:path>
            </a:pathLst>
          </a:custGeom>
          <a:solidFill>
            <a:srgbClr val="3B8D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664" name="Google Shape;664;p33"/>
          <p:cNvSpPr/>
          <p:nvPr/>
        </p:nvSpPr>
        <p:spPr>
          <a:xfrm>
            <a:off x="4735375" y="907360"/>
            <a:ext cx="388500" cy="3290400"/>
          </a:xfrm>
          <a:custGeom>
            <a:rect b="b" l="l" r="r" t="t"/>
            <a:pathLst>
              <a:path extrusionOk="0" h="120000" w="12000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665" name="Google Shape;665;p33"/>
          <p:cNvSpPr txBox="1"/>
          <p:nvPr/>
        </p:nvSpPr>
        <p:spPr>
          <a:xfrm>
            <a:off x="6275556" y="1148009"/>
            <a:ext cx="485400" cy="449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 sz="2400" u="none" cap="none" strike="noStrike">
                <a:solidFill>
                  <a:srgbClr val="FFFFFF"/>
                </a:solidFill>
                <a:latin typeface="Nixie One"/>
                <a:ea typeface="Nixie One"/>
                <a:cs typeface="Nixie One"/>
                <a:sym typeface="Nixie One"/>
              </a:rPr>
              <a:t>01</a:t>
            </a:r>
            <a:endParaRPr b="1" sz="2400">
              <a:solidFill>
                <a:srgbClr val="FFFFFF"/>
              </a:solidFill>
              <a:latin typeface="Nixie One"/>
              <a:ea typeface="Nixie One"/>
              <a:cs typeface="Nixie One"/>
              <a:sym typeface="Nixie One"/>
            </a:endParaRPr>
          </a:p>
        </p:txBody>
      </p:sp>
      <p:cxnSp>
        <p:nvCxnSpPr>
          <p:cNvPr id="666" name="Google Shape;666;p33"/>
          <p:cNvCxnSpPr/>
          <p:nvPr/>
        </p:nvCxnSpPr>
        <p:spPr>
          <a:xfrm>
            <a:off x="6761245" y="1176397"/>
            <a:ext cx="0" cy="393000"/>
          </a:xfrm>
          <a:prstGeom prst="straightConnector1">
            <a:avLst/>
          </a:prstGeom>
          <a:noFill/>
          <a:ln cap="rnd" cmpd="sng" w="9525">
            <a:solidFill>
              <a:srgbClr val="FFFFFF"/>
            </a:solidFill>
            <a:prstDash val="solid"/>
            <a:round/>
            <a:headEnd len="sm" w="sm" type="none"/>
            <a:tailEnd len="sm" w="sm" type="none"/>
          </a:ln>
        </p:spPr>
      </p:cxnSp>
      <p:sp>
        <p:nvSpPr>
          <p:cNvPr id="667" name="Google Shape;667;p33"/>
          <p:cNvSpPr txBox="1"/>
          <p:nvPr/>
        </p:nvSpPr>
        <p:spPr>
          <a:xfrm>
            <a:off x="6806604" y="1161434"/>
            <a:ext cx="1183200" cy="445500"/>
          </a:xfrm>
          <a:prstGeom prst="rect">
            <a:avLst/>
          </a:prstGeom>
          <a:noFill/>
          <a:ln>
            <a:noFill/>
          </a:ln>
        </p:spPr>
        <p:txBody>
          <a:bodyPr anchorCtr="0" anchor="ctr" bIns="45700" lIns="91425" spcFirstLastPara="1" rIns="91425" wrap="square" tIns="45700">
            <a:noAutofit/>
          </a:bodyPr>
          <a:lstStyle/>
          <a:p>
            <a:pPr indent="0" lvl="0" marL="0" marR="0" rtl="0" algn="l">
              <a:lnSpc>
                <a:spcPct val="83333"/>
              </a:lnSpc>
              <a:spcBef>
                <a:spcPts val="0"/>
              </a:spcBef>
              <a:spcAft>
                <a:spcPts val="0"/>
              </a:spcAft>
              <a:buNone/>
            </a:pPr>
            <a:r>
              <a:rPr b="1" i="0" lang="en" sz="1200" u="none" cap="none" strike="noStrike">
                <a:solidFill>
                  <a:srgbClr val="FFFFFF"/>
                </a:solidFill>
                <a:latin typeface="Nixie One"/>
                <a:ea typeface="Nixie One"/>
                <a:cs typeface="Nixie One"/>
                <a:sym typeface="Nixie One"/>
              </a:rPr>
              <a:t>Text Title</a:t>
            </a:r>
            <a:endParaRPr>
              <a:solidFill>
                <a:srgbClr val="FFFFFF"/>
              </a:solidFill>
              <a:latin typeface="Nixie One"/>
              <a:ea typeface="Nixie One"/>
              <a:cs typeface="Nixie One"/>
              <a:sym typeface="Nixie One"/>
            </a:endParaRPr>
          </a:p>
          <a:p>
            <a:pPr indent="0" lvl="0" marL="0" marR="0" rtl="0" algn="l">
              <a:lnSpc>
                <a:spcPct val="100000"/>
              </a:lnSpc>
              <a:spcBef>
                <a:spcPts val="0"/>
              </a:spcBef>
              <a:spcAft>
                <a:spcPts val="0"/>
              </a:spcAft>
              <a:buNone/>
            </a:pPr>
            <a:r>
              <a:rPr lang="en" sz="1000">
                <a:solidFill>
                  <a:srgbClr val="FFFFFF"/>
                </a:solidFill>
                <a:latin typeface="Nixie One"/>
                <a:ea typeface="Nixie One"/>
                <a:cs typeface="Nixie One"/>
                <a:sym typeface="Nixie One"/>
              </a:rPr>
              <a:t>P</a:t>
            </a:r>
            <a:r>
              <a:rPr b="0" i="0" lang="en" sz="1000" u="none" cap="none" strike="noStrike">
                <a:solidFill>
                  <a:srgbClr val="FFFFFF"/>
                </a:solidFill>
                <a:latin typeface="Nixie One"/>
                <a:ea typeface="Nixie One"/>
                <a:cs typeface="Nixie One"/>
                <a:sym typeface="Nixie One"/>
              </a:rPr>
              <a:t>lace your own text here</a:t>
            </a:r>
            <a:endParaRPr>
              <a:solidFill>
                <a:srgbClr val="FFFFFF"/>
              </a:solidFill>
              <a:latin typeface="Nixie One"/>
              <a:ea typeface="Nixie One"/>
              <a:cs typeface="Nixie One"/>
              <a:sym typeface="Nixie One"/>
            </a:endParaRPr>
          </a:p>
        </p:txBody>
      </p:sp>
      <p:sp>
        <p:nvSpPr>
          <p:cNvPr id="668" name="Google Shape;668;p33"/>
          <p:cNvSpPr txBox="1"/>
          <p:nvPr/>
        </p:nvSpPr>
        <p:spPr>
          <a:xfrm>
            <a:off x="6275577" y="1885782"/>
            <a:ext cx="485400" cy="449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 sz="2400" u="none" cap="none" strike="noStrike">
                <a:solidFill>
                  <a:srgbClr val="FFFFFF"/>
                </a:solidFill>
                <a:latin typeface="Nixie One"/>
                <a:ea typeface="Nixie One"/>
                <a:cs typeface="Nixie One"/>
                <a:sym typeface="Nixie One"/>
              </a:rPr>
              <a:t>02</a:t>
            </a:r>
            <a:endParaRPr b="1" sz="2400">
              <a:latin typeface="Nixie One"/>
              <a:ea typeface="Nixie One"/>
              <a:cs typeface="Nixie One"/>
              <a:sym typeface="Nixie One"/>
            </a:endParaRPr>
          </a:p>
        </p:txBody>
      </p:sp>
      <p:cxnSp>
        <p:nvCxnSpPr>
          <p:cNvPr id="669" name="Google Shape;669;p33"/>
          <p:cNvCxnSpPr/>
          <p:nvPr/>
        </p:nvCxnSpPr>
        <p:spPr>
          <a:xfrm>
            <a:off x="6761244" y="1914165"/>
            <a:ext cx="0" cy="393000"/>
          </a:xfrm>
          <a:prstGeom prst="straightConnector1">
            <a:avLst/>
          </a:prstGeom>
          <a:noFill/>
          <a:ln cap="rnd" cmpd="sng" w="9525">
            <a:solidFill>
              <a:srgbClr val="FFFFFF"/>
            </a:solidFill>
            <a:prstDash val="solid"/>
            <a:round/>
            <a:headEnd len="sm" w="sm" type="none"/>
            <a:tailEnd len="sm" w="sm" type="none"/>
          </a:ln>
        </p:spPr>
      </p:cxnSp>
      <p:sp>
        <p:nvSpPr>
          <p:cNvPr id="670" name="Google Shape;670;p33"/>
          <p:cNvSpPr txBox="1"/>
          <p:nvPr/>
        </p:nvSpPr>
        <p:spPr>
          <a:xfrm>
            <a:off x="6806611" y="1903306"/>
            <a:ext cx="1126800" cy="460500"/>
          </a:xfrm>
          <a:prstGeom prst="rect">
            <a:avLst/>
          </a:prstGeom>
          <a:noFill/>
          <a:ln>
            <a:noFill/>
          </a:ln>
        </p:spPr>
        <p:txBody>
          <a:bodyPr anchorCtr="0" anchor="ctr" bIns="45700" lIns="91425" spcFirstLastPara="1" rIns="91425" wrap="square" tIns="45700">
            <a:noAutofit/>
          </a:bodyPr>
          <a:lstStyle/>
          <a:p>
            <a:pPr indent="0" lvl="0" marL="0" marR="0" rtl="0" algn="l">
              <a:lnSpc>
                <a:spcPct val="83333"/>
              </a:lnSpc>
              <a:spcBef>
                <a:spcPts val="0"/>
              </a:spcBef>
              <a:spcAft>
                <a:spcPts val="0"/>
              </a:spcAft>
              <a:buNone/>
            </a:pPr>
            <a:r>
              <a:rPr b="1" i="0" lang="en" sz="1200" u="none" cap="none" strike="noStrike">
                <a:solidFill>
                  <a:srgbClr val="FFFFFF"/>
                </a:solidFill>
                <a:latin typeface="Nixie One"/>
                <a:ea typeface="Nixie One"/>
                <a:cs typeface="Nixie One"/>
                <a:sym typeface="Nixie One"/>
              </a:rPr>
              <a:t>Text Title</a:t>
            </a:r>
            <a:endParaRPr>
              <a:latin typeface="Nixie One"/>
              <a:ea typeface="Nixie One"/>
              <a:cs typeface="Nixie One"/>
              <a:sym typeface="Nixie One"/>
            </a:endParaRPr>
          </a:p>
          <a:p>
            <a:pPr indent="0" lvl="0" marL="0" rtl="0">
              <a:spcBef>
                <a:spcPts val="0"/>
              </a:spcBef>
              <a:spcAft>
                <a:spcPts val="0"/>
              </a:spcAft>
              <a:buNone/>
            </a:pPr>
            <a:r>
              <a:rPr lang="en" sz="1000">
                <a:solidFill>
                  <a:schemeClr val="lt1"/>
                </a:solidFill>
                <a:latin typeface="Nixie One"/>
                <a:ea typeface="Nixie One"/>
                <a:cs typeface="Nixie One"/>
                <a:sym typeface="Nixie One"/>
              </a:rPr>
              <a:t>Place your own text here</a:t>
            </a:r>
            <a:endParaRPr sz="1000">
              <a:solidFill>
                <a:srgbClr val="FFFFFF"/>
              </a:solidFill>
              <a:latin typeface="Nixie One"/>
              <a:ea typeface="Nixie One"/>
              <a:cs typeface="Nixie One"/>
              <a:sym typeface="Nixie One"/>
            </a:endParaRPr>
          </a:p>
        </p:txBody>
      </p:sp>
      <p:sp>
        <p:nvSpPr>
          <p:cNvPr id="671" name="Google Shape;671;p33"/>
          <p:cNvSpPr txBox="1"/>
          <p:nvPr/>
        </p:nvSpPr>
        <p:spPr>
          <a:xfrm>
            <a:off x="6275577" y="2644805"/>
            <a:ext cx="485400" cy="449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 sz="2400" u="none" cap="none" strike="noStrike">
                <a:solidFill>
                  <a:srgbClr val="FFFFFF"/>
                </a:solidFill>
                <a:latin typeface="Nixie One"/>
                <a:ea typeface="Nixie One"/>
                <a:cs typeface="Nixie One"/>
                <a:sym typeface="Nixie One"/>
              </a:rPr>
              <a:t>03</a:t>
            </a:r>
            <a:endParaRPr b="1" sz="2400">
              <a:solidFill>
                <a:srgbClr val="FFFFFF"/>
              </a:solidFill>
              <a:latin typeface="Nixie One"/>
              <a:ea typeface="Nixie One"/>
              <a:cs typeface="Nixie One"/>
              <a:sym typeface="Nixie One"/>
            </a:endParaRPr>
          </a:p>
        </p:txBody>
      </p:sp>
      <p:cxnSp>
        <p:nvCxnSpPr>
          <p:cNvPr id="672" name="Google Shape;672;p33"/>
          <p:cNvCxnSpPr/>
          <p:nvPr/>
        </p:nvCxnSpPr>
        <p:spPr>
          <a:xfrm>
            <a:off x="6761245" y="2673189"/>
            <a:ext cx="0" cy="393000"/>
          </a:xfrm>
          <a:prstGeom prst="straightConnector1">
            <a:avLst/>
          </a:prstGeom>
          <a:noFill/>
          <a:ln cap="rnd" cmpd="sng" w="9525">
            <a:solidFill>
              <a:srgbClr val="FFFFFF"/>
            </a:solidFill>
            <a:prstDash val="solid"/>
            <a:round/>
            <a:headEnd len="sm" w="sm" type="none"/>
            <a:tailEnd len="sm" w="sm" type="none"/>
          </a:ln>
        </p:spPr>
      </p:cxnSp>
      <p:sp>
        <p:nvSpPr>
          <p:cNvPr id="673" name="Google Shape;673;p33"/>
          <p:cNvSpPr txBox="1"/>
          <p:nvPr/>
        </p:nvSpPr>
        <p:spPr>
          <a:xfrm>
            <a:off x="6806612" y="2588118"/>
            <a:ext cx="11268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83333"/>
              </a:lnSpc>
              <a:spcBef>
                <a:spcPts val="0"/>
              </a:spcBef>
              <a:spcAft>
                <a:spcPts val="0"/>
              </a:spcAft>
              <a:buNone/>
            </a:pPr>
            <a:r>
              <a:rPr b="1" i="0" lang="en" sz="1200" u="none" cap="none" strike="noStrike">
                <a:solidFill>
                  <a:srgbClr val="FFFFFF"/>
                </a:solidFill>
                <a:latin typeface="Nixie One"/>
                <a:ea typeface="Nixie One"/>
                <a:cs typeface="Nixie One"/>
                <a:sym typeface="Nixie One"/>
              </a:rPr>
              <a:t>Text Title</a:t>
            </a:r>
            <a:endParaRPr>
              <a:solidFill>
                <a:srgbClr val="FFFFFF"/>
              </a:solidFill>
              <a:latin typeface="Nixie One"/>
              <a:ea typeface="Nixie One"/>
              <a:cs typeface="Nixie One"/>
              <a:sym typeface="Nixie One"/>
            </a:endParaRPr>
          </a:p>
          <a:p>
            <a:pPr indent="0" lvl="0" marL="0" rtl="0">
              <a:spcBef>
                <a:spcPts val="0"/>
              </a:spcBef>
              <a:spcAft>
                <a:spcPts val="0"/>
              </a:spcAft>
              <a:buNone/>
            </a:pPr>
            <a:r>
              <a:rPr lang="en" sz="1000">
                <a:solidFill>
                  <a:schemeClr val="lt1"/>
                </a:solidFill>
                <a:latin typeface="Nixie One"/>
                <a:ea typeface="Nixie One"/>
                <a:cs typeface="Nixie One"/>
                <a:sym typeface="Nixie One"/>
              </a:rPr>
              <a:t>Place your own text here</a:t>
            </a:r>
            <a:endParaRPr sz="1000">
              <a:solidFill>
                <a:srgbClr val="FFFFFF"/>
              </a:solidFill>
              <a:latin typeface="Nixie One"/>
              <a:ea typeface="Nixie One"/>
              <a:cs typeface="Nixie One"/>
              <a:sym typeface="Nixie One"/>
            </a:endParaRPr>
          </a:p>
        </p:txBody>
      </p:sp>
      <p:sp>
        <p:nvSpPr>
          <p:cNvPr id="674" name="Google Shape;674;p33"/>
          <p:cNvSpPr txBox="1"/>
          <p:nvPr/>
        </p:nvSpPr>
        <p:spPr>
          <a:xfrm>
            <a:off x="6275577" y="3375402"/>
            <a:ext cx="485400" cy="449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 sz="2400" u="none" cap="none" strike="noStrike">
                <a:solidFill>
                  <a:srgbClr val="FFFFFF"/>
                </a:solidFill>
                <a:latin typeface="Nixie One"/>
                <a:ea typeface="Nixie One"/>
                <a:cs typeface="Nixie One"/>
                <a:sym typeface="Nixie One"/>
              </a:rPr>
              <a:t>04</a:t>
            </a:r>
            <a:endParaRPr b="1" sz="2400">
              <a:solidFill>
                <a:srgbClr val="FFFFFF"/>
              </a:solidFill>
              <a:latin typeface="Nixie One"/>
              <a:ea typeface="Nixie One"/>
              <a:cs typeface="Nixie One"/>
              <a:sym typeface="Nixie One"/>
            </a:endParaRPr>
          </a:p>
        </p:txBody>
      </p:sp>
      <p:cxnSp>
        <p:nvCxnSpPr>
          <p:cNvPr id="675" name="Google Shape;675;p33"/>
          <p:cNvCxnSpPr/>
          <p:nvPr/>
        </p:nvCxnSpPr>
        <p:spPr>
          <a:xfrm>
            <a:off x="6761242" y="3403779"/>
            <a:ext cx="0" cy="393000"/>
          </a:xfrm>
          <a:prstGeom prst="straightConnector1">
            <a:avLst/>
          </a:prstGeom>
          <a:noFill/>
          <a:ln cap="rnd" cmpd="sng" w="9525">
            <a:solidFill>
              <a:srgbClr val="FFFFFF"/>
            </a:solidFill>
            <a:prstDash val="solid"/>
            <a:round/>
            <a:headEnd len="sm" w="sm" type="none"/>
            <a:tailEnd len="sm" w="sm" type="none"/>
          </a:ln>
        </p:spPr>
      </p:cxnSp>
      <p:sp>
        <p:nvSpPr>
          <p:cNvPr id="676" name="Google Shape;676;p33"/>
          <p:cNvSpPr txBox="1"/>
          <p:nvPr/>
        </p:nvSpPr>
        <p:spPr>
          <a:xfrm>
            <a:off x="6806610" y="3319949"/>
            <a:ext cx="11268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83333"/>
              </a:lnSpc>
              <a:spcBef>
                <a:spcPts val="0"/>
              </a:spcBef>
              <a:spcAft>
                <a:spcPts val="0"/>
              </a:spcAft>
              <a:buNone/>
            </a:pPr>
            <a:r>
              <a:rPr b="1" i="0" lang="en" sz="1200" u="none" cap="none" strike="noStrike">
                <a:solidFill>
                  <a:srgbClr val="FFFFFF"/>
                </a:solidFill>
                <a:latin typeface="Nixie One"/>
                <a:ea typeface="Nixie One"/>
                <a:cs typeface="Nixie One"/>
                <a:sym typeface="Nixie One"/>
              </a:rPr>
              <a:t>Text Title</a:t>
            </a:r>
            <a:endParaRPr>
              <a:solidFill>
                <a:srgbClr val="FFFFFF"/>
              </a:solidFill>
              <a:latin typeface="Nixie One"/>
              <a:ea typeface="Nixie One"/>
              <a:cs typeface="Nixie One"/>
              <a:sym typeface="Nixie One"/>
            </a:endParaRPr>
          </a:p>
          <a:p>
            <a:pPr indent="0" lvl="0" marL="0" rtl="0">
              <a:spcBef>
                <a:spcPts val="0"/>
              </a:spcBef>
              <a:spcAft>
                <a:spcPts val="0"/>
              </a:spcAft>
              <a:buNone/>
            </a:pPr>
            <a:r>
              <a:rPr lang="en" sz="1000">
                <a:solidFill>
                  <a:schemeClr val="lt1"/>
                </a:solidFill>
                <a:latin typeface="Nixie One"/>
                <a:ea typeface="Nixie One"/>
                <a:cs typeface="Nixie One"/>
                <a:sym typeface="Nixie One"/>
              </a:rPr>
              <a:t>Place your own text here</a:t>
            </a:r>
            <a:endParaRPr sz="1000">
              <a:solidFill>
                <a:srgbClr val="FFFFFF"/>
              </a:solidFill>
              <a:latin typeface="Nixie One"/>
              <a:ea typeface="Nixie One"/>
              <a:cs typeface="Nixie One"/>
              <a:sym typeface="Nixie One"/>
            </a:endParaRPr>
          </a:p>
        </p:txBody>
      </p:sp>
      <p:sp>
        <p:nvSpPr>
          <p:cNvPr id="677" name="Google Shape;677;p33"/>
          <p:cNvSpPr/>
          <p:nvPr/>
        </p:nvSpPr>
        <p:spPr>
          <a:xfrm flipH="1">
            <a:off x="6200859" y="1003589"/>
            <a:ext cx="74700" cy="2978700"/>
          </a:xfrm>
          <a:custGeom>
            <a:rect b="b" l="l" r="r" t="t"/>
            <a:pathLst>
              <a:path extrusionOk="0" h="120000" w="12000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678" name="Google Shape;678;p33"/>
          <p:cNvSpPr/>
          <p:nvPr/>
        </p:nvSpPr>
        <p:spPr>
          <a:xfrm>
            <a:off x="5713620" y="1140181"/>
            <a:ext cx="266660" cy="286064"/>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79" name="Google Shape;679;p33"/>
          <p:cNvGrpSpPr/>
          <p:nvPr/>
        </p:nvGrpSpPr>
        <p:grpSpPr>
          <a:xfrm>
            <a:off x="5711086" y="1958089"/>
            <a:ext cx="271611" cy="333902"/>
            <a:chOff x="5941025" y="3634400"/>
            <a:chExt cx="467650" cy="467650"/>
          </a:xfrm>
        </p:grpSpPr>
        <p:sp>
          <p:nvSpPr>
            <p:cNvPr id="680" name="Google Shape;680;p33"/>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1" name="Google Shape;681;p33"/>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2" name="Google Shape;682;p33"/>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3" name="Google Shape;683;p33"/>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4" name="Google Shape;684;p33"/>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5" name="Google Shape;685;p33"/>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86" name="Google Shape;686;p33"/>
          <p:cNvGrpSpPr/>
          <p:nvPr/>
        </p:nvGrpSpPr>
        <p:grpSpPr>
          <a:xfrm>
            <a:off x="5696594" y="2738178"/>
            <a:ext cx="300608" cy="274765"/>
            <a:chOff x="5247525" y="3007275"/>
            <a:chExt cx="517575" cy="384825"/>
          </a:xfrm>
        </p:grpSpPr>
        <p:sp>
          <p:nvSpPr>
            <p:cNvPr id="687" name="Google Shape;687;p33"/>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8" name="Google Shape;688;p33"/>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89" name="Google Shape;689;p33"/>
          <p:cNvGrpSpPr/>
          <p:nvPr/>
        </p:nvGrpSpPr>
        <p:grpSpPr>
          <a:xfrm>
            <a:off x="5722760" y="3540772"/>
            <a:ext cx="248263" cy="319997"/>
            <a:chOff x="5961125" y="1623900"/>
            <a:chExt cx="427450" cy="448175"/>
          </a:xfrm>
        </p:grpSpPr>
        <p:sp>
          <p:nvSpPr>
            <p:cNvPr id="690" name="Google Shape;690;p33"/>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1" name="Google Shape;691;p33"/>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2" name="Google Shape;692;p33"/>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3" name="Google Shape;693;p33"/>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4" name="Google Shape;694;p33"/>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5" name="Google Shape;695;p33"/>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6" name="Google Shape;696;p33"/>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Google Shape;701;p34"/>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And tables to compare data</a:t>
            </a:r>
            <a:endParaRPr/>
          </a:p>
        </p:txBody>
      </p:sp>
      <p:graphicFrame>
        <p:nvGraphicFramePr>
          <p:cNvPr id="702" name="Google Shape;702;p34"/>
          <p:cNvGraphicFramePr/>
          <p:nvPr/>
        </p:nvGraphicFramePr>
        <p:xfrm>
          <a:off x="1046800" y="2018081"/>
          <a:ext cx="3000000" cy="3000000"/>
        </p:xfrm>
        <a:graphic>
          <a:graphicData uri="http://schemas.openxmlformats.org/drawingml/2006/table">
            <a:tbl>
              <a:tblPr>
                <a:noFill/>
                <a:tableStyleId>{4205E3B4-F348-4E32-BE1F-07AE22ECC89B}</a:tableStyleId>
              </a:tblPr>
              <a:tblGrid>
                <a:gridCol w="1823450"/>
                <a:gridCol w="1823450"/>
                <a:gridCol w="1823450"/>
                <a:gridCol w="1823450"/>
              </a:tblGrid>
              <a:tr h="661550">
                <a:tc>
                  <a:txBody>
                    <a:bodyPr>
                      <a:noAutofit/>
                    </a:bodyPr>
                    <a:lstStyle/>
                    <a:p>
                      <a:pPr indent="0" lvl="0" marL="0">
                        <a:spcBef>
                          <a:spcPts val="0"/>
                        </a:spcBef>
                        <a:spcAft>
                          <a:spcPts val="0"/>
                        </a:spcAft>
                        <a:buNone/>
                      </a:pPr>
                      <a:r>
                        <a:t/>
                      </a:r>
                      <a:endParaRPr b="1">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algn="ctr">
                        <a:spcBef>
                          <a:spcPts val="0"/>
                        </a:spcBef>
                        <a:spcAft>
                          <a:spcPts val="0"/>
                        </a:spcAft>
                        <a:buNone/>
                      </a:pPr>
                      <a:r>
                        <a:rPr b="1" lang="en" sz="1100">
                          <a:solidFill>
                            <a:srgbClr val="FFFFFF"/>
                          </a:solidFill>
                          <a:latin typeface="Nixie One"/>
                          <a:ea typeface="Nixie One"/>
                          <a:cs typeface="Nixie One"/>
                          <a:sym typeface="Nixie One"/>
                        </a:rPr>
                        <a:t>A</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algn="ctr">
                        <a:spcBef>
                          <a:spcPts val="0"/>
                        </a:spcBef>
                        <a:spcAft>
                          <a:spcPts val="0"/>
                        </a:spcAft>
                        <a:buNone/>
                      </a:pPr>
                      <a:r>
                        <a:rPr b="1" lang="en" sz="1100">
                          <a:solidFill>
                            <a:srgbClr val="FFFFFF"/>
                          </a:solidFill>
                          <a:latin typeface="Nixie One"/>
                          <a:ea typeface="Nixie One"/>
                          <a:cs typeface="Nixie One"/>
                          <a:sym typeface="Nixie One"/>
                        </a:rPr>
                        <a:t>B</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algn="ctr">
                        <a:spcBef>
                          <a:spcPts val="0"/>
                        </a:spcBef>
                        <a:spcAft>
                          <a:spcPts val="0"/>
                        </a:spcAft>
                        <a:buNone/>
                      </a:pPr>
                      <a:r>
                        <a:rPr b="1" lang="en" sz="1100">
                          <a:solidFill>
                            <a:srgbClr val="FFFFFF"/>
                          </a:solidFill>
                          <a:latin typeface="Nixie One"/>
                          <a:ea typeface="Nixie One"/>
                          <a:cs typeface="Nixie One"/>
                          <a:sym typeface="Nixie One"/>
                        </a:rPr>
                        <a:t>C</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r>
              <a:tr h="661550">
                <a:tc>
                  <a:txBody>
                    <a:bodyPr>
                      <a:noAutofit/>
                    </a:bodyPr>
                    <a:lstStyle/>
                    <a:p>
                      <a:pPr indent="0" lvl="0" marL="0" algn="r">
                        <a:spcBef>
                          <a:spcPts val="0"/>
                        </a:spcBef>
                        <a:spcAft>
                          <a:spcPts val="0"/>
                        </a:spcAft>
                        <a:buNone/>
                      </a:pPr>
                      <a:r>
                        <a:rPr b="1" lang="en" sz="1100">
                          <a:solidFill>
                            <a:srgbClr val="FFFFFF"/>
                          </a:solidFill>
                          <a:latin typeface="Nixie One"/>
                          <a:ea typeface="Nixie One"/>
                          <a:cs typeface="Nixie One"/>
                          <a:sym typeface="Nixie One"/>
                        </a:rPr>
                        <a:t>Yellow</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algn="ctr">
                        <a:spcBef>
                          <a:spcPts val="0"/>
                        </a:spcBef>
                        <a:spcAft>
                          <a:spcPts val="0"/>
                        </a:spcAft>
                        <a:buNone/>
                      </a:pPr>
                      <a:r>
                        <a:rPr b="1" lang="en" sz="1800">
                          <a:solidFill>
                            <a:srgbClr val="FFFFFF"/>
                          </a:solidFill>
                          <a:latin typeface="Roboto Slab"/>
                          <a:ea typeface="Roboto Slab"/>
                          <a:cs typeface="Roboto Slab"/>
                          <a:sym typeface="Roboto Slab"/>
                        </a:rPr>
                        <a:t>10</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algn="ctr">
                        <a:spcBef>
                          <a:spcPts val="0"/>
                        </a:spcBef>
                        <a:spcAft>
                          <a:spcPts val="0"/>
                        </a:spcAft>
                        <a:buNone/>
                      </a:pPr>
                      <a:r>
                        <a:rPr b="1" lang="en" sz="1800">
                          <a:solidFill>
                            <a:srgbClr val="FFFFFF"/>
                          </a:solidFill>
                          <a:latin typeface="Roboto Slab"/>
                          <a:ea typeface="Roboto Slab"/>
                          <a:cs typeface="Roboto Slab"/>
                          <a:sym typeface="Roboto Slab"/>
                        </a:rPr>
                        <a:t>20</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algn="ctr">
                        <a:spcBef>
                          <a:spcPts val="0"/>
                        </a:spcBef>
                        <a:spcAft>
                          <a:spcPts val="0"/>
                        </a:spcAft>
                        <a:buNone/>
                      </a:pPr>
                      <a:r>
                        <a:rPr b="1" lang="en" sz="1800">
                          <a:solidFill>
                            <a:srgbClr val="FFFFFF"/>
                          </a:solidFill>
                          <a:latin typeface="Roboto Slab"/>
                          <a:ea typeface="Roboto Slab"/>
                          <a:cs typeface="Roboto Slab"/>
                          <a:sym typeface="Roboto Slab"/>
                        </a:rPr>
                        <a:t>7</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r>
              <a:tr h="661550">
                <a:tc>
                  <a:txBody>
                    <a:bodyPr>
                      <a:noAutofit/>
                    </a:bodyPr>
                    <a:lstStyle/>
                    <a:p>
                      <a:pPr indent="0" lvl="0" marL="0" algn="r">
                        <a:spcBef>
                          <a:spcPts val="0"/>
                        </a:spcBef>
                        <a:spcAft>
                          <a:spcPts val="0"/>
                        </a:spcAft>
                        <a:buNone/>
                      </a:pPr>
                      <a:r>
                        <a:rPr b="1" lang="en" sz="1100">
                          <a:solidFill>
                            <a:srgbClr val="FFFFFF"/>
                          </a:solidFill>
                          <a:latin typeface="Nixie One"/>
                          <a:ea typeface="Nixie One"/>
                          <a:cs typeface="Nixie One"/>
                          <a:sym typeface="Nixie One"/>
                        </a:rPr>
                        <a:t>Blue</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algn="ctr">
                        <a:spcBef>
                          <a:spcPts val="0"/>
                        </a:spcBef>
                        <a:spcAft>
                          <a:spcPts val="0"/>
                        </a:spcAft>
                        <a:buNone/>
                      </a:pPr>
                      <a:r>
                        <a:rPr b="1" lang="en" sz="1800">
                          <a:solidFill>
                            <a:srgbClr val="FFFFFF"/>
                          </a:solidFill>
                          <a:latin typeface="Roboto Slab"/>
                          <a:ea typeface="Roboto Slab"/>
                          <a:cs typeface="Roboto Slab"/>
                          <a:sym typeface="Roboto Slab"/>
                        </a:rPr>
                        <a:t>30</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algn="ctr">
                        <a:spcBef>
                          <a:spcPts val="0"/>
                        </a:spcBef>
                        <a:spcAft>
                          <a:spcPts val="0"/>
                        </a:spcAft>
                        <a:buNone/>
                      </a:pPr>
                      <a:r>
                        <a:rPr b="1" lang="en" sz="1800">
                          <a:solidFill>
                            <a:srgbClr val="FFFFFF"/>
                          </a:solidFill>
                          <a:latin typeface="Roboto Slab"/>
                          <a:ea typeface="Roboto Slab"/>
                          <a:cs typeface="Roboto Slab"/>
                          <a:sym typeface="Roboto Slab"/>
                        </a:rPr>
                        <a:t>15</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algn="ctr">
                        <a:spcBef>
                          <a:spcPts val="0"/>
                        </a:spcBef>
                        <a:spcAft>
                          <a:spcPts val="0"/>
                        </a:spcAft>
                        <a:buNone/>
                      </a:pPr>
                      <a:r>
                        <a:rPr b="1" lang="en" sz="1800">
                          <a:solidFill>
                            <a:srgbClr val="FFFFFF"/>
                          </a:solidFill>
                          <a:latin typeface="Roboto Slab"/>
                          <a:ea typeface="Roboto Slab"/>
                          <a:cs typeface="Roboto Slab"/>
                          <a:sym typeface="Roboto Slab"/>
                        </a:rPr>
                        <a:t>10</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r>
              <a:tr h="661550">
                <a:tc>
                  <a:txBody>
                    <a:bodyPr>
                      <a:noAutofit/>
                    </a:bodyPr>
                    <a:lstStyle/>
                    <a:p>
                      <a:pPr indent="0" lvl="0" marL="0" rtl="0" algn="r">
                        <a:spcBef>
                          <a:spcPts val="0"/>
                        </a:spcBef>
                        <a:spcAft>
                          <a:spcPts val="0"/>
                        </a:spcAft>
                        <a:buNone/>
                      </a:pPr>
                      <a:r>
                        <a:rPr b="1" lang="en" sz="1100">
                          <a:solidFill>
                            <a:srgbClr val="FFFFFF"/>
                          </a:solidFill>
                          <a:latin typeface="Nixie One"/>
                          <a:ea typeface="Nixie One"/>
                          <a:cs typeface="Nixie One"/>
                          <a:sym typeface="Nixie One"/>
                        </a:rPr>
                        <a:t>Orange</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b="1" lang="en" sz="1800">
                          <a:solidFill>
                            <a:srgbClr val="FFFFFF"/>
                          </a:solidFill>
                          <a:latin typeface="Roboto Slab"/>
                          <a:ea typeface="Roboto Slab"/>
                          <a:cs typeface="Roboto Slab"/>
                          <a:sym typeface="Roboto Slab"/>
                        </a:rPr>
                        <a:t>5</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b="1" lang="en" sz="1800">
                          <a:solidFill>
                            <a:srgbClr val="FFFFFF"/>
                          </a:solidFill>
                          <a:latin typeface="Roboto Slab"/>
                          <a:ea typeface="Roboto Slab"/>
                          <a:cs typeface="Roboto Slab"/>
                          <a:sym typeface="Roboto Slab"/>
                        </a:rPr>
                        <a:t>24</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b="1" lang="en" sz="1800">
                          <a:solidFill>
                            <a:srgbClr val="FFFFFF"/>
                          </a:solidFill>
                          <a:latin typeface="Roboto Slab"/>
                          <a:ea typeface="Roboto Slab"/>
                          <a:cs typeface="Roboto Slab"/>
                          <a:sym typeface="Roboto Slab"/>
                        </a:rPr>
                        <a:t>16</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r>
            </a:tbl>
          </a:graphicData>
        </a:graphic>
      </p:graphicFrame>
      <p:grpSp>
        <p:nvGrpSpPr>
          <p:cNvPr id="703" name="Google Shape;703;p34"/>
          <p:cNvGrpSpPr/>
          <p:nvPr/>
        </p:nvGrpSpPr>
        <p:grpSpPr>
          <a:xfrm>
            <a:off x="377059" y="931160"/>
            <a:ext cx="313910" cy="227820"/>
            <a:chOff x="3932350" y="3714775"/>
            <a:chExt cx="439650" cy="319075"/>
          </a:xfrm>
        </p:grpSpPr>
        <p:sp>
          <p:nvSpPr>
            <p:cNvPr id="704" name="Google Shape;704;p34"/>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5" name="Google Shape;705;p34"/>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6" name="Google Shape;706;p34"/>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7" name="Google Shape;707;p34"/>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8" name="Google Shape;708;p34"/>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09" name="Google Shape;709;p3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Google Shape;714;p35"/>
          <p:cNvSpPr/>
          <p:nvPr/>
        </p:nvSpPr>
        <p:spPr>
          <a:xfrm>
            <a:off x="1146037" y="637776"/>
            <a:ext cx="7301627" cy="3478334"/>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3B8D6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5" name="Google Shape;715;p35"/>
          <p:cNvSpPr txBox="1"/>
          <p:nvPr>
            <p:ph idx="4294967295" type="title"/>
          </p:nvPr>
        </p:nvSpPr>
        <p:spPr>
          <a:xfrm>
            <a:off x="0" y="4595650"/>
            <a:ext cx="9144000" cy="51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Maps</a:t>
            </a:r>
            <a:endParaRPr/>
          </a:p>
        </p:txBody>
      </p:sp>
      <p:sp>
        <p:nvSpPr>
          <p:cNvPr id="716" name="Google Shape;716;p35"/>
          <p:cNvSpPr/>
          <p:nvPr/>
        </p:nvSpPr>
        <p:spPr>
          <a:xfrm>
            <a:off x="2399575" y="1435075"/>
            <a:ext cx="668400" cy="202500"/>
          </a:xfrm>
          <a:prstGeom prst="wedgeRectCallout">
            <a:avLst>
              <a:gd fmla="val -21428" name="adj1"/>
              <a:gd fmla="val 84287"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rPr b="1" lang="en" sz="800">
                <a:solidFill>
                  <a:srgbClr val="18637B"/>
                </a:solidFill>
                <a:latin typeface="Roboto Slab"/>
                <a:ea typeface="Roboto Slab"/>
                <a:cs typeface="Roboto Slab"/>
                <a:sym typeface="Roboto Slab"/>
              </a:rPr>
              <a:t>our office</a:t>
            </a:r>
            <a:endParaRPr b="1" sz="800">
              <a:solidFill>
                <a:srgbClr val="18637B"/>
              </a:solidFill>
              <a:latin typeface="Roboto Slab"/>
              <a:ea typeface="Roboto Slab"/>
              <a:cs typeface="Roboto Slab"/>
              <a:sym typeface="Roboto Slab"/>
            </a:endParaRPr>
          </a:p>
        </p:txBody>
      </p:sp>
      <p:cxnSp>
        <p:nvCxnSpPr>
          <p:cNvPr id="717" name="Google Shape;717;p35"/>
          <p:cNvCxnSpPr/>
          <p:nvPr/>
        </p:nvCxnSpPr>
        <p:spPr>
          <a:xfrm>
            <a:off x="1753050" y="1637575"/>
            <a:ext cx="0" cy="182700"/>
          </a:xfrm>
          <a:prstGeom prst="straightConnector1">
            <a:avLst/>
          </a:prstGeom>
          <a:noFill/>
          <a:ln cap="flat" cmpd="sng" w="9525">
            <a:solidFill>
              <a:srgbClr val="FFFFFF"/>
            </a:solidFill>
            <a:prstDash val="solid"/>
            <a:round/>
            <a:headEnd len="med" w="med" type="oval"/>
            <a:tailEnd len="med" w="med" type="none"/>
          </a:ln>
        </p:spPr>
      </p:cxnSp>
      <p:cxnSp>
        <p:nvCxnSpPr>
          <p:cNvPr id="718" name="Google Shape;718;p35"/>
          <p:cNvCxnSpPr/>
          <p:nvPr/>
        </p:nvCxnSpPr>
        <p:spPr>
          <a:xfrm>
            <a:off x="3317650" y="3056075"/>
            <a:ext cx="0" cy="182700"/>
          </a:xfrm>
          <a:prstGeom prst="straightConnector1">
            <a:avLst/>
          </a:prstGeom>
          <a:noFill/>
          <a:ln cap="flat" cmpd="sng" w="9525">
            <a:solidFill>
              <a:srgbClr val="FFFFFF"/>
            </a:solidFill>
            <a:prstDash val="solid"/>
            <a:round/>
            <a:headEnd len="med" w="med" type="oval"/>
            <a:tailEnd len="med" w="med" type="none"/>
          </a:ln>
        </p:spPr>
      </p:cxnSp>
      <p:cxnSp>
        <p:nvCxnSpPr>
          <p:cNvPr id="719" name="Google Shape;719;p35"/>
          <p:cNvCxnSpPr/>
          <p:nvPr/>
        </p:nvCxnSpPr>
        <p:spPr>
          <a:xfrm>
            <a:off x="4796850" y="3324100"/>
            <a:ext cx="0" cy="182700"/>
          </a:xfrm>
          <a:prstGeom prst="straightConnector1">
            <a:avLst/>
          </a:prstGeom>
          <a:noFill/>
          <a:ln cap="flat" cmpd="sng" w="9525">
            <a:solidFill>
              <a:srgbClr val="FFFFFF"/>
            </a:solidFill>
            <a:prstDash val="solid"/>
            <a:round/>
            <a:headEnd len="med" w="med" type="oval"/>
            <a:tailEnd len="med" w="med" type="none"/>
          </a:ln>
        </p:spPr>
      </p:cxnSp>
      <p:cxnSp>
        <p:nvCxnSpPr>
          <p:cNvPr id="720" name="Google Shape;720;p35"/>
          <p:cNvCxnSpPr/>
          <p:nvPr/>
        </p:nvCxnSpPr>
        <p:spPr>
          <a:xfrm>
            <a:off x="4231125" y="1454875"/>
            <a:ext cx="0" cy="182700"/>
          </a:xfrm>
          <a:prstGeom prst="straightConnector1">
            <a:avLst/>
          </a:prstGeom>
          <a:noFill/>
          <a:ln cap="flat" cmpd="sng" w="9525">
            <a:solidFill>
              <a:srgbClr val="FFFFFF"/>
            </a:solidFill>
            <a:prstDash val="solid"/>
            <a:round/>
            <a:headEnd len="med" w="med" type="oval"/>
            <a:tailEnd len="med" w="med" type="none"/>
          </a:ln>
        </p:spPr>
      </p:cxnSp>
      <p:cxnSp>
        <p:nvCxnSpPr>
          <p:cNvPr id="721" name="Google Shape;721;p35"/>
          <p:cNvCxnSpPr/>
          <p:nvPr/>
        </p:nvCxnSpPr>
        <p:spPr>
          <a:xfrm>
            <a:off x="7427025" y="3458500"/>
            <a:ext cx="0" cy="182700"/>
          </a:xfrm>
          <a:prstGeom prst="straightConnector1">
            <a:avLst/>
          </a:prstGeom>
          <a:noFill/>
          <a:ln cap="flat" cmpd="sng" w="9525">
            <a:solidFill>
              <a:srgbClr val="FFFFFF"/>
            </a:solidFill>
            <a:prstDash val="solid"/>
            <a:round/>
            <a:headEnd len="med" w="med" type="oval"/>
            <a:tailEnd len="med" w="med" type="none"/>
          </a:ln>
        </p:spPr>
      </p:cxnSp>
      <p:cxnSp>
        <p:nvCxnSpPr>
          <p:cNvPr id="722" name="Google Shape;722;p35"/>
          <p:cNvCxnSpPr/>
          <p:nvPr/>
        </p:nvCxnSpPr>
        <p:spPr>
          <a:xfrm>
            <a:off x="6775950" y="1888275"/>
            <a:ext cx="0" cy="182700"/>
          </a:xfrm>
          <a:prstGeom prst="straightConnector1">
            <a:avLst/>
          </a:prstGeom>
          <a:noFill/>
          <a:ln cap="flat" cmpd="sng" w="9525">
            <a:solidFill>
              <a:srgbClr val="FFFFFF"/>
            </a:solidFill>
            <a:prstDash val="solid"/>
            <a:round/>
            <a:headEnd len="med" w="med" type="oval"/>
            <a:tailEnd len="med" w="med" type="none"/>
          </a:ln>
        </p:spPr>
      </p:cxnSp>
      <p:sp>
        <p:nvSpPr>
          <p:cNvPr id="723" name="Google Shape;723;p3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7" name="Shape 727"/>
        <p:cNvGrpSpPr/>
        <p:nvPr/>
      </p:nvGrpSpPr>
      <p:grpSpPr>
        <a:xfrm>
          <a:off x="0" y="0"/>
          <a:ext cx="0" cy="0"/>
          <a:chOff x="0" y="0"/>
          <a:chExt cx="0" cy="0"/>
        </a:xfrm>
      </p:grpSpPr>
      <p:sp>
        <p:nvSpPr>
          <p:cNvPr id="728" name="Google Shape;728;p36"/>
          <p:cNvSpPr txBox="1"/>
          <p:nvPr>
            <p:ph idx="4294967295" type="ctrTitle"/>
          </p:nvPr>
        </p:nvSpPr>
        <p:spPr>
          <a:xfrm>
            <a:off x="685800" y="1659542"/>
            <a:ext cx="77724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0"/>
              <a:t>89,526,124</a:t>
            </a:r>
            <a:endParaRPr sz="12000"/>
          </a:p>
        </p:txBody>
      </p:sp>
      <p:sp>
        <p:nvSpPr>
          <p:cNvPr id="729" name="Google Shape;729;p36"/>
          <p:cNvSpPr txBox="1"/>
          <p:nvPr>
            <p:ph idx="4294967295" type="subTitle"/>
          </p:nvPr>
        </p:nvSpPr>
        <p:spPr>
          <a:xfrm>
            <a:off x="685800" y="2916253"/>
            <a:ext cx="77724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400">
                <a:solidFill>
                  <a:srgbClr val="FFFFFF"/>
                </a:solidFill>
              </a:rPr>
              <a:t>Whoa! That’s a big number, aren’t you proud?</a:t>
            </a:r>
            <a:endParaRPr sz="2400">
              <a:solidFill>
                <a:srgbClr val="FFFFFF"/>
              </a:solidFill>
            </a:endParaRPr>
          </a:p>
        </p:txBody>
      </p:sp>
      <p:sp>
        <p:nvSpPr>
          <p:cNvPr id="730" name="Google Shape;730;p3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Google Shape;735;p37"/>
          <p:cNvSpPr txBox="1"/>
          <p:nvPr>
            <p:ph idx="4294967295" type="ctrTitle"/>
          </p:nvPr>
        </p:nvSpPr>
        <p:spPr>
          <a:xfrm>
            <a:off x="1679775" y="419400"/>
            <a:ext cx="6626100" cy="8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94BF6E"/>
                </a:solidFill>
              </a:rPr>
              <a:t>89,526,124$</a:t>
            </a:r>
            <a:endParaRPr sz="7200">
              <a:solidFill>
                <a:srgbClr val="94BF6E"/>
              </a:solidFill>
            </a:endParaRPr>
          </a:p>
        </p:txBody>
      </p:sp>
      <p:sp>
        <p:nvSpPr>
          <p:cNvPr id="736" name="Google Shape;736;p37"/>
          <p:cNvSpPr txBox="1"/>
          <p:nvPr>
            <p:ph idx="4294967295" type="subTitle"/>
          </p:nvPr>
        </p:nvSpPr>
        <p:spPr>
          <a:xfrm>
            <a:off x="1679775" y="1106508"/>
            <a:ext cx="66261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That’s a lot of money</a:t>
            </a:r>
            <a:endParaRPr sz="2400"/>
          </a:p>
        </p:txBody>
      </p:sp>
      <p:sp>
        <p:nvSpPr>
          <p:cNvPr id="737" name="Google Shape;737;p37"/>
          <p:cNvSpPr txBox="1"/>
          <p:nvPr>
            <p:ph idx="4294967295" type="ctrTitle"/>
          </p:nvPr>
        </p:nvSpPr>
        <p:spPr>
          <a:xfrm>
            <a:off x="1679775" y="3505493"/>
            <a:ext cx="6626100" cy="8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165751"/>
                </a:solidFill>
              </a:rPr>
              <a:t>100%</a:t>
            </a:r>
            <a:endParaRPr sz="7200">
              <a:solidFill>
                <a:srgbClr val="165751"/>
              </a:solidFill>
            </a:endParaRPr>
          </a:p>
        </p:txBody>
      </p:sp>
      <p:sp>
        <p:nvSpPr>
          <p:cNvPr id="738" name="Google Shape;738;p37"/>
          <p:cNvSpPr txBox="1"/>
          <p:nvPr>
            <p:ph idx="4294967295" type="subTitle"/>
          </p:nvPr>
        </p:nvSpPr>
        <p:spPr>
          <a:xfrm>
            <a:off x="1679775" y="4192600"/>
            <a:ext cx="66261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Total success!</a:t>
            </a:r>
            <a:endParaRPr sz="2400"/>
          </a:p>
        </p:txBody>
      </p:sp>
      <p:sp>
        <p:nvSpPr>
          <p:cNvPr id="739" name="Google Shape;739;p37"/>
          <p:cNvSpPr txBox="1"/>
          <p:nvPr>
            <p:ph idx="4294967295" type="ctrTitle"/>
          </p:nvPr>
        </p:nvSpPr>
        <p:spPr>
          <a:xfrm>
            <a:off x="1679775" y="1962446"/>
            <a:ext cx="6626100" cy="8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3B8D61"/>
                </a:solidFill>
              </a:rPr>
              <a:t>185,244</a:t>
            </a:r>
            <a:r>
              <a:rPr lang="en" sz="4800">
                <a:solidFill>
                  <a:srgbClr val="3B8D61"/>
                </a:solidFill>
              </a:rPr>
              <a:t> users</a:t>
            </a:r>
            <a:endParaRPr sz="4800">
              <a:solidFill>
                <a:srgbClr val="3B8D61"/>
              </a:solidFill>
            </a:endParaRPr>
          </a:p>
        </p:txBody>
      </p:sp>
      <p:sp>
        <p:nvSpPr>
          <p:cNvPr id="740" name="Google Shape;740;p37"/>
          <p:cNvSpPr txBox="1"/>
          <p:nvPr>
            <p:ph idx="4294967295" type="subTitle"/>
          </p:nvPr>
        </p:nvSpPr>
        <p:spPr>
          <a:xfrm>
            <a:off x="1679775" y="2649554"/>
            <a:ext cx="66261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And a lot of users</a:t>
            </a:r>
            <a:endParaRPr sz="2400"/>
          </a:p>
        </p:txBody>
      </p:sp>
      <p:sp>
        <p:nvSpPr>
          <p:cNvPr id="741" name="Google Shape;741;p37"/>
          <p:cNvSpPr/>
          <p:nvPr/>
        </p:nvSpPr>
        <p:spPr>
          <a:xfrm>
            <a:off x="822083" y="2036360"/>
            <a:ext cx="708604" cy="747086"/>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9050">
            <a:solidFill>
              <a:srgbClr val="3B8D6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742" name="Google Shape;742;p37"/>
          <p:cNvGrpSpPr/>
          <p:nvPr/>
        </p:nvGrpSpPr>
        <p:grpSpPr>
          <a:xfrm>
            <a:off x="793780" y="3622751"/>
            <a:ext cx="765211" cy="719944"/>
            <a:chOff x="5972700" y="2330200"/>
            <a:chExt cx="411625" cy="387275"/>
          </a:xfrm>
        </p:grpSpPr>
        <p:sp>
          <p:nvSpPr>
            <p:cNvPr id="743" name="Google Shape;743;p37"/>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16575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4" name="Google Shape;744;p37"/>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16575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45" name="Google Shape;745;p37"/>
          <p:cNvGrpSpPr/>
          <p:nvPr/>
        </p:nvGrpSpPr>
        <p:grpSpPr>
          <a:xfrm>
            <a:off x="767754" y="570276"/>
            <a:ext cx="817263" cy="593160"/>
            <a:chOff x="4604550" y="3714775"/>
            <a:chExt cx="439625" cy="319075"/>
          </a:xfrm>
        </p:grpSpPr>
        <p:sp>
          <p:nvSpPr>
            <p:cNvPr id="746" name="Google Shape;746;p37"/>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9050">
              <a:solidFill>
                <a:srgbClr val="94BF6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7" name="Google Shape;747;p37"/>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9050">
              <a:solidFill>
                <a:srgbClr val="94BF6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48" name="Google Shape;748;p3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3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Our process is easy</a:t>
            </a:r>
            <a:endParaRPr/>
          </a:p>
        </p:txBody>
      </p:sp>
      <p:sp>
        <p:nvSpPr>
          <p:cNvPr id="754" name="Google Shape;754;p38"/>
          <p:cNvSpPr/>
          <p:nvPr/>
        </p:nvSpPr>
        <p:spPr>
          <a:xfrm>
            <a:off x="1053050" y="2290250"/>
            <a:ext cx="2731800" cy="2010900"/>
          </a:xfrm>
          <a:prstGeom prst="homePlate">
            <a:avLst>
              <a:gd fmla="val 30129" name="adj"/>
            </a:avLst>
          </a:prstGeom>
          <a:solidFill>
            <a:srgbClr val="94BF6E"/>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rgbClr val="FFFFFF"/>
                </a:solidFill>
                <a:latin typeface="Nixie One"/>
                <a:ea typeface="Nixie One"/>
                <a:cs typeface="Nixie One"/>
                <a:sym typeface="Nixie One"/>
              </a:rPr>
              <a:t>first</a:t>
            </a:r>
            <a:endParaRPr b="1">
              <a:solidFill>
                <a:srgbClr val="FFFFFF"/>
              </a:solidFill>
              <a:latin typeface="Nixie One"/>
              <a:ea typeface="Nixie One"/>
              <a:cs typeface="Nixie One"/>
              <a:sym typeface="Nixie One"/>
            </a:endParaRPr>
          </a:p>
        </p:txBody>
      </p:sp>
      <p:sp>
        <p:nvSpPr>
          <p:cNvPr id="755" name="Google Shape;755;p38"/>
          <p:cNvSpPr/>
          <p:nvPr/>
        </p:nvSpPr>
        <p:spPr>
          <a:xfrm>
            <a:off x="3262563" y="2290250"/>
            <a:ext cx="2784000" cy="2010900"/>
          </a:xfrm>
          <a:prstGeom prst="chevron">
            <a:avLst>
              <a:gd fmla="val 29853" name="adj"/>
            </a:avLst>
          </a:prstGeom>
          <a:solidFill>
            <a:srgbClr val="3B8D61"/>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rgbClr val="FFFFFF"/>
                </a:solidFill>
                <a:latin typeface="Nixie One"/>
                <a:ea typeface="Nixie One"/>
                <a:cs typeface="Nixie One"/>
                <a:sym typeface="Nixie One"/>
              </a:rPr>
              <a:t>second</a:t>
            </a:r>
            <a:endParaRPr b="1">
              <a:solidFill>
                <a:srgbClr val="FFFFFF"/>
              </a:solidFill>
              <a:latin typeface="Nixie One"/>
              <a:ea typeface="Nixie One"/>
              <a:cs typeface="Nixie One"/>
              <a:sym typeface="Nixie One"/>
            </a:endParaRPr>
          </a:p>
        </p:txBody>
      </p:sp>
      <p:sp>
        <p:nvSpPr>
          <p:cNvPr id="756" name="Google Shape;756;p38"/>
          <p:cNvSpPr/>
          <p:nvPr/>
        </p:nvSpPr>
        <p:spPr>
          <a:xfrm>
            <a:off x="5524609" y="2290250"/>
            <a:ext cx="2784000" cy="2010900"/>
          </a:xfrm>
          <a:prstGeom prst="chevron">
            <a:avLst>
              <a:gd fmla="val 29853" name="adj"/>
            </a:avLst>
          </a:prstGeom>
          <a:solidFill>
            <a:srgbClr val="165751"/>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rgbClr val="FFFFFF"/>
                </a:solidFill>
                <a:latin typeface="Nixie One"/>
                <a:ea typeface="Nixie One"/>
                <a:cs typeface="Nixie One"/>
                <a:sym typeface="Nixie One"/>
              </a:rPr>
              <a:t>last</a:t>
            </a:r>
            <a:endParaRPr b="1">
              <a:solidFill>
                <a:srgbClr val="FFFFFF"/>
              </a:solidFill>
              <a:latin typeface="Nixie One"/>
              <a:ea typeface="Nixie One"/>
              <a:cs typeface="Nixie One"/>
              <a:sym typeface="Nixie One"/>
            </a:endParaRPr>
          </a:p>
        </p:txBody>
      </p:sp>
      <p:grpSp>
        <p:nvGrpSpPr>
          <p:cNvPr id="757" name="Google Shape;757;p38"/>
          <p:cNvGrpSpPr/>
          <p:nvPr/>
        </p:nvGrpSpPr>
        <p:grpSpPr>
          <a:xfrm>
            <a:off x="348269" y="907692"/>
            <a:ext cx="369549" cy="274765"/>
            <a:chOff x="5247525" y="3007275"/>
            <a:chExt cx="517575" cy="384825"/>
          </a:xfrm>
        </p:grpSpPr>
        <p:sp>
          <p:nvSpPr>
            <p:cNvPr id="758" name="Google Shape;758;p38"/>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9" name="Google Shape;759;p38"/>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0" name="Google Shape;760;p3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sp>
        <p:nvSpPr>
          <p:cNvPr id="765" name="Google Shape;765;p39"/>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Let’s review some concepts</a:t>
            </a:r>
            <a:endParaRPr/>
          </a:p>
        </p:txBody>
      </p:sp>
      <p:sp>
        <p:nvSpPr>
          <p:cNvPr id="766" name="Google Shape;766;p39"/>
          <p:cNvSpPr txBox="1"/>
          <p:nvPr>
            <p:ph idx="1" type="body"/>
          </p:nvPr>
        </p:nvSpPr>
        <p:spPr>
          <a:xfrm>
            <a:off x="1146025" y="1771650"/>
            <a:ext cx="2409900" cy="1305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Yellow</a:t>
            </a:r>
            <a:endParaRPr b="1"/>
          </a:p>
          <a:p>
            <a:pPr indent="0" lvl="0" marL="0"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767" name="Google Shape;767;p39"/>
          <p:cNvSpPr txBox="1"/>
          <p:nvPr>
            <p:ph idx="2" type="body"/>
          </p:nvPr>
        </p:nvSpPr>
        <p:spPr>
          <a:xfrm>
            <a:off x="3679388" y="1771650"/>
            <a:ext cx="2409900" cy="1305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Blue</a:t>
            </a:r>
            <a:endParaRPr b="1"/>
          </a:p>
          <a:p>
            <a:pPr indent="0" lvl="0" marL="0" rtl="0">
              <a:spcBef>
                <a:spcPts val="600"/>
              </a:spcBef>
              <a:spcAft>
                <a:spcPts val="0"/>
              </a:spcAft>
              <a:buNone/>
            </a:pPr>
            <a:r>
              <a:rPr lang="en" sz="1200"/>
              <a:t>Is the colour of the clear sky and the deep sea. It is located between violet and green on the optical spectrum.</a:t>
            </a:r>
            <a:endParaRPr sz="1200"/>
          </a:p>
        </p:txBody>
      </p:sp>
      <p:sp>
        <p:nvSpPr>
          <p:cNvPr id="768" name="Google Shape;768;p39"/>
          <p:cNvSpPr txBox="1"/>
          <p:nvPr>
            <p:ph idx="3" type="body"/>
          </p:nvPr>
        </p:nvSpPr>
        <p:spPr>
          <a:xfrm>
            <a:off x="6212750" y="1771650"/>
            <a:ext cx="2409900" cy="1305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Red</a:t>
            </a:r>
            <a:endParaRPr b="1"/>
          </a:p>
          <a:p>
            <a:pPr indent="0" lvl="0" marL="0" rtl="0">
              <a:spcBef>
                <a:spcPts val="600"/>
              </a:spcBef>
              <a:spcAft>
                <a:spcPts val="0"/>
              </a:spcAft>
              <a:buNone/>
            </a:pPr>
            <a:r>
              <a:rPr lang="en" sz="1200"/>
              <a:t>Is the color of blood, and because of this it has historically been associated with sacrifice, danger and courage. </a:t>
            </a:r>
            <a:endParaRPr sz="1200"/>
          </a:p>
          <a:p>
            <a:pPr indent="0" lvl="0" marL="0" rtl="0">
              <a:spcBef>
                <a:spcPts val="600"/>
              </a:spcBef>
              <a:spcAft>
                <a:spcPts val="0"/>
              </a:spcAft>
              <a:buNone/>
            </a:pPr>
            <a:r>
              <a:t/>
            </a:r>
            <a:endParaRPr sz="1200"/>
          </a:p>
        </p:txBody>
      </p:sp>
      <p:sp>
        <p:nvSpPr>
          <p:cNvPr id="769" name="Google Shape;769;p39"/>
          <p:cNvSpPr txBox="1"/>
          <p:nvPr>
            <p:ph idx="1" type="body"/>
          </p:nvPr>
        </p:nvSpPr>
        <p:spPr>
          <a:xfrm>
            <a:off x="1146025" y="3352800"/>
            <a:ext cx="2409900" cy="1305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Yellow</a:t>
            </a:r>
            <a:endParaRPr b="1"/>
          </a:p>
          <a:p>
            <a:pPr indent="0" lvl="0" marL="0"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770" name="Google Shape;770;p39"/>
          <p:cNvSpPr txBox="1"/>
          <p:nvPr>
            <p:ph idx="2" type="body"/>
          </p:nvPr>
        </p:nvSpPr>
        <p:spPr>
          <a:xfrm>
            <a:off x="3679388" y="3352800"/>
            <a:ext cx="2409900" cy="1305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Blue</a:t>
            </a:r>
            <a:endParaRPr b="1"/>
          </a:p>
          <a:p>
            <a:pPr indent="0" lvl="0" marL="0" rtl="0">
              <a:spcBef>
                <a:spcPts val="600"/>
              </a:spcBef>
              <a:spcAft>
                <a:spcPts val="0"/>
              </a:spcAft>
              <a:buNone/>
            </a:pPr>
            <a:r>
              <a:rPr lang="en" sz="1200"/>
              <a:t>Is the colour of the clear sky and the deep sea. It is located between violet and green on the optical spectrum.</a:t>
            </a:r>
            <a:endParaRPr sz="1200"/>
          </a:p>
        </p:txBody>
      </p:sp>
      <p:sp>
        <p:nvSpPr>
          <p:cNvPr id="771" name="Google Shape;771;p39"/>
          <p:cNvSpPr txBox="1"/>
          <p:nvPr>
            <p:ph idx="3" type="body"/>
          </p:nvPr>
        </p:nvSpPr>
        <p:spPr>
          <a:xfrm>
            <a:off x="6212750" y="3352800"/>
            <a:ext cx="2409900" cy="1305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Red</a:t>
            </a:r>
            <a:endParaRPr b="1"/>
          </a:p>
          <a:p>
            <a:pPr indent="0" lvl="0" marL="0" rtl="0">
              <a:spcBef>
                <a:spcPts val="600"/>
              </a:spcBef>
              <a:spcAft>
                <a:spcPts val="0"/>
              </a:spcAft>
              <a:buNone/>
            </a:pPr>
            <a:r>
              <a:rPr lang="en" sz="1200"/>
              <a:t>Is the color of blood, and because of this it has historically been associated with sacrifice, danger and courage. </a:t>
            </a:r>
            <a:endParaRPr sz="1200"/>
          </a:p>
          <a:p>
            <a:pPr indent="0" lvl="0" marL="0" rtl="0">
              <a:spcBef>
                <a:spcPts val="600"/>
              </a:spcBef>
              <a:spcAft>
                <a:spcPts val="0"/>
              </a:spcAft>
              <a:buNone/>
            </a:pPr>
            <a:r>
              <a:t/>
            </a:r>
            <a:endParaRPr sz="1200"/>
          </a:p>
        </p:txBody>
      </p:sp>
      <p:grpSp>
        <p:nvGrpSpPr>
          <p:cNvPr id="772" name="Google Shape;772;p39"/>
          <p:cNvGrpSpPr/>
          <p:nvPr/>
        </p:nvGrpSpPr>
        <p:grpSpPr>
          <a:xfrm>
            <a:off x="333623" y="861852"/>
            <a:ext cx="366458" cy="366437"/>
            <a:chOff x="1923675" y="1633650"/>
            <a:chExt cx="436000" cy="435975"/>
          </a:xfrm>
        </p:grpSpPr>
        <p:sp>
          <p:nvSpPr>
            <p:cNvPr id="773" name="Google Shape;773;p39"/>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4" name="Google Shape;774;p39"/>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5" name="Google Shape;775;p39"/>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6" name="Google Shape;776;p39"/>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7" name="Google Shape;777;p39"/>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8" name="Google Shape;778;p39"/>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9" name="Google Shape;779;p3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40"/>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rPr lang="en">
                <a:solidFill>
                  <a:srgbClr val="18637B"/>
                </a:solidFill>
              </a:rPr>
              <a:t>You can copy&amp;paste graphs from </a:t>
            </a:r>
            <a:r>
              <a:rPr lang="en" u="sng">
                <a:solidFill>
                  <a:srgbClr val="18637B"/>
                </a:solidFill>
                <a:hlinkClick r:id="rId3"/>
              </a:rPr>
              <a:t>Google Sheets</a:t>
            </a:r>
            <a:endParaRPr>
              <a:solidFill>
                <a:srgbClr val="18637B"/>
              </a:solidFill>
            </a:endParaRPr>
          </a:p>
        </p:txBody>
      </p:sp>
      <p:pic>
        <p:nvPicPr>
          <p:cNvPr id="785" name="Google Shape;785;p40"/>
          <p:cNvPicPr preferRelativeResize="0"/>
          <p:nvPr/>
        </p:nvPicPr>
        <p:blipFill>
          <a:blip r:embed="rId4">
            <a:alphaModFix/>
          </a:blip>
          <a:stretch>
            <a:fillRect/>
          </a:stretch>
        </p:blipFill>
        <p:spPr>
          <a:xfrm>
            <a:off x="2338025" y="486950"/>
            <a:ext cx="4467950" cy="3705725"/>
          </a:xfrm>
          <a:prstGeom prst="rect">
            <a:avLst/>
          </a:prstGeom>
          <a:noFill/>
          <a:ln>
            <a:noFill/>
          </a:ln>
        </p:spPr>
      </p:pic>
      <p:sp>
        <p:nvSpPr>
          <p:cNvPr id="786" name="Google Shape;786;p4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41"/>
          <p:cNvSpPr/>
          <p:nvPr/>
        </p:nvSpPr>
        <p:spPr>
          <a:xfrm>
            <a:off x="5451610" y="489800"/>
            <a:ext cx="2075120" cy="4163909"/>
          </a:xfrm>
          <a:custGeom>
            <a:rect b="b" l="l" r="r" t="t"/>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2" name="Google Shape;792;p41"/>
          <p:cNvSpPr txBox="1"/>
          <p:nvPr>
            <p:ph idx="4294967295" type="body"/>
          </p:nvPr>
        </p:nvSpPr>
        <p:spPr>
          <a:xfrm>
            <a:off x="1053050" y="489800"/>
            <a:ext cx="3506100" cy="4164000"/>
          </a:xfrm>
          <a:prstGeom prst="rect">
            <a:avLst/>
          </a:prstGeom>
        </p:spPr>
        <p:txBody>
          <a:bodyPr anchorCtr="0" anchor="ctr" bIns="91425" lIns="91425" spcFirstLastPara="1" rIns="91425" wrap="square" tIns="91425">
            <a:noAutofit/>
          </a:bodyPr>
          <a:lstStyle/>
          <a:p>
            <a:pPr indent="0" lvl="0" marL="0" rtl="0">
              <a:spcBef>
                <a:spcPts val="600"/>
              </a:spcBef>
              <a:spcAft>
                <a:spcPts val="0"/>
              </a:spcAft>
              <a:buNone/>
            </a:pPr>
            <a:r>
              <a:rPr b="1" lang="en" sz="1800">
                <a:solidFill>
                  <a:srgbClr val="18637B"/>
                </a:solidFill>
                <a:latin typeface="Roboto Slab"/>
                <a:ea typeface="Roboto Slab"/>
                <a:cs typeface="Roboto Slab"/>
                <a:sym typeface="Roboto Slab"/>
              </a:rPr>
              <a:t>Android project</a:t>
            </a:r>
            <a:endParaRPr b="1" sz="1800">
              <a:solidFill>
                <a:srgbClr val="18637B"/>
              </a:solidFill>
              <a:latin typeface="Roboto Slab"/>
              <a:ea typeface="Roboto Slab"/>
              <a:cs typeface="Roboto Slab"/>
              <a:sym typeface="Roboto Slab"/>
            </a:endParaRPr>
          </a:p>
          <a:p>
            <a:pPr indent="0" lvl="0" marL="0" rtl="0">
              <a:spcBef>
                <a:spcPts val="600"/>
              </a:spcBef>
              <a:spcAft>
                <a:spcPts val="0"/>
              </a:spcAft>
              <a:buNone/>
            </a:pPr>
            <a:r>
              <a:t/>
            </a:r>
            <a:endParaRPr sz="2400"/>
          </a:p>
          <a:p>
            <a:pPr indent="0" lvl="0" marL="0" rtl="0">
              <a:spcBef>
                <a:spcPts val="600"/>
              </a:spcBef>
              <a:spcAft>
                <a:spcPts val="0"/>
              </a:spcAft>
              <a:buNone/>
            </a:pPr>
            <a:r>
              <a:rPr lang="en" sz="2400"/>
              <a:t>Show and explain your web, app or software projects using these gadget templates.</a:t>
            </a:r>
            <a:endParaRPr sz="2400"/>
          </a:p>
        </p:txBody>
      </p:sp>
      <p:sp>
        <p:nvSpPr>
          <p:cNvPr id="793" name="Google Shape;793;p41"/>
          <p:cNvSpPr/>
          <p:nvPr/>
        </p:nvSpPr>
        <p:spPr>
          <a:xfrm>
            <a:off x="5544925" y="839000"/>
            <a:ext cx="1888500" cy="3356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sz="1000">
                <a:solidFill>
                  <a:srgbClr val="999999"/>
                </a:solidFill>
                <a:latin typeface="Nixie One"/>
                <a:ea typeface="Nixie One"/>
                <a:cs typeface="Nixie One"/>
                <a:sym typeface="Nixie One"/>
              </a:rPr>
              <a:t>Place your screenshot here</a:t>
            </a:r>
            <a:endParaRPr sz="1000">
              <a:solidFill>
                <a:srgbClr val="999999"/>
              </a:solidFill>
              <a:latin typeface="Nixie One"/>
              <a:ea typeface="Nixie One"/>
              <a:cs typeface="Nixie One"/>
              <a:sym typeface="Nixie One"/>
            </a:endParaRPr>
          </a:p>
        </p:txBody>
      </p:sp>
      <p:sp>
        <p:nvSpPr>
          <p:cNvPr id="794" name="Google Shape;794;p4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5"/>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Introduction</a:t>
            </a:r>
            <a:endParaRPr/>
          </a:p>
        </p:txBody>
      </p:sp>
      <p:sp>
        <p:nvSpPr>
          <p:cNvPr id="155" name="Google Shape;155;p15"/>
          <p:cNvSpPr txBox="1"/>
          <p:nvPr/>
        </p:nvSpPr>
        <p:spPr>
          <a:xfrm>
            <a:off x="0" y="503350"/>
            <a:ext cx="3471300" cy="3818700"/>
          </a:xfrm>
          <a:prstGeom prst="rect">
            <a:avLst/>
          </a:prstGeom>
          <a:solidFill>
            <a:srgbClr val="114454"/>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20000">
                <a:solidFill>
                  <a:srgbClr val="18637B"/>
                </a:solidFill>
                <a:latin typeface="Roboto Slab"/>
                <a:ea typeface="Roboto Slab"/>
                <a:cs typeface="Roboto Slab"/>
                <a:sym typeface="Roboto Slab"/>
              </a:rPr>
              <a:t>1</a:t>
            </a:r>
            <a:endParaRPr sz="20000">
              <a:solidFill>
                <a:srgbClr val="18637B"/>
              </a:solidFill>
              <a:latin typeface="Roboto Slab"/>
              <a:ea typeface="Roboto Slab"/>
              <a:cs typeface="Roboto Slab"/>
              <a:sym typeface="Roboto Slab"/>
            </a:endParaRPr>
          </a:p>
        </p:txBody>
      </p:sp>
      <p:sp>
        <p:nvSpPr>
          <p:cNvPr id="156" name="Google Shape;156;p1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57" name="Google Shape;157;p15"/>
          <p:cNvSpPr txBox="1"/>
          <p:nvPr>
            <p:ph idx="1" type="subTitle"/>
          </p:nvPr>
        </p:nvSpPr>
        <p:spPr>
          <a:xfrm>
            <a:off x="4037400" y="3983050"/>
            <a:ext cx="4736100" cy="10539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SzPts val="1400"/>
              <a:buChar char="●"/>
            </a:pPr>
            <a:r>
              <a:rPr lang="en" sz="1400"/>
              <a:t>Situer le contexte</a:t>
            </a:r>
            <a:endParaRPr sz="1400"/>
          </a:p>
          <a:p>
            <a:pPr indent="-317500" lvl="0" marL="457200">
              <a:spcBef>
                <a:spcPts val="0"/>
              </a:spcBef>
              <a:spcAft>
                <a:spcPts val="0"/>
              </a:spcAft>
              <a:buSzPts val="1400"/>
              <a:buChar char="●"/>
            </a:pPr>
            <a:r>
              <a:rPr lang="en" sz="1400"/>
              <a:t>Exposer la problématique</a:t>
            </a:r>
            <a:endParaRPr sz="1400"/>
          </a:p>
          <a:p>
            <a:pPr indent="-317500" lvl="0" marL="457200" rtl="0">
              <a:spcBef>
                <a:spcPts val="0"/>
              </a:spcBef>
              <a:spcAft>
                <a:spcPts val="0"/>
              </a:spcAft>
              <a:buSzPts val="1400"/>
              <a:buChar char="●"/>
            </a:pPr>
            <a:r>
              <a:rPr lang="en" sz="1400"/>
              <a:t>Expliquer les motivations </a:t>
            </a:r>
            <a:endParaRPr sz="1400"/>
          </a:p>
          <a:p>
            <a:pPr indent="-317500" lvl="0" marL="457200">
              <a:spcBef>
                <a:spcPts val="0"/>
              </a:spcBef>
              <a:spcAft>
                <a:spcPts val="0"/>
              </a:spcAft>
              <a:buSzPts val="1400"/>
              <a:buChar char="●"/>
            </a:pPr>
            <a:r>
              <a:rPr lang="en" sz="1400"/>
              <a:t>Présenter les objectifs</a:t>
            </a:r>
            <a:endParaRPr sz="1400"/>
          </a:p>
          <a:p>
            <a:pPr indent="0" lvl="0" marL="0" rtl="0">
              <a:spcBef>
                <a:spcPts val="0"/>
              </a:spcBef>
              <a:spcAft>
                <a:spcPts val="0"/>
              </a:spcAft>
              <a:buNone/>
            </a:pPr>
            <a:r>
              <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Google Shape;799;p42"/>
          <p:cNvSpPr/>
          <p:nvPr/>
        </p:nvSpPr>
        <p:spPr>
          <a:xfrm>
            <a:off x="5610221" y="623036"/>
            <a:ext cx="1863608" cy="3921828"/>
          </a:xfrm>
          <a:custGeom>
            <a:rect b="b" l="l" r="r" t="t"/>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0" name="Google Shape;800;p42"/>
          <p:cNvSpPr/>
          <p:nvPr/>
        </p:nvSpPr>
        <p:spPr>
          <a:xfrm>
            <a:off x="5741950" y="1188850"/>
            <a:ext cx="1589700" cy="28119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Nixie One"/>
                <a:ea typeface="Nixie One"/>
                <a:cs typeface="Nixie One"/>
                <a:sym typeface="Nixie One"/>
              </a:rPr>
              <a:t>Place your screenshot here</a:t>
            </a:r>
            <a:endParaRPr sz="1000">
              <a:solidFill>
                <a:srgbClr val="999999"/>
              </a:solidFill>
              <a:latin typeface="Nixie One"/>
              <a:ea typeface="Nixie One"/>
              <a:cs typeface="Nixie One"/>
              <a:sym typeface="Nixie One"/>
            </a:endParaRPr>
          </a:p>
        </p:txBody>
      </p:sp>
      <p:sp>
        <p:nvSpPr>
          <p:cNvPr id="801" name="Google Shape;801;p42"/>
          <p:cNvSpPr txBox="1"/>
          <p:nvPr>
            <p:ph idx="4294967295" type="body"/>
          </p:nvPr>
        </p:nvSpPr>
        <p:spPr>
          <a:xfrm>
            <a:off x="1053050" y="489800"/>
            <a:ext cx="3506100" cy="4164000"/>
          </a:xfrm>
          <a:prstGeom prst="rect">
            <a:avLst/>
          </a:prstGeom>
        </p:spPr>
        <p:txBody>
          <a:bodyPr anchorCtr="0" anchor="ctr" bIns="91425" lIns="91425" spcFirstLastPara="1" rIns="91425" wrap="square" tIns="91425">
            <a:noAutofit/>
          </a:bodyPr>
          <a:lstStyle/>
          <a:p>
            <a:pPr indent="0" lvl="0" marL="0" rtl="0">
              <a:spcBef>
                <a:spcPts val="600"/>
              </a:spcBef>
              <a:spcAft>
                <a:spcPts val="0"/>
              </a:spcAft>
              <a:buNone/>
            </a:pPr>
            <a:r>
              <a:rPr b="1" lang="en" sz="1800">
                <a:solidFill>
                  <a:srgbClr val="18637B"/>
                </a:solidFill>
                <a:latin typeface="Roboto Slab"/>
                <a:ea typeface="Roboto Slab"/>
                <a:cs typeface="Roboto Slab"/>
                <a:sym typeface="Roboto Slab"/>
              </a:rPr>
              <a:t>iPhone project</a:t>
            </a:r>
            <a:endParaRPr b="1" sz="1800">
              <a:solidFill>
                <a:srgbClr val="18637B"/>
              </a:solidFill>
              <a:latin typeface="Roboto Slab"/>
              <a:ea typeface="Roboto Slab"/>
              <a:cs typeface="Roboto Slab"/>
              <a:sym typeface="Roboto Slab"/>
            </a:endParaRPr>
          </a:p>
          <a:p>
            <a:pPr indent="0" lvl="0" marL="0" rtl="0">
              <a:spcBef>
                <a:spcPts val="600"/>
              </a:spcBef>
              <a:spcAft>
                <a:spcPts val="0"/>
              </a:spcAft>
              <a:buNone/>
            </a:pPr>
            <a:r>
              <a:t/>
            </a:r>
            <a:endParaRPr sz="2400"/>
          </a:p>
          <a:p>
            <a:pPr indent="0" lvl="0" marL="0" rtl="0">
              <a:spcBef>
                <a:spcPts val="600"/>
              </a:spcBef>
              <a:spcAft>
                <a:spcPts val="0"/>
              </a:spcAft>
              <a:buNone/>
            </a:pPr>
            <a:r>
              <a:rPr lang="en" sz="2400"/>
              <a:t>Show and explain your web, app or software projects using these gadget templates.</a:t>
            </a:r>
            <a:endParaRPr sz="2400"/>
          </a:p>
        </p:txBody>
      </p:sp>
      <p:sp>
        <p:nvSpPr>
          <p:cNvPr id="802" name="Google Shape;802;p4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43"/>
          <p:cNvSpPr/>
          <p:nvPr/>
        </p:nvSpPr>
        <p:spPr>
          <a:xfrm>
            <a:off x="5168702" y="535613"/>
            <a:ext cx="2879504" cy="4072345"/>
          </a:xfrm>
          <a:custGeom>
            <a:rect b="b" l="l" r="r" t="t"/>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8" name="Google Shape;808;p43"/>
          <p:cNvSpPr/>
          <p:nvPr/>
        </p:nvSpPr>
        <p:spPr>
          <a:xfrm>
            <a:off x="5367400" y="910325"/>
            <a:ext cx="2493300" cy="33336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Nixie One"/>
                <a:ea typeface="Nixie One"/>
                <a:cs typeface="Nixie One"/>
                <a:sym typeface="Nixie One"/>
              </a:rPr>
              <a:t>Place your screenshot here</a:t>
            </a:r>
            <a:endParaRPr sz="1000">
              <a:solidFill>
                <a:srgbClr val="999999"/>
              </a:solidFill>
              <a:latin typeface="Nixie One"/>
              <a:ea typeface="Nixie One"/>
              <a:cs typeface="Nixie One"/>
              <a:sym typeface="Nixie One"/>
            </a:endParaRPr>
          </a:p>
        </p:txBody>
      </p:sp>
      <p:sp>
        <p:nvSpPr>
          <p:cNvPr id="809" name="Google Shape;809;p43"/>
          <p:cNvSpPr txBox="1"/>
          <p:nvPr>
            <p:ph idx="4294967295" type="body"/>
          </p:nvPr>
        </p:nvSpPr>
        <p:spPr>
          <a:xfrm>
            <a:off x="1053050" y="489800"/>
            <a:ext cx="3506100" cy="4164000"/>
          </a:xfrm>
          <a:prstGeom prst="rect">
            <a:avLst/>
          </a:prstGeom>
        </p:spPr>
        <p:txBody>
          <a:bodyPr anchorCtr="0" anchor="ctr" bIns="91425" lIns="91425" spcFirstLastPara="1" rIns="91425" wrap="square" tIns="91425">
            <a:noAutofit/>
          </a:bodyPr>
          <a:lstStyle/>
          <a:p>
            <a:pPr indent="0" lvl="0" marL="0" rtl="0">
              <a:spcBef>
                <a:spcPts val="600"/>
              </a:spcBef>
              <a:spcAft>
                <a:spcPts val="0"/>
              </a:spcAft>
              <a:buNone/>
            </a:pPr>
            <a:r>
              <a:rPr b="1" lang="en" sz="1800">
                <a:solidFill>
                  <a:srgbClr val="18637B"/>
                </a:solidFill>
                <a:latin typeface="Roboto Slab"/>
                <a:ea typeface="Roboto Slab"/>
                <a:cs typeface="Roboto Slab"/>
                <a:sym typeface="Roboto Slab"/>
              </a:rPr>
              <a:t>Tablet project</a:t>
            </a:r>
            <a:endParaRPr b="1" sz="1800">
              <a:solidFill>
                <a:srgbClr val="18637B"/>
              </a:solidFill>
              <a:latin typeface="Roboto Slab"/>
              <a:ea typeface="Roboto Slab"/>
              <a:cs typeface="Roboto Slab"/>
              <a:sym typeface="Roboto Slab"/>
            </a:endParaRPr>
          </a:p>
          <a:p>
            <a:pPr indent="0" lvl="0" marL="0" rtl="0">
              <a:spcBef>
                <a:spcPts val="600"/>
              </a:spcBef>
              <a:spcAft>
                <a:spcPts val="0"/>
              </a:spcAft>
              <a:buNone/>
            </a:pPr>
            <a:r>
              <a:t/>
            </a:r>
            <a:endParaRPr sz="2400"/>
          </a:p>
          <a:p>
            <a:pPr indent="0" lvl="0" marL="0" rtl="0">
              <a:spcBef>
                <a:spcPts val="600"/>
              </a:spcBef>
              <a:spcAft>
                <a:spcPts val="0"/>
              </a:spcAft>
              <a:buNone/>
            </a:pPr>
            <a:r>
              <a:rPr lang="en" sz="2400"/>
              <a:t>Show and explain your web, app or software projects using these gadget templates.</a:t>
            </a:r>
            <a:endParaRPr sz="2400"/>
          </a:p>
        </p:txBody>
      </p:sp>
      <p:sp>
        <p:nvSpPr>
          <p:cNvPr id="810" name="Google Shape;810;p4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4" name="Shape 814"/>
        <p:cNvGrpSpPr/>
        <p:nvPr/>
      </p:nvGrpSpPr>
      <p:grpSpPr>
        <a:xfrm>
          <a:off x="0" y="0"/>
          <a:ext cx="0" cy="0"/>
          <a:chOff x="0" y="0"/>
          <a:chExt cx="0" cy="0"/>
        </a:xfrm>
      </p:grpSpPr>
      <p:sp>
        <p:nvSpPr>
          <p:cNvPr id="815" name="Google Shape;815;p44"/>
          <p:cNvSpPr/>
          <p:nvPr/>
        </p:nvSpPr>
        <p:spPr>
          <a:xfrm>
            <a:off x="4364125" y="889976"/>
            <a:ext cx="4367924" cy="3400478"/>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cap="flat"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6" name="Google Shape;816;p44"/>
          <p:cNvSpPr/>
          <p:nvPr/>
        </p:nvSpPr>
        <p:spPr>
          <a:xfrm>
            <a:off x="4546902" y="1070550"/>
            <a:ext cx="4002300" cy="25557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Nixie One"/>
                <a:ea typeface="Nixie One"/>
                <a:cs typeface="Nixie One"/>
                <a:sym typeface="Nixie One"/>
              </a:rPr>
              <a:t>Place your screenshot here</a:t>
            </a:r>
            <a:endParaRPr sz="1000">
              <a:solidFill>
                <a:srgbClr val="999999"/>
              </a:solidFill>
              <a:latin typeface="Nixie One"/>
              <a:ea typeface="Nixie One"/>
              <a:cs typeface="Nixie One"/>
              <a:sym typeface="Nixie One"/>
            </a:endParaRPr>
          </a:p>
        </p:txBody>
      </p:sp>
      <p:sp>
        <p:nvSpPr>
          <p:cNvPr id="817" name="Google Shape;817;p44"/>
          <p:cNvSpPr txBox="1"/>
          <p:nvPr>
            <p:ph idx="4294967295" type="body"/>
          </p:nvPr>
        </p:nvSpPr>
        <p:spPr>
          <a:xfrm>
            <a:off x="1053050" y="489800"/>
            <a:ext cx="3506100" cy="4164000"/>
          </a:xfrm>
          <a:prstGeom prst="rect">
            <a:avLst/>
          </a:prstGeom>
        </p:spPr>
        <p:txBody>
          <a:bodyPr anchorCtr="0" anchor="ctr" bIns="91425" lIns="91425" spcFirstLastPara="1" rIns="91425" wrap="square" tIns="91425">
            <a:noAutofit/>
          </a:bodyPr>
          <a:lstStyle/>
          <a:p>
            <a:pPr indent="0" lvl="0" marL="0" rtl="0">
              <a:spcBef>
                <a:spcPts val="600"/>
              </a:spcBef>
              <a:spcAft>
                <a:spcPts val="0"/>
              </a:spcAft>
              <a:buNone/>
            </a:pPr>
            <a:r>
              <a:rPr b="1" lang="en" sz="1800">
                <a:solidFill>
                  <a:srgbClr val="18637B"/>
                </a:solidFill>
                <a:latin typeface="Roboto Slab"/>
                <a:ea typeface="Roboto Slab"/>
                <a:cs typeface="Roboto Slab"/>
                <a:sym typeface="Roboto Slab"/>
              </a:rPr>
              <a:t>Desktop project</a:t>
            </a:r>
            <a:endParaRPr b="1" sz="1800">
              <a:solidFill>
                <a:srgbClr val="18637B"/>
              </a:solidFill>
              <a:latin typeface="Roboto Slab"/>
              <a:ea typeface="Roboto Slab"/>
              <a:cs typeface="Roboto Slab"/>
              <a:sym typeface="Roboto Slab"/>
            </a:endParaRPr>
          </a:p>
          <a:p>
            <a:pPr indent="0" lvl="0" marL="0" rtl="0">
              <a:spcBef>
                <a:spcPts val="600"/>
              </a:spcBef>
              <a:spcAft>
                <a:spcPts val="0"/>
              </a:spcAft>
              <a:buNone/>
            </a:pPr>
            <a:r>
              <a:t/>
            </a:r>
            <a:endParaRPr sz="2400"/>
          </a:p>
          <a:p>
            <a:pPr indent="0" lvl="0" marL="0" rtl="0">
              <a:spcBef>
                <a:spcPts val="600"/>
              </a:spcBef>
              <a:spcAft>
                <a:spcPts val="0"/>
              </a:spcAft>
              <a:buNone/>
            </a:pPr>
            <a:r>
              <a:rPr lang="en" sz="2400"/>
              <a:t>Show and explain your web, app or software projects using these gadget templates.</a:t>
            </a:r>
            <a:endParaRPr sz="2400"/>
          </a:p>
        </p:txBody>
      </p:sp>
      <p:sp>
        <p:nvSpPr>
          <p:cNvPr id="818" name="Google Shape;818;p4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2" name="Shape 822"/>
        <p:cNvGrpSpPr/>
        <p:nvPr/>
      </p:nvGrpSpPr>
      <p:grpSpPr>
        <a:xfrm>
          <a:off x="0" y="0"/>
          <a:ext cx="0" cy="0"/>
          <a:chOff x="0" y="0"/>
          <a:chExt cx="0" cy="0"/>
        </a:xfrm>
      </p:grpSpPr>
      <p:sp>
        <p:nvSpPr>
          <p:cNvPr id="823" name="Google Shape;823;p45"/>
          <p:cNvSpPr txBox="1"/>
          <p:nvPr>
            <p:ph idx="4294967295" type="subTitle"/>
          </p:nvPr>
        </p:nvSpPr>
        <p:spPr>
          <a:xfrm>
            <a:off x="685800" y="505225"/>
            <a:ext cx="7884600" cy="3810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800">
                <a:solidFill>
                  <a:schemeClr val="lt1"/>
                </a:solidFill>
                <a:latin typeface="Roboto Slab"/>
                <a:ea typeface="Roboto Slab"/>
                <a:cs typeface="Roboto Slab"/>
                <a:sym typeface="Roboto Slab"/>
              </a:rPr>
              <a:t>THANKS!</a:t>
            </a:r>
            <a:endParaRPr b="1" sz="3600">
              <a:solidFill>
                <a:srgbClr val="FFFFFF"/>
              </a:solidFill>
            </a:endParaRPr>
          </a:p>
          <a:p>
            <a:pPr indent="0" lvl="0" marL="0" rtl="0">
              <a:spcBef>
                <a:spcPts val="600"/>
              </a:spcBef>
              <a:spcAft>
                <a:spcPts val="0"/>
              </a:spcAft>
              <a:buNone/>
            </a:pPr>
            <a:r>
              <a:rPr b="1" lang="en" sz="3600">
                <a:solidFill>
                  <a:srgbClr val="FFFFFF"/>
                </a:solidFill>
              </a:rPr>
              <a:t>Any questions?</a:t>
            </a:r>
            <a:endParaRPr b="1" sz="3600">
              <a:solidFill>
                <a:srgbClr val="FFFFFF"/>
              </a:solidFill>
            </a:endParaRPr>
          </a:p>
          <a:p>
            <a:pPr indent="0" lvl="0" marL="0" rtl="0">
              <a:spcBef>
                <a:spcPts val="600"/>
              </a:spcBef>
              <a:spcAft>
                <a:spcPts val="0"/>
              </a:spcAft>
              <a:buClr>
                <a:schemeClr val="dk1"/>
              </a:buClr>
              <a:buSzPts val="1100"/>
              <a:buFont typeface="Arial"/>
              <a:buNone/>
            </a:pPr>
            <a:r>
              <a:t/>
            </a:r>
            <a:endParaRPr sz="2400">
              <a:solidFill>
                <a:srgbClr val="FFFFFF"/>
              </a:solidFill>
            </a:endParaRPr>
          </a:p>
          <a:p>
            <a:pPr indent="0" lvl="0" marL="0" rtl="0">
              <a:spcBef>
                <a:spcPts val="600"/>
              </a:spcBef>
              <a:spcAft>
                <a:spcPts val="0"/>
              </a:spcAft>
              <a:buClr>
                <a:schemeClr val="dk1"/>
              </a:buClr>
              <a:buSzPts val="1100"/>
              <a:buFont typeface="Arial"/>
              <a:buNone/>
            </a:pPr>
            <a:r>
              <a:rPr lang="en" sz="2400">
                <a:solidFill>
                  <a:srgbClr val="FFFFFF"/>
                </a:solidFill>
              </a:rPr>
              <a:t>You can find me at @username &amp; user@mail.me</a:t>
            </a:r>
            <a:endParaRPr b="1" sz="2400">
              <a:solidFill>
                <a:srgbClr val="FFFFFF"/>
              </a:solidFill>
            </a:endParaRPr>
          </a:p>
        </p:txBody>
      </p:sp>
      <p:sp>
        <p:nvSpPr>
          <p:cNvPr id="824" name="Google Shape;824;p4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8" name="Shape 828"/>
        <p:cNvGrpSpPr/>
        <p:nvPr/>
      </p:nvGrpSpPr>
      <p:grpSpPr>
        <a:xfrm>
          <a:off x="0" y="0"/>
          <a:ext cx="0" cy="0"/>
          <a:chOff x="0" y="0"/>
          <a:chExt cx="0" cy="0"/>
        </a:xfrm>
      </p:grpSpPr>
      <p:sp>
        <p:nvSpPr>
          <p:cNvPr id="829" name="Google Shape;829;p4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Credits</a:t>
            </a:r>
            <a:endParaRPr/>
          </a:p>
        </p:txBody>
      </p:sp>
      <p:sp>
        <p:nvSpPr>
          <p:cNvPr id="830" name="Google Shape;830;p46"/>
          <p:cNvSpPr txBox="1"/>
          <p:nvPr>
            <p:ph idx="1" type="body"/>
          </p:nvPr>
        </p:nvSpPr>
        <p:spPr>
          <a:xfrm>
            <a:off x="1146025" y="2221750"/>
            <a:ext cx="7540800" cy="2704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Special thanks to all the people who made and released these awesome resources for free:</a:t>
            </a:r>
            <a:endParaRPr sz="2400"/>
          </a:p>
          <a:p>
            <a:pPr indent="-381000" lvl="0" marL="457200"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indent="-381000" lvl="0" marL="457200" rtl="0">
              <a:lnSpc>
                <a:spcPct val="115000"/>
              </a:lnSpc>
              <a:spcBef>
                <a:spcPts val="0"/>
              </a:spcBef>
              <a:spcAft>
                <a:spcPts val="0"/>
              </a:spcAft>
              <a:buSzPts val="2400"/>
              <a:buChar char="▪"/>
            </a:pPr>
            <a:r>
              <a:rPr lang="en" sz="2400"/>
              <a:t>Photographs by </a:t>
            </a:r>
            <a:r>
              <a:rPr lang="en" sz="2400" u="sng">
                <a:hlinkClick r:id="rId4"/>
              </a:rPr>
              <a:t>Unsplash</a:t>
            </a:r>
            <a:endParaRPr sz="2400"/>
          </a:p>
        </p:txBody>
      </p:sp>
      <p:sp>
        <p:nvSpPr>
          <p:cNvPr id="831" name="Google Shape;831;p46"/>
          <p:cNvSpPr/>
          <p:nvPr/>
        </p:nvSpPr>
        <p:spPr>
          <a:xfrm>
            <a:off x="384312" y="911602"/>
            <a:ext cx="297381" cy="266947"/>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2" name="Google Shape;832;p4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Google Shape;837;p47"/>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Presentation design</a:t>
            </a:r>
            <a:endParaRPr/>
          </a:p>
        </p:txBody>
      </p:sp>
      <p:sp>
        <p:nvSpPr>
          <p:cNvPr id="838" name="Google Shape;838;p47"/>
          <p:cNvSpPr txBox="1"/>
          <p:nvPr>
            <p:ph idx="1" type="body"/>
          </p:nvPr>
        </p:nvSpPr>
        <p:spPr>
          <a:xfrm>
            <a:off x="1174800" y="1655650"/>
            <a:ext cx="7512000" cy="2209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400"/>
              <a:t>This presentation uses the following typographies and colors:</a:t>
            </a:r>
            <a:endParaRPr b="1" sz="1400"/>
          </a:p>
          <a:p>
            <a:pPr indent="-317500" lvl="0" marL="457200" rtl="0">
              <a:lnSpc>
                <a:spcPct val="115000"/>
              </a:lnSpc>
              <a:spcBef>
                <a:spcPts val="0"/>
              </a:spcBef>
              <a:spcAft>
                <a:spcPts val="0"/>
              </a:spcAft>
              <a:buSzPts val="1400"/>
              <a:buChar char="▪"/>
            </a:pPr>
            <a:r>
              <a:rPr b="1" lang="en" sz="1400"/>
              <a:t>Titles: Roboto Slab</a:t>
            </a:r>
            <a:endParaRPr b="1" sz="1400"/>
          </a:p>
          <a:p>
            <a:pPr indent="-317500" lvl="0" marL="457200" rtl="0">
              <a:lnSpc>
                <a:spcPct val="115000"/>
              </a:lnSpc>
              <a:spcBef>
                <a:spcPts val="0"/>
              </a:spcBef>
              <a:spcAft>
                <a:spcPts val="0"/>
              </a:spcAft>
              <a:buSzPts val="1400"/>
              <a:buChar char="▪"/>
            </a:pPr>
            <a:r>
              <a:rPr b="1" lang="en" sz="1400"/>
              <a:t>Body copy: Nixie One</a:t>
            </a:r>
            <a:endParaRPr b="1" sz="1400"/>
          </a:p>
          <a:p>
            <a:pPr indent="0" lvl="0" marL="0" rtl="0">
              <a:lnSpc>
                <a:spcPct val="115000"/>
              </a:lnSpc>
              <a:spcBef>
                <a:spcPts val="0"/>
              </a:spcBef>
              <a:spcAft>
                <a:spcPts val="0"/>
              </a:spcAft>
              <a:buNone/>
            </a:pPr>
            <a:r>
              <a:rPr b="1" lang="en" sz="1400"/>
              <a:t>You can download the fonts on these pages:</a:t>
            </a:r>
            <a:endParaRPr b="1" sz="1400"/>
          </a:p>
          <a:p>
            <a:pPr indent="0" lvl="0" marL="0" rtl="0">
              <a:lnSpc>
                <a:spcPct val="115000"/>
              </a:lnSpc>
              <a:spcBef>
                <a:spcPts val="0"/>
              </a:spcBef>
              <a:spcAft>
                <a:spcPts val="0"/>
              </a:spcAft>
              <a:buNone/>
            </a:pPr>
            <a:r>
              <a:rPr b="1" lang="en" sz="1400" u="sng">
                <a:solidFill>
                  <a:srgbClr val="3B8D61"/>
                </a:solidFill>
                <a:hlinkClick r:id="rId3"/>
              </a:rPr>
              <a:t>https://www.fontsquirrel.com/fonts/nixie-one</a:t>
            </a:r>
            <a:endParaRPr b="1" sz="1400">
              <a:solidFill>
                <a:srgbClr val="3B8D61"/>
              </a:solidFill>
            </a:endParaRPr>
          </a:p>
          <a:p>
            <a:pPr indent="0" lvl="0" marL="0" rtl="0">
              <a:lnSpc>
                <a:spcPct val="115000"/>
              </a:lnSpc>
              <a:spcBef>
                <a:spcPts val="0"/>
              </a:spcBef>
              <a:spcAft>
                <a:spcPts val="0"/>
              </a:spcAft>
              <a:buNone/>
            </a:pPr>
            <a:r>
              <a:rPr b="1" lang="en" sz="1400" u="sng">
                <a:solidFill>
                  <a:srgbClr val="3B8D61"/>
                </a:solidFill>
                <a:hlinkClick r:id="rId4"/>
              </a:rPr>
              <a:t>https://www.fontsquirrel.com/fonts/roboto-slab</a:t>
            </a:r>
            <a:endParaRPr b="1" sz="1400">
              <a:solidFill>
                <a:srgbClr val="3B8D61"/>
              </a:solidFill>
            </a:endParaRPr>
          </a:p>
          <a:p>
            <a:pPr indent="0" lvl="0" marL="0" rtl="0">
              <a:lnSpc>
                <a:spcPct val="115000"/>
              </a:lnSpc>
              <a:spcBef>
                <a:spcPts val="0"/>
              </a:spcBef>
              <a:spcAft>
                <a:spcPts val="0"/>
              </a:spcAft>
              <a:buNone/>
            </a:pPr>
            <a:r>
              <a:t/>
            </a:r>
            <a:endParaRPr b="1" sz="1400"/>
          </a:p>
          <a:p>
            <a:pPr indent="0" lvl="0" marL="0" rtl="0">
              <a:lnSpc>
                <a:spcPct val="115000"/>
              </a:lnSpc>
              <a:spcBef>
                <a:spcPts val="0"/>
              </a:spcBef>
              <a:spcAft>
                <a:spcPts val="0"/>
              </a:spcAft>
              <a:buNone/>
            </a:pPr>
            <a:r>
              <a:rPr b="1" lang="en" sz="1400"/>
              <a:t>Steel </a:t>
            </a:r>
            <a:r>
              <a:rPr b="1" lang="en" sz="1400">
                <a:solidFill>
                  <a:srgbClr val="18637B"/>
                </a:solidFill>
              </a:rPr>
              <a:t>#18637b</a:t>
            </a:r>
            <a:r>
              <a:rPr lang="en" sz="1400"/>
              <a:t> / </a:t>
            </a:r>
            <a:r>
              <a:rPr b="1" lang="en" sz="1400"/>
              <a:t>Dark steel #114454</a:t>
            </a:r>
            <a:endParaRPr b="1" sz="1400"/>
          </a:p>
          <a:p>
            <a:pPr indent="0" lvl="0" marL="0" rtl="0">
              <a:lnSpc>
                <a:spcPct val="115000"/>
              </a:lnSpc>
              <a:spcBef>
                <a:spcPts val="0"/>
              </a:spcBef>
              <a:spcAft>
                <a:spcPts val="0"/>
              </a:spcAft>
              <a:buClr>
                <a:schemeClr val="dk1"/>
              </a:buClr>
              <a:buSzPts val="1100"/>
              <a:buFont typeface="Arial"/>
              <a:buNone/>
            </a:pPr>
            <a:r>
              <a:rPr b="1" lang="en" sz="1400"/>
              <a:t>Light Green </a:t>
            </a:r>
            <a:r>
              <a:rPr b="1" lang="en" sz="1400">
                <a:solidFill>
                  <a:srgbClr val="94BF6E"/>
                </a:solidFill>
              </a:rPr>
              <a:t>#94bf6e</a:t>
            </a:r>
            <a:r>
              <a:rPr lang="en" sz="1400"/>
              <a:t> / </a:t>
            </a:r>
            <a:r>
              <a:rPr b="1" lang="en" sz="1400"/>
              <a:t>Green </a:t>
            </a:r>
            <a:r>
              <a:rPr b="1" lang="en" sz="1400">
                <a:solidFill>
                  <a:srgbClr val="3B8D61"/>
                </a:solidFill>
              </a:rPr>
              <a:t>#3b8d61</a:t>
            </a:r>
            <a:r>
              <a:rPr lang="en" sz="1400"/>
              <a:t> / </a:t>
            </a:r>
            <a:r>
              <a:rPr b="1" lang="en" sz="1400"/>
              <a:t>Dark green </a:t>
            </a:r>
            <a:r>
              <a:rPr b="1" lang="en" sz="1400">
                <a:solidFill>
                  <a:srgbClr val="165751"/>
                </a:solidFill>
              </a:rPr>
              <a:t>#165751</a:t>
            </a:r>
            <a:endParaRPr b="1" sz="1400">
              <a:solidFill>
                <a:srgbClr val="165751"/>
              </a:solidFill>
            </a:endParaRPr>
          </a:p>
        </p:txBody>
      </p:sp>
      <p:sp>
        <p:nvSpPr>
          <p:cNvPr id="839" name="Google Shape;839;p47"/>
          <p:cNvSpPr txBox="1"/>
          <p:nvPr/>
        </p:nvSpPr>
        <p:spPr>
          <a:xfrm>
            <a:off x="1146025" y="4400250"/>
            <a:ext cx="7694400" cy="53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200">
                <a:solidFill>
                  <a:srgbClr val="3B8D61"/>
                </a:solidFill>
                <a:latin typeface="Roboto Slab"/>
                <a:ea typeface="Roboto Slab"/>
                <a:cs typeface="Roboto Slab"/>
                <a:sym typeface="Roboto Slab"/>
              </a:rPr>
              <a:t>You don’t need to keep this slide in your presentation. It’s only here to serve you as a design guide if you need to create new slides or download the fonts to edit the presentation in PowerPoint®</a:t>
            </a:r>
            <a:endParaRPr sz="1200">
              <a:solidFill>
                <a:srgbClr val="3B8D61"/>
              </a:solidFill>
              <a:latin typeface="Roboto Slab"/>
              <a:ea typeface="Roboto Slab"/>
              <a:cs typeface="Roboto Slab"/>
              <a:sym typeface="Roboto Slab"/>
            </a:endParaRPr>
          </a:p>
          <a:p>
            <a:pPr indent="0" lvl="0" marL="0" rtl="0">
              <a:spcBef>
                <a:spcPts val="0"/>
              </a:spcBef>
              <a:spcAft>
                <a:spcPts val="0"/>
              </a:spcAft>
              <a:buClr>
                <a:schemeClr val="dk1"/>
              </a:buClr>
              <a:buSzPts val="1100"/>
              <a:buFont typeface="Arial"/>
              <a:buNone/>
            </a:pPr>
            <a:r>
              <a:t/>
            </a:r>
            <a:endParaRPr sz="1200">
              <a:solidFill>
                <a:srgbClr val="3B8D61"/>
              </a:solidFill>
              <a:latin typeface="Roboto Slab"/>
              <a:ea typeface="Roboto Slab"/>
              <a:cs typeface="Roboto Slab"/>
              <a:sym typeface="Roboto Slab"/>
            </a:endParaRPr>
          </a:p>
          <a:p>
            <a:pPr indent="0" lvl="0" marL="0" rtl="0">
              <a:spcBef>
                <a:spcPts val="0"/>
              </a:spcBef>
              <a:spcAft>
                <a:spcPts val="0"/>
              </a:spcAft>
              <a:buNone/>
            </a:pPr>
            <a:r>
              <a:t/>
            </a:r>
            <a:endParaRPr sz="1200">
              <a:solidFill>
                <a:srgbClr val="3B8D61"/>
              </a:solidFill>
              <a:latin typeface="Roboto Slab"/>
              <a:ea typeface="Roboto Slab"/>
              <a:cs typeface="Roboto Slab"/>
              <a:sym typeface="Roboto Slab"/>
            </a:endParaRPr>
          </a:p>
        </p:txBody>
      </p:sp>
      <p:sp>
        <p:nvSpPr>
          <p:cNvPr id="840" name="Google Shape;840;p47"/>
          <p:cNvSpPr/>
          <p:nvPr/>
        </p:nvSpPr>
        <p:spPr>
          <a:xfrm>
            <a:off x="400371" y="918550"/>
            <a:ext cx="289545" cy="253042"/>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1" name="Google Shape;841;p4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7B7B7"/>
        </a:solidFill>
      </p:bgPr>
    </p:bg>
    <p:spTree>
      <p:nvGrpSpPr>
        <p:cNvPr id="845" name="Shape 845"/>
        <p:cNvGrpSpPr/>
        <p:nvPr/>
      </p:nvGrpSpPr>
      <p:grpSpPr>
        <a:xfrm>
          <a:off x="0" y="0"/>
          <a:ext cx="0" cy="0"/>
          <a:chOff x="0" y="0"/>
          <a:chExt cx="0" cy="0"/>
        </a:xfrm>
      </p:grpSpPr>
      <p:sp>
        <p:nvSpPr>
          <p:cNvPr id="846" name="Google Shape;846;p48"/>
          <p:cNvSpPr txBox="1"/>
          <p:nvPr/>
        </p:nvSpPr>
        <p:spPr>
          <a:xfrm>
            <a:off x="6248575" y="769275"/>
            <a:ext cx="2592000" cy="152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900">
                <a:solidFill>
                  <a:srgbClr val="FFFFFF"/>
                </a:solidFill>
                <a:latin typeface="Roboto Slab"/>
                <a:ea typeface="Roboto Slab"/>
                <a:cs typeface="Roboto Slab"/>
                <a:sym typeface="Roboto Slab"/>
              </a:rPr>
              <a:t>SlidesCarnival icons are editable shapes</a:t>
            </a:r>
            <a:r>
              <a:rPr lang="en" sz="900">
                <a:solidFill>
                  <a:srgbClr val="FFFFFF"/>
                </a:solidFill>
                <a:latin typeface="Roboto Slab"/>
                <a:ea typeface="Roboto Slab"/>
                <a:cs typeface="Roboto Slab"/>
                <a:sym typeface="Roboto Slab"/>
              </a:rPr>
              <a:t>. </a:t>
            </a:r>
            <a:endParaRPr sz="900">
              <a:solidFill>
                <a:srgbClr val="FFFFFF"/>
              </a:solidFill>
              <a:latin typeface="Roboto Slab"/>
              <a:ea typeface="Roboto Slab"/>
              <a:cs typeface="Roboto Slab"/>
              <a:sym typeface="Roboto Slab"/>
            </a:endParaRPr>
          </a:p>
          <a:p>
            <a:pPr indent="0" lvl="0" marL="0" rtl="0">
              <a:spcBef>
                <a:spcPts val="0"/>
              </a:spcBef>
              <a:spcAft>
                <a:spcPts val="0"/>
              </a:spcAft>
              <a:buClr>
                <a:schemeClr val="dk1"/>
              </a:buClr>
              <a:buSzPts val="1100"/>
              <a:buFont typeface="Arial"/>
              <a:buNone/>
            </a:pPr>
            <a:r>
              <a:t/>
            </a:r>
            <a:endParaRPr sz="900">
              <a:solidFill>
                <a:srgbClr val="FFFFFF"/>
              </a:solidFill>
              <a:latin typeface="Roboto Slab"/>
              <a:ea typeface="Roboto Slab"/>
              <a:cs typeface="Roboto Slab"/>
              <a:sym typeface="Roboto Slab"/>
            </a:endParaRPr>
          </a:p>
          <a:p>
            <a:pPr indent="0" lvl="0" marL="0" rtl="0">
              <a:spcBef>
                <a:spcPts val="0"/>
              </a:spcBef>
              <a:spcAft>
                <a:spcPts val="0"/>
              </a:spcAft>
              <a:buClr>
                <a:schemeClr val="dk1"/>
              </a:buClr>
              <a:buSzPts val="1100"/>
              <a:buFont typeface="Arial"/>
              <a:buNone/>
            </a:pPr>
            <a:r>
              <a:rPr lang="en" sz="900">
                <a:solidFill>
                  <a:srgbClr val="FFFFFF"/>
                </a:solidFill>
                <a:latin typeface="Roboto Slab"/>
                <a:ea typeface="Roboto Slab"/>
                <a:cs typeface="Roboto Slab"/>
                <a:sym typeface="Roboto Slab"/>
              </a:rPr>
              <a:t>This means that you can:</a:t>
            </a:r>
            <a:endParaRPr sz="900">
              <a:solidFill>
                <a:srgbClr val="FFFFFF"/>
              </a:solidFill>
              <a:latin typeface="Roboto Slab"/>
              <a:ea typeface="Roboto Slab"/>
              <a:cs typeface="Roboto Slab"/>
              <a:sym typeface="Roboto Slab"/>
            </a:endParaRPr>
          </a:p>
          <a:p>
            <a:pPr indent="-285750" lvl="0" marL="457200" rtl="0">
              <a:spcBef>
                <a:spcPts val="0"/>
              </a:spcBef>
              <a:spcAft>
                <a:spcPts val="0"/>
              </a:spcAft>
              <a:buClr>
                <a:srgbClr val="FFFFFF"/>
              </a:buClr>
              <a:buSzPts val="900"/>
              <a:buFont typeface="Roboto Slab"/>
              <a:buChar char="●"/>
            </a:pPr>
            <a:r>
              <a:rPr lang="en" sz="900">
                <a:solidFill>
                  <a:srgbClr val="FFFFFF"/>
                </a:solidFill>
                <a:latin typeface="Roboto Slab"/>
                <a:ea typeface="Roboto Slab"/>
                <a:cs typeface="Roboto Slab"/>
                <a:sym typeface="Roboto Slab"/>
              </a:rPr>
              <a:t>Resize them without losing quality.</a:t>
            </a:r>
            <a:endParaRPr sz="900">
              <a:solidFill>
                <a:srgbClr val="FFFFFF"/>
              </a:solidFill>
              <a:latin typeface="Roboto Slab"/>
              <a:ea typeface="Roboto Slab"/>
              <a:cs typeface="Roboto Slab"/>
              <a:sym typeface="Roboto Slab"/>
            </a:endParaRPr>
          </a:p>
          <a:p>
            <a:pPr indent="-285750" lvl="0" marL="457200" rtl="0">
              <a:spcBef>
                <a:spcPts val="0"/>
              </a:spcBef>
              <a:spcAft>
                <a:spcPts val="0"/>
              </a:spcAft>
              <a:buClr>
                <a:srgbClr val="FFFFFF"/>
              </a:buClr>
              <a:buSzPts val="900"/>
              <a:buFont typeface="Roboto Slab"/>
              <a:buChar char="●"/>
            </a:pPr>
            <a:r>
              <a:rPr lang="en" sz="900">
                <a:solidFill>
                  <a:srgbClr val="FFFFFF"/>
                </a:solidFill>
                <a:latin typeface="Roboto Slab"/>
                <a:ea typeface="Roboto Slab"/>
                <a:cs typeface="Roboto Slab"/>
                <a:sym typeface="Roboto Slab"/>
              </a:rPr>
              <a:t>Change line color, width and style.</a:t>
            </a:r>
            <a:endParaRPr sz="900">
              <a:solidFill>
                <a:srgbClr val="FFFFFF"/>
              </a:solidFill>
              <a:latin typeface="Roboto Slab"/>
              <a:ea typeface="Roboto Slab"/>
              <a:cs typeface="Roboto Slab"/>
              <a:sym typeface="Roboto Slab"/>
            </a:endParaRPr>
          </a:p>
          <a:p>
            <a:pPr indent="0" lvl="0" marL="0" rtl="0">
              <a:spcBef>
                <a:spcPts val="0"/>
              </a:spcBef>
              <a:spcAft>
                <a:spcPts val="0"/>
              </a:spcAft>
              <a:buNone/>
            </a:pPr>
            <a:r>
              <a:t/>
            </a:r>
            <a:endParaRPr sz="900">
              <a:solidFill>
                <a:srgbClr val="FFFFFF"/>
              </a:solidFill>
              <a:latin typeface="Roboto Slab"/>
              <a:ea typeface="Roboto Slab"/>
              <a:cs typeface="Roboto Slab"/>
              <a:sym typeface="Roboto Slab"/>
            </a:endParaRPr>
          </a:p>
          <a:p>
            <a:pPr indent="0" lvl="0" marL="0" rtl="0">
              <a:spcBef>
                <a:spcPts val="0"/>
              </a:spcBef>
              <a:spcAft>
                <a:spcPts val="0"/>
              </a:spcAft>
              <a:buNone/>
            </a:pPr>
            <a:r>
              <a:rPr lang="en" sz="900">
                <a:solidFill>
                  <a:srgbClr val="FFFFFF"/>
                </a:solidFill>
                <a:latin typeface="Roboto Slab"/>
                <a:ea typeface="Roboto Slab"/>
                <a:cs typeface="Roboto Slab"/>
                <a:sym typeface="Roboto Slab"/>
              </a:rPr>
              <a:t>Isn’t that nice? :)</a:t>
            </a:r>
            <a:endParaRPr sz="900">
              <a:solidFill>
                <a:srgbClr val="FFFFFF"/>
              </a:solidFill>
              <a:latin typeface="Roboto Slab"/>
              <a:ea typeface="Roboto Slab"/>
              <a:cs typeface="Roboto Slab"/>
              <a:sym typeface="Roboto Slab"/>
            </a:endParaRPr>
          </a:p>
          <a:p>
            <a:pPr indent="0" lvl="0" marL="0" rtl="0">
              <a:spcBef>
                <a:spcPts val="0"/>
              </a:spcBef>
              <a:spcAft>
                <a:spcPts val="0"/>
              </a:spcAft>
              <a:buNone/>
            </a:pPr>
            <a:r>
              <a:t/>
            </a:r>
            <a:endParaRPr sz="900">
              <a:solidFill>
                <a:srgbClr val="FFFFFF"/>
              </a:solidFill>
              <a:latin typeface="Roboto Slab"/>
              <a:ea typeface="Roboto Slab"/>
              <a:cs typeface="Roboto Slab"/>
              <a:sym typeface="Roboto Slab"/>
            </a:endParaRPr>
          </a:p>
          <a:p>
            <a:pPr indent="0" lvl="0" marL="0" rtl="0">
              <a:spcBef>
                <a:spcPts val="0"/>
              </a:spcBef>
              <a:spcAft>
                <a:spcPts val="0"/>
              </a:spcAft>
              <a:buNone/>
            </a:pPr>
            <a:r>
              <a:rPr lang="en" sz="900">
                <a:solidFill>
                  <a:srgbClr val="FFFFFF"/>
                </a:solidFill>
                <a:latin typeface="Roboto Slab"/>
                <a:ea typeface="Roboto Slab"/>
                <a:cs typeface="Roboto Slab"/>
                <a:sym typeface="Roboto Slab"/>
              </a:rPr>
              <a:t>Examples:</a:t>
            </a:r>
            <a:endParaRPr sz="900">
              <a:solidFill>
                <a:srgbClr val="FFFFFF"/>
              </a:solidFill>
              <a:latin typeface="Roboto Slab"/>
              <a:ea typeface="Roboto Slab"/>
              <a:cs typeface="Roboto Slab"/>
              <a:sym typeface="Roboto Slab"/>
            </a:endParaRPr>
          </a:p>
          <a:p>
            <a:pPr indent="0" lvl="0" marL="0" rtl="0">
              <a:spcBef>
                <a:spcPts val="0"/>
              </a:spcBef>
              <a:spcAft>
                <a:spcPts val="0"/>
              </a:spcAft>
              <a:buClr>
                <a:schemeClr val="dk1"/>
              </a:buClr>
              <a:buSzPts val="1100"/>
              <a:buFont typeface="Arial"/>
              <a:buNone/>
            </a:pPr>
            <a:r>
              <a:t/>
            </a:r>
            <a:endParaRPr sz="900">
              <a:solidFill>
                <a:srgbClr val="FFFFFF"/>
              </a:solidFill>
              <a:latin typeface="Roboto Slab"/>
              <a:ea typeface="Roboto Slab"/>
              <a:cs typeface="Roboto Slab"/>
              <a:sym typeface="Roboto Slab"/>
            </a:endParaRPr>
          </a:p>
          <a:p>
            <a:pPr indent="0" lvl="0" marL="0" rtl="0">
              <a:spcBef>
                <a:spcPts val="0"/>
              </a:spcBef>
              <a:spcAft>
                <a:spcPts val="0"/>
              </a:spcAft>
              <a:buNone/>
            </a:pPr>
            <a:r>
              <a:t/>
            </a:r>
            <a:endParaRPr sz="900">
              <a:solidFill>
                <a:srgbClr val="FFFFFF"/>
              </a:solidFill>
              <a:latin typeface="Roboto Slab"/>
              <a:ea typeface="Roboto Slab"/>
              <a:cs typeface="Roboto Slab"/>
              <a:sym typeface="Roboto Slab"/>
            </a:endParaRPr>
          </a:p>
        </p:txBody>
      </p:sp>
      <p:grpSp>
        <p:nvGrpSpPr>
          <p:cNvPr id="847" name="Google Shape;847;p48"/>
          <p:cNvGrpSpPr/>
          <p:nvPr/>
        </p:nvGrpSpPr>
        <p:grpSpPr>
          <a:xfrm>
            <a:off x="620375" y="555432"/>
            <a:ext cx="291294" cy="379973"/>
            <a:chOff x="590250" y="244200"/>
            <a:chExt cx="407975" cy="532175"/>
          </a:xfrm>
        </p:grpSpPr>
        <p:sp>
          <p:nvSpPr>
            <p:cNvPr id="848" name="Google Shape;848;p4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9" name="Google Shape;849;p4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0" name="Google Shape;850;p4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1" name="Google Shape;851;p4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2" name="Google Shape;852;p4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3" name="Google Shape;853;p48"/>
            <p:cNvSpPr/>
            <p:nvPr/>
          </p:nvSpPr>
          <p:spPr>
            <a:xfrm>
              <a:off x="649925" y="590050"/>
              <a:ext cx="133975" cy="25"/>
            </a:xfrm>
            <a:custGeom>
              <a:rect b="b" l="l" r="r" t="t"/>
              <a:pathLst>
                <a:path extrusionOk="0" fill="none" h="1" w="5359">
                  <a:moveTo>
                    <a:pt x="5358"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4" name="Google Shape;854;p48"/>
            <p:cNvSpPr/>
            <p:nvPr/>
          </p:nvSpPr>
          <p:spPr>
            <a:xfrm>
              <a:off x="649925" y="534625"/>
              <a:ext cx="255750" cy="25"/>
            </a:xfrm>
            <a:custGeom>
              <a:rect b="b" l="l" r="r" t="t"/>
              <a:pathLst>
                <a:path extrusionOk="0" fill="none" h="1" w="10230">
                  <a:moveTo>
                    <a:pt x="10229"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5" name="Google Shape;855;p48"/>
            <p:cNvSpPr/>
            <p:nvPr/>
          </p:nvSpPr>
          <p:spPr>
            <a:xfrm>
              <a:off x="649925" y="479825"/>
              <a:ext cx="255750" cy="25"/>
            </a:xfrm>
            <a:custGeom>
              <a:rect b="b" l="l" r="r" t="t"/>
              <a:pathLst>
                <a:path extrusionOk="0" fill="none" h="1" w="10230">
                  <a:moveTo>
                    <a:pt x="10229"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6" name="Google Shape;856;p48"/>
            <p:cNvSpPr/>
            <p:nvPr/>
          </p:nvSpPr>
          <p:spPr>
            <a:xfrm>
              <a:off x="649925" y="424425"/>
              <a:ext cx="255750" cy="25"/>
            </a:xfrm>
            <a:custGeom>
              <a:rect b="b" l="l" r="r" t="t"/>
              <a:pathLst>
                <a:path extrusionOk="0" fill="none" h="1" w="10230">
                  <a:moveTo>
                    <a:pt x="10229"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7" name="Google Shape;857;p4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8" name="Google Shape;858;p48"/>
            <p:cNvSpPr/>
            <p:nvPr/>
          </p:nvSpPr>
          <p:spPr>
            <a:xfrm>
              <a:off x="654800" y="244200"/>
              <a:ext cx="25" cy="51175"/>
            </a:xfrm>
            <a:custGeom>
              <a:rect b="b" l="l" r="r" t="t"/>
              <a:pathLst>
                <a:path extrusionOk="0" fill="none" h="2047" w="1">
                  <a:moveTo>
                    <a:pt x="0" y="1"/>
                  </a:moveTo>
                  <a:lnTo>
                    <a:pt x="0" y="2046"/>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9" name="Google Shape;859;p48"/>
            <p:cNvSpPr/>
            <p:nvPr/>
          </p:nvSpPr>
          <p:spPr>
            <a:xfrm>
              <a:off x="737600" y="244200"/>
              <a:ext cx="25" cy="51175"/>
            </a:xfrm>
            <a:custGeom>
              <a:rect b="b" l="l" r="r" t="t"/>
              <a:pathLst>
                <a:path extrusionOk="0" fill="none" h="2047" w="1">
                  <a:moveTo>
                    <a:pt x="1" y="1"/>
                  </a:moveTo>
                  <a:lnTo>
                    <a:pt x="1" y="2046"/>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0" name="Google Shape;860;p48"/>
            <p:cNvSpPr/>
            <p:nvPr/>
          </p:nvSpPr>
          <p:spPr>
            <a:xfrm>
              <a:off x="820400" y="244200"/>
              <a:ext cx="25" cy="51175"/>
            </a:xfrm>
            <a:custGeom>
              <a:rect b="b" l="l" r="r" t="t"/>
              <a:pathLst>
                <a:path extrusionOk="0" fill="none" h="2047" w="1">
                  <a:moveTo>
                    <a:pt x="1" y="1"/>
                  </a:moveTo>
                  <a:lnTo>
                    <a:pt x="1" y="2046"/>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1" name="Google Shape;861;p48"/>
            <p:cNvSpPr/>
            <p:nvPr/>
          </p:nvSpPr>
          <p:spPr>
            <a:xfrm>
              <a:off x="903225" y="244200"/>
              <a:ext cx="25" cy="51175"/>
            </a:xfrm>
            <a:custGeom>
              <a:rect b="b" l="l" r="r" t="t"/>
              <a:pathLst>
                <a:path extrusionOk="0" fill="none" h="2047" w="1">
                  <a:moveTo>
                    <a:pt x="0" y="1"/>
                  </a:moveTo>
                  <a:lnTo>
                    <a:pt x="0" y="2046"/>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62" name="Google Shape;862;p48"/>
          <p:cNvGrpSpPr/>
          <p:nvPr/>
        </p:nvGrpSpPr>
        <p:grpSpPr>
          <a:xfrm>
            <a:off x="1089883" y="611516"/>
            <a:ext cx="316516" cy="263466"/>
            <a:chOff x="1247825" y="322750"/>
            <a:chExt cx="443300" cy="369000"/>
          </a:xfrm>
        </p:grpSpPr>
        <p:sp>
          <p:nvSpPr>
            <p:cNvPr id="863" name="Google Shape;863;p48"/>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4" name="Google Shape;864;p48"/>
            <p:cNvSpPr/>
            <p:nvPr/>
          </p:nvSpPr>
          <p:spPr>
            <a:xfrm>
              <a:off x="1398225" y="386675"/>
              <a:ext cx="142500" cy="25"/>
            </a:xfrm>
            <a:custGeom>
              <a:rect b="b" l="l" r="r" t="t"/>
              <a:pathLst>
                <a:path extrusionOk="0" fill="none" h="1" w="5700">
                  <a:moveTo>
                    <a:pt x="5700" y="1"/>
                  </a:move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5" name="Google Shape;865;p48"/>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6" name="Google Shape;866;p48"/>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7" name="Google Shape;867;p48"/>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68" name="Google Shape;868;p48"/>
          <p:cNvGrpSpPr/>
          <p:nvPr/>
        </p:nvGrpSpPr>
        <p:grpSpPr>
          <a:xfrm>
            <a:off x="1576795" y="610213"/>
            <a:ext cx="302593" cy="266072"/>
            <a:chOff x="1929775" y="320925"/>
            <a:chExt cx="423800" cy="372650"/>
          </a:xfrm>
        </p:grpSpPr>
        <p:sp>
          <p:nvSpPr>
            <p:cNvPr id="869" name="Google Shape;869;p48"/>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0" name="Google Shape;870;p48"/>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1" name="Google Shape;871;p48"/>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2" name="Google Shape;872;p48"/>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3" name="Google Shape;873;p48"/>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74" name="Google Shape;874;p48"/>
          <p:cNvSpPr/>
          <p:nvPr/>
        </p:nvSpPr>
        <p:spPr>
          <a:xfrm>
            <a:off x="2083954" y="600625"/>
            <a:ext cx="247812" cy="285207"/>
          </a:xfrm>
          <a:custGeom>
            <a:rect b="b" l="l" r="r" t="t"/>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5" name="Google Shape;875;p48"/>
          <p:cNvSpPr/>
          <p:nvPr/>
        </p:nvSpPr>
        <p:spPr>
          <a:xfrm>
            <a:off x="2580816" y="601500"/>
            <a:ext cx="213897" cy="283458"/>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76" name="Google Shape;876;p48"/>
          <p:cNvGrpSpPr/>
          <p:nvPr/>
        </p:nvGrpSpPr>
        <p:grpSpPr>
          <a:xfrm>
            <a:off x="3504845" y="580207"/>
            <a:ext cx="286082" cy="326066"/>
            <a:chOff x="4630125" y="278900"/>
            <a:chExt cx="400675" cy="456675"/>
          </a:xfrm>
        </p:grpSpPr>
        <p:sp>
          <p:nvSpPr>
            <p:cNvPr id="877" name="Google Shape;877;p48"/>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8" name="Google Shape;878;p48"/>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9" name="Google Shape;879;p48"/>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0" name="Google Shape;880;p48"/>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1" name="Google Shape;881;p48"/>
          <p:cNvSpPr/>
          <p:nvPr/>
        </p:nvSpPr>
        <p:spPr>
          <a:xfrm>
            <a:off x="3963582" y="600197"/>
            <a:ext cx="327815" cy="286064"/>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82" name="Google Shape;882;p48"/>
          <p:cNvGrpSpPr/>
          <p:nvPr/>
        </p:nvGrpSpPr>
        <p:grpSpPr>
          <a:xfrm>
            <a:off x="624730" y="1044504"/>
            <a:ext cx="291276" cy="355197"/>
            <a:chOff x="596350" y="929175"/>
            <a:chExt cx="407950" cy="497475"/>
          </a:xfrm>
        </p:grpSpPr>
        <p:sp>
          <p:nvSpPr>
            <p:cNvPr id="883" name="Google Shape;883;p48"/>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4" name="Google Shape;884;p48"/>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5" name="Google Shape;885;p48"/>
            <p:cNvSpPr/>
            <p:nvPr/>
          </p:nvSpPr>
          <p:spPr>
            <a:xfrm>
              <a:off x="688900" y="1256150"/>
              <a:ext cx="133975" cy="25"/>
            </a:xfrm>
            <a:custGeom>
              <a:rect b="b" l="l" r="r" t="t"/>
              <a:pathLst>
                <a:path extrusionOk="0" fill="none" h="1" w="5359">
                  <a:moveTo>
                    <a:pt x="5358"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6" name="Google Shape;886;p48"/>
            <p:cNvSpPr/>
            <p:nvPr/>
          </p:nvSpPr>
          <p:spPr>
            <a:xfrm>
              <a:off x="688900" y="1201350"/>
              <a:ext cx="255750" cy="25"/>
            </a:xfrm>
            <a:custGeom>
              <a:rect b="b" l="l" r="r" t="t"/>
              <a:pathLst>
                <a:path extrusionOk="0" fill="none" h="1" w="10230">
                  <a:moveTo>
                    <a:pt x="10229"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7" name="Google Shape;887;p48"/>
            <p:cNvSpPr/>
            <p:nvPr/>
          </p:nvSpPr>
          <p:spPr>
            <a:xfrm>
              <a:off x="688900" y="1145950"/>
              <a:ext cx="255750" cy="25"/>
            </a:xfrm>
            <a:custGeom>
              <a:rect b="b" l="l" r="r" t="t"/>
              <a:pathLst>
                <a:path extrusionOk="0" fill="none" h="1" w="10230">
                  <a:moveTo>
                    <a:pt x="10229"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8" name="Google Shape;888;p48"/>
            <p:cNvSpPr/>
            <p:nvPr/>
          </p:nvSpPr>
          <p:spPr>
            <a:xfrm>
              <a:off x="688900" y="1090525"/>
              <a:ext cx="255750" cy="25"/>
            </a:xfrm>
            <a:custGeom>
              <a:rect b="b" l="l" r="r" t="t"/>
              <a:pathLst>
                <a:path extrusionOk="0" fill="none" h="1" w="10230">
                  <a:moveTo>
                    <a:pt x="10229"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9" name="Google Shape;889;p48"/>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0" name="Google Shape;890;p48"/>
          <p:cNvGrpSpPr/>
          <p:nvPr/>
        </p:nvGrpSpPr>
        <p:grpSpPr>
          <a:xfrm>
            <a:off x="1579830" y="1096251"/>
            <a:ext cx="296524" cy="253898"/>
            <a:chOff x="1934025" y="1001650"/>
            <a:chExt cx="415300" cy="355600"/>
          </a:xfrm>
        </p:grpSpPr>
        <p:sp>
          <p:nvSpPr>
            <p:cNvPr id="891" name="Google Shape;891;p48"/>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2" name="Google Shape;892;p48"/>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3" name="Google Shape;893;p48"/>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4" name="Google Shape;894;p48"/>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5" name="Google Shape;895;p48"/>
          <p:cNvSpPr/>
          <p:nvPr/>
        </p:nvSpPr>
        <p:spPr>
          <a:xfrm>
            <a:off x="2058752" y="1074873"/>
            <a:ext cx="298238" cy="296506"/>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6" name="Google Shape;896;p48"/>
          <p:cNvSpPr/>
          <p:nvPr/>
        </p:nvSpPr>
        <p:spPr>
          <a:xfrm>
            <a:off x="2539087" y="1089652"/>
            <a:ext cx="297381" cy="266947"/>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7" name="Google Shape;897;p48"/>
          <p:cNvSpPr/>
          <p:nvPr/>
        </p:nvSpPr>
        <p:spPr>
          <a:xfrm>
            <a:off x="3023330" y="1091829"/>
            <a:ext cx="288688" cy="262591"/>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8" name="Google Shape;898;p48"/>
          <p:cNvSpPr/>
          <p:nvPr/>
        </p:nvSpPr>
        <p:spPr>
          <a:xfrm>
            <a:off x="3512804" y="1094435"/>
            <a:ext cx="269553" cy="25737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99" name="Google Shape;899;p48"/>
          <p:cNvGrpSpPr/>
          <p:nvPr/>
        </p:nvGrpSpPr>
        <p:grpSpPr>
          <a:xfrm>
            <a:off x="3979138" y="1077116"/>
            <a:ext cx="297381" cy="297809"/>
            <a:chOff x="5294400" y="974850"/>
            <a:chExt cx="416500" cy="417100"/>
          </a:xfrm>
        </p:grpSpPr>
        <p:sp>
          <p:nvSpPr>
            <p:cNvPr id="900" name="Google Shape;900;p48"/>
            <p:cNvSpPr/>
            <p:nvPr/>
          </p:nvSpPr>
          <p:spPr>
            <a:xfrm>
              <a:off x="5325450" y="997975"/>
              <a:ext cx="151650" cy="154700"/>
            </a:xfrm>
            <a:custGeom>
              <a:rect b="b" l="l" r="r" t="t"/>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1" name="Google Shape;901;p48"/>
            <p:cNvSpPr/>
            <p:nvPr/>
          </p:nvSpPr>
          <p:spPr>
            <a:xfrm>
              <a:off x="5294400" y="974850"/>
              <a:ext cx="416500" cy="417100"/>
            </a:xfrm>
            <a:custGeom>
              <a:rect b="b" l="l" r="r" t="t"/>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02" name="Google Shape;902;p48"/>
          <p:cNvGrpSpPr/>
          <p:nvPr/>
        </p:nvGrpSpPr>
        <p:grpSpPr>
          <a:xfrm>
            <a:off x="4423442" y="1043647"/>
            <a:ext cx="368674" cy="359106"/>
            <a:chOff x="5916675" y="927975"/>
            <a:chExt cx="516350" cy="502950"/>
          </a:xfrm>
        </p:grpSpPr>
        <p:sp>
          <p:nvSpPr>
            <p:cNvPr id="903" name="Google Shape;903;p48"/>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4" name="Google Shape;904;p48"/>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05" name="Google Shape;905;p48"/>
          <p:cNvGrpSpPr/>
          <p:nvPr/>
        </p:nvGrpSpPr>
        <p:grpSpPr>
          <a:xfrm>
            <a:off x="602114" y="1595319"/>
            <a:ext cx="332153" cy="224339"/>
            <a:chOff x="564675" y="1700625"/>
            <a:chExt cx="465200" cy="314200"/>
          </a:xfrm>
        </p:grpSpPr>
        <p:sp>
          <p:nvSpPr>
            <p:cNvPr id="906" name="Google Shape;906;p48"/>
            <p:cNvSpPr/>
            <p:nvPr/>
          </p:nvSpPr>
          <p:spPr>
            <a:xfrm>
              <a:off x="564675" y="1700625"/>
              <a:ext cx="465200" cy="29250"/>
            </a:xfrm>
            <a:custGeom>
              <a:rect b="b" l="l" r="r" t="t"/>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7" name="Google Shape;907;p48"/>
            <p:cNvSpPr/>
            <p:nvPr/>
          </p:nvSpPr>
          <p:spPr>
            <a:xfrm>
              <a:off x="564675" y="1732300"/>
              <a:ext cx="465200" cy="272175"/>
            </a:xfrm>
            <a:custGeom>
              <a:rect b="b" l="l" r="r" t="t"/>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8" name="Google Shape;908;p48"/>
            <p:cNvSpPr/>
            <p:nvPr/>
          </p:nvSpPr>
          <p:spPr>
            <a:xfrm>
              <a:off x="572600" y="2014200"/>
              <a:ext cx="449375" cy="625"/>
            </a:xfrm>
            <a:custGeom>
              <a:rect b="b" l="l" r="r" t="t"/>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09" name="Google Shape;909;p48"/>
          <p:cNvGrpSpPr/>
          <p:nvPr/>
        </p:nvGrpSpPr>
        <p:grpSpPr>
          <a:xfrm>
            <a:off x="1082065" y="1540537"/>
            <a:ext cx="332153" cy="325209"/>
            <a:chOff x="1236875" y="1623900"/>
            <a:chExt cx="465200" cy="455475"/>
          </a:xfrm>
        </p:grpSpPr>
        <p:sp>
          <p:nvSpPr>
            <p:cNvPr id="910" name="Google Shape;910;p48"/>
            <p:cNvSpPr/>
            <p:nvPr/>
          </p:nvSpPr>
          <p:spPr>
            <a:xfrm>
              <a:off x="1236875" y="1623900"/>
              <a:ext cx="465200" cy="445125"/>
            </a:xfrm>
            <a:custGeom>
              <a:rect b="b" l="l" r="r" t="t"/>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1" name="Google Shape;911;p48"/>
            <p:cNvSpPr/>
            <p:nvPr/>
          </p:nvSpPr>
          <p:spPr>
            <a:xfrm>
              <a:off x="1244800" y="2078750"/>
              <a:ext cx="449375" cy="625"/>
            </a:xfrm>
            <a:custGeom>
              <a:rect b="b" l="l" r="r" t="t"/>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2" name="Google Shape;912;p48"/>
            <p:cNvSpPr/>
            <p:nvPr/>
          </p:nvSpPr>
          <p:spPr>
            <a:xfrm>
              <a:off x="1236875" y="1791950"/>
              <a:ext cx="465200" cy="171725"/>
            </a:xfrm>
            <a:custGeom>
              <a:rect b="b" l="l" r="r" t="t"/>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3" name="Google Shape;913;p48"/>
            <p:cNvSpPr/>
            <p:nvPr/>
          </p:nvSpPr>
          <p:spPr>
            <a:xfrm>
              <a:off x="1330025" y="1750550"/>
              <a:ext cx="278900" cy="110850"/>
            </a:xfrm>
            <a:custGeom>
              <a:rect b="b" l="l" r="r" t="t"/>
              <a:pathLst>
                <a:path extrusionOk="0" fill="none" h="4434" w="11156">
                  <a:moveTo>
                    <a:pt x="1" y="4433"/>
                  </a:moveTo>
                  <a:lnTo>
                    <a:pt x="1" y="1"/>
                  </a:lnTo>
                  <a:lnTo>
                    <a:pt x="11155" y="1"/>
                  </a:lnTo>
                  <a:lnTo>
                    <a:pt x="11155" y="443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4" name="Google Shape;914;p48"/>
            <p:cNvSpPr/>
            <p:nvPr/>
          </p:nvSpPr>
          <p:spPr>
            <a:xfrm>
              <a:off x="1402500" y="1810225"/>
              <a:ext cx="133975" cy="25"/>
            </a:xfrm>
            <a:custGeom>
              <a:rect b="b" l="l" r="r" t="t"/>
              <a:pathLst>
                <a:path extrusionOk="0" fill="none" h="1" w="5359">
                  <a:moveTo>
                    <a:pt x="0" y="0"/>
                  </a:moveTo>
                  <a:lnTo>
                    <a:pt x="535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5" name="Google Shape;915;p48"/>
            <p:cNvSpPr/>
            <p:nvPr/>
          </p:nvSpPr>
          <p:spPr>
            <a:xfrm>
              <a:off x="1402500" y="1844325"/>
              <a:ext cx="133975" cy="25"/>
            </a:xfrm>
            <a:custGeom>
              <a:rect b="b" l="l" r="r" t="t"/>
              <a:pathLst>
                <a:path extrusionOk="0" fill="none" h="1" w="5359">
                  <a:moveTo>
                    <a:pt x="0" y="0"/>
                  </a:moveTo>
                  <a:lnTo>
                    <a:pt x="535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6" name="Google Shape;916;p48"/>
            <p:cNvSpPr/>
            <p:nvPr/>
          </p:nvSpPr>
          <p:spPr>
            <a:xfrm>
              <a:off x="1402500" y="1878425"/>
              <a:ext cx="85250" cy="25"/>
            </a:xfrm>
            <a:custGeom>
              <a:rect b="b" l="l" r="r" t="t"/>
              <a:pathLst>
                <a:path extrusionOk="0" fill="none" h="1" w="3410">
                  <a:moveTo>
                    <a:pt x="0" y="0"/>
                  </a:moveTo>
                  <a:lnTo>
                    <a:pt x="341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17" name="Google Shape;917;p48"/>
          <p:cNvGrpSpPr/>
          <p:nvPr/>
        </p:nvGrpSpPr>
        <p:grpSpPr>
          <a:xfrm>
            <a:off x="1572440" y="1547499"/>
            <a:ext cx="311304" cy="311286"/>
            <a:chOff x="1923675" y="1633650"/>
            <a:chExt cx="436000" cy="435975"/>
          </a:xfrm>
        </p:grpSpPr>
        <p:sp>
          <p:nvSpPr>
            <p:cNvPr id="918" name="Google Shape;918;p4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9" name="Google Shape;919;p48"/>
            <p:cNvSpPr/>
            <p:nvPr/>
          </p:nvSpPr>
          <p:spPr>
            <a:xfrm>
              <a:off x="2019900" y="1757250"/>
              <a:ext cx="261825" cy="261850"/>
            </a:xfrm>
            <a:custGeom>
              <a:rect b="b" l="l" r="r" t="t"/>
              <a:pathLst>
                <a:path extrusionOk="0" fill="none" h="10474" w="10473">
                  <a:moveTo>
                    <a:pt x="10473" y="1"/>
                  </a:moveTo>
                  <a:lnTo>
                    <a:pt x="0" y="1047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0" name="Google Shape;920;p4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1" name="Google Shape;921;p48"/>
            <p:cNvSpPr/>
            <p:nvPr/>
          </p:nvSpPr>
          <p:spPr>
            <a:xfrm>
              <a:off x="1974225" y="1711575"/>
              <a:ext cx="261825" cy="261850"/>
            </a:xfrm>
            <a:custGeom>
              <a:rect b="b" l="l" r="r" t="t"/>
              <a:pathLst>
                <a:path extrusionOk="0" fill="none" h="10474" w="10473">
                  <a:moveTo>
                    <a:pt x="0" y="10474"/>
                  </a:moveTo>
                  <a:lnTo>
                    <a:pt x="1047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2" name="Google Shape;922;p48"/>
            <p:cNvSpPr/>
            <p:nvPr/>
          </p:nvSpPr>
          <p:spPr>
            <a:xfrm>
              <a:off x="1934650" y="2014200"/>
              <a:ext cx="44475" cy="44475"/>
            </a:xfrm>
            <a:custGeom>
              <a:rect b="b" l="l" r="r" t="t"/>
              <a:pathLst>
                <a:path extrusionOk="0" fill="none" h="1779" w="1779">
                  <a:moveTo>
                    <a:pt x="1778" y="1778"/>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3" name="Google Shape;923;p4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24" name="Google Shape;924;p48"/>
          <p:cNvGrpSpPr/>
          <p:nvPr/>
        </p:nvGrpSpPr>
        <p:grpSpPr>
          <a:xfrm>
            <a:off x="2051088" y="1546196"/>
            <a:ext cx="313892" cy="313892"/>
            <a:chOff x="2594050" y="1631825"/>
            <a:chExt cx="439625" cy="439625"/>
          </a:xfrm>
        </p:grpSpPr>
        <p:sp>
          <p:nvSpPr>
            <p:cNvPr id="925" name="Google Shape;925;p4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6" name="Google Shape;926;p4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7" name="Google Shape;927;p4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8" name="Google Shape;928;p48"/>
            <p:cNvSpPr/>
            <p:nvPr/>
          </p:nvSpPr>
          <p:spPr>
            <a:xfrm>
              <a:off x="2801675" y="1740825"/>
              <a:ext cx="49950" cy="49950"/>
            </a:xfrm>
            <a:custGeom>
              <a:rect b="b" l="l" r="r" t="t"/>
              <a:pathLst>
                <a:path extrusionOk="0" fill="none" h="1998" w="1998">
                  <a:moveTo>
                    <a:pt x="1" y="1997"/>
                  </a:moveTo>
                  <a:lnTo>
                    <a:pt x="199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29" name="Google Shape;929;p48"/>
          <p:cNvSpPr/>
          <p:nvPr/>
        </p:nvSpPr>
        <p:spPr>
          <a:xfrm>
            <a:off x="2544727" y="1559991"/>
            <a:ext cx="286082" cy="286082"/>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930" name="Google Shape;930;p48"/>
          <p:cNvGrpSpPr/>
          <p:nvPr/>
        </p:nvGrpSpPr>
        <p:grpSpPr>
          <a:xfrm>
            <a:off x="3040549" y="1522723"/>
            <a:ext cx="254773" cy="360838"/>
            <a:chOff x="3979850" y="1598950"/>
            <a:chExt cx="356825" cy="505375"/>
          </a:xfrm>
        </p:grpSpPr>
        <p:sp>
          <p:nvSpPr>
            <p:cNvPr id="931" name="Google Shape;931;p48"/>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2" name="Google Shape;932;p48"/>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33" name="Google Shape;933;p48"/>
          <p:cNvGrpSpPr/>
          <p:nvPr/>
        </p:nvGrpSpPr>
        <p:grpSpPr>
          <a:xfrm>
            <a:off x="3480069" y="1600103"/>
            <a:ext cx="335634" cy="206078"/>
            <a:chOff x="4595425" y="1707325"/>
            <a:chExt cx="470075" cy="288625"/>
          </a:xfrm>
        </p:grpSpPr>
        <p:sp>
          <p:nvSpPr>
            <p:cNvPr id="934" name="Google Shape;934;p48"/>
            <p:cNvSpPr/>
            <p:nvPr/>
          </p:nvSpPr>
          <p:spPr>
            <a:xfrm>
              <a:off x="4809750" y="1707325"/>
              <a:ext cx="41425" cy="41425"/>
            </a:xfrm>
            <a:custGeom>
              <a:rect b="b" l="l" r="r" t="t"/>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5" name="Google Shape;935;p48"/>
            <p:cNvSpPr/>
            <p:nvPr/>
          </p:nvSpPr>
          <p:spPr>
            <a:xfrm>
              <a:off x="502407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6" name="Google Shape;936;p48"/>
            <p:cNvSpPr/>
            <p:nvPr/>
          </p:nvSpPr>
          <p:spPr>
            <a:xfrm>
              <a:off x="4628900" y="1760300"/>
              <a:ext cx="403100" cy="177825"/>
            </a:xfrm>
            <a:custGeom>
              <a:rect b="b" l="l" r="r" t="t"/>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7" name="Google Shape;937;p48"/>
            <p:cNvSpPr/>
            <p:nvPr/>
          </p:nvSpPr>
          <p:spPr>
            <a:xfrm>
              <a:off x="459542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8" name="Google Shape;938;p48"/>
            <p:cNvSpPr/>
            <p:nvPr/>
          </p:nvSpPr>
          <p:spPr>
            <a:xfrm>
              <a:off x="4667275" y="1951475"/>
              <a:ext cx="326375" cy="44475"/>
            </a:xfrm>
            <a:custGeom>
              <a:rect b="b" l="l" r="r" t="t"/>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39" name="Google Shape;939;p48"/>
          <p:cNvGrpSpPr/>
          <p:nvPr/>
        </p:nvGrpSpPr>
        <p:grpSpPr>
          <a:xfrm>
            <a:off x="3976103" y="1549677"/>
            <a:ext cx="303468" cy="306931"/>
            <a:chOff x="5290150" y="1636700"/>
            <a:chExt cx="425025" cy="429875"/>
          </a:xfrm>
        </p:grpSpPr>
        <p:sp>
          <p:nvSpPr>
            <p:cNvPr id="940" name="Google Shape;940;p48"/>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1" name="Google Shape;941;p48"/>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42" name="Google Shape;942;p48"/>
          <p:cNvGrpSpPr/>
          <p:nvPr/>
        </p:nvGrpSpPr>
        <p:grpSpPr>
          <a:xfrm>
            <a:off x="4455179" y="1540537"/>
            <a:ext cx="305199" cy="319997"/>
            <a:chOff x="5961125" y="1623900"/>
            <a:chExt cx="427450" cy="448175"/>
          </a:xfrm>
        </p:grpSpPr>
        <p:sp>
          <p:nvSpPr>
            <p:cNvPr id="943" name="Google Shape;943;p48"/>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4" name="Google Shape;944;p48"/>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5" name="Google Shape;945;p48"/>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6" name="Google Shape;946;p48"/>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7" name="Google Shape;947;p48"/>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8" name="Google Shape;948;p48"/>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9" name="Google Shape;949;p48"/>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50" name="Google Shape;950;p48"/>
          <p:cNvGrpSpPr/>
          <p:nvPr/>
        </p:nvGrpSpPr>
        <p:grpSpPr>
          <a:xfrm>
            <a:off x="4924688" y="1548802"/>
            <a:ext cx="326066" cy="308680"/>
            <a:chOff x="6618700" y="1635475"/>
            <a:chExt cx="456675" cy="432325"/>
          </a:xfrm>
        </p:grpSpPr>
        <p:sp>
          <p:nvSpPr>
            <p:cNvPr id="951" name="Google Shape;951;p48"/>
            <p:cNvSpPr/>
            <p:nvPr/>
          </p:nvSpPr>
          <p:spPr>
            <a:xfrm>
              <a:off x="6663775" y="1904000"/>
              <a:ext cx="117525" cy="163800"/>
            </a:xfrm>
            <a:custGeom>
              <a:rect b="b" l="l" r="r" t="t"/>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2" name="Google Shape;952;p48"/>
            <p:cNvSpPr/>
            <p:nvPr/>
          </p:nvSpPr>
          <p:spPr>
            <a:xfrm>
              <a:off x="7046125" y="1775525"/>
              <a:ext cx="29250" cy="99275"/>
            </a:xfrm>
            <a:custGeom>
              <a:rect b="b" l="l" r="r" t="t"/>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3" name="Google Shape;953;p48"/>
            <p:cNvSpPr/>
            <p:nvPr/>
          </p:nvSpPr>
          <p:spPr>
            <a:xfrm>
              <a:off x="6618700" y="1751775"/>
              <a:ext cx="96850" cy="146750"/>
            </a:xfrm>
            <a:custGeom>
              <a:rect b="b" l="l" r="r" t="t"/>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4" name="Google Shape;954;p48"/>
            <p:cNvSpPr/>
            <p:nvPr/>
          </p:nvSpPr>
          <p:spPr>
            <a:xfrm>
              <a:off x="6721600" y="1660450"/>
              <a:ext cx="278900" cy="329425"/>
            </a:xfrm>
            <a:custGeom>
              <a:rect b="b" l="l" r="r" t="t"/>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5" name="Google Shape;955;p48"/>
            <p:cNvSpPr/>
            <p:nvPr/>
          </p:nvSpPr>
          <p:spPr>
            <a:xfrm>
              <a:off x="7006550" y="1635475"/>
              <a:ext cx="34750" cy="378750"/>
            </a:xfrm>
            <a:custGeom>
              <a:rect b="b" l="l" r="r" t="t"/>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56" name="Google Shape;956;p48"/>
          <p:cNvGrpSpPr/>
          <p:nvPr/>
        </p:nvGrpSpPr>
        <p:grpSpPr>
          <a:xfrm>
            <a:off x="639064" y="2044407"/>
            <a:ext cx="258254" cy="277371"/>
            <a:chOff x="616425" y="2329600"/>
            <a:chExt cx="361700" cy="388475"/>
          </a:xfrm>
        </p:grpSpPr>
        <p:sp>
          <p:nvSpPr>
            <p:cNvPr id="957" name="Google Shape;957;p48"/>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8" name="Google Shape;958;p48"/>
            <p:cNvSpPr/>
            <p:nvPr/>
          </p:nvSpPr>
          <p:spPr>
            <a:xfrm>
              <a:off x="704725" y="2545750"/>
              <a:ext cx="185125" cy="25"/>
            </a:xfrm>
            <a:custGeom>
              <a:rect b="b" l="l" r="r" t="t"/>
              <a:pathLst>
                <a:path extrusionOk="0" fill="none" h="1" w="7405">
                  <a:moveTo>
                    <a:pt x="7404"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9" name="Google Shape;959;p48"/>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0" name="Google Shape;960;p48"/>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1" name="Google Shape;961;p48"/>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2" name="Google Shape;962;p48"/>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3" name="Google Shape;963;p48"/>
            <p:cNvSpPr/>
            <p:nvPr/>
          </p:nvSpPr>
          <p:spPr>
            <a:xfrm>
              <a:off x="766825" y="2388050"/>
              <a:ext cx="60925" cy="25"/>
            </a:xfrm>
            <a:custGeom>
              <a:rect b="b" l="l" r="r" t="t"/>
              <a:pathLst>
                <a:path extrusionOk="0" fill="none" h="1" w="2437">
                  <a:moveTo>
                    <a:pt x="2436" y="0"/>
                  </a:move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4" name="Google Shape;964;p48"/>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65" name="Google Shape;965;p48"/>
          <p:cNvGrpSpPr/>
          <p:nvPr/>
        </p:nvGrpSpPr>
        <p:grpSpPr>
          <a:xfrm>
            <a:off x="1112071" y="2047013"/>
            <a:ext cx="272159" cy="272159"/>
            <a:chOff x="1278900" y="2333250"/>
            <a:chExt cx="381175" cy="381175"/>
          </a:xfrm>
        </p:grpSpPr>
        <p:sp>
          <p:nvSpPr>
            <p:cNvPr id="966" name="Google Shape;966;p48"/>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7" name="Google Shape;967;p48"/>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8" name="Google Shape;968;p48"/>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9" name="Google Shape;969;p48"/>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70" name="Google Shape;970;p48"/>
          <p:cNvGrpSpPr/>
          <p:nvPr/>
        </p:nvGrpSpPr>
        <p:grpSpPr>
          <a:xfrm>
            <a:off x="1592004" y="2047013"/>
            <a:ext cx="272177" cy="272159"/>
            <a:chOff x="1951075" y="2333250"/>
            <a:chExt cx="381200" cy="381175"/>
          </a:xfrm>
        </p:grpSpPr>
        <p:sp>
          <p:nvSpPr>
            <p:cNvPr id="971" name="Google Shape;971;p48"/>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2" name="Google Shape;972;p48"/>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3" name="Google Shape;973;p48"/>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4" name="Google Shape;974;p48"/>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75" name="Google Shape;975;p48"/>
          <p:cNvGrpSpPr/>
          <p:nvPr/>
        </p:nvGrpSpPr>
        <p:grpSpPr>
          <a:xfrm>
            <a:off x="2071954" y="2047013"/>
            <a:ext cx="272159" cy="272159"/>
            <a:chOff x="2623275" y="2333250"/>
            <a:chExt cx="381175" cy="381175"/>
          </a:xfrm>
        </p:grpSpPr>
        <p:sp>
          <p:nvSpPr>
            <p:cNvPr id="976" name="Google Shape;976;p48"/>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7" name="Google Shape;977;p48"/>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8" name="Google Shape;978;p48"/>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9" name="Google Shape;979;p48"/>
            <p:cNvSpPr/>
            <p:nvPr/>
          </p:nvSpPr>
          <p:spPr>
            <a:xfrm>
              <a:off x="2810200" y="2595675"/>
              <a:ext cx="99875" cy="31075"/>
            </a:xfrm>
            <a:custGeom>
              <a:rect b="b" l="l" r="r" t="t"/>
              <a:pathLst>
                <a:path extrusionOk="0" fill="none" h="1243" w="3995">
                  <a:moveTo>
                    <a:pt x="1" y="1242"/>
                  </a:moveTo>
                  <a:lnTo>
                    <a:pt x="3995"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80" name="Google Shape;980;p48"/>
          <p:cNvGrpSpPr/>
          <p:nvPr/>
        </p:nvGrpSpPr>
        <p:grpSpPr>
          <a:xfrm>
            <a:off x="2615380" y="2000068"/>
            <a:ext cx="145210" cy="362587"/>
            <a:chOff x="3384375" y="2267500"/>
            <a:chExt cx="203375" cy="507825"/>
          </a:xfrm>
        </p:grpSpPr>
        <p:sp>
          <p:nvSpPr>
            <p:cNvPr id="981" name="Google Shape;981;p48"/>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2" name="Google Shape;982;p48"/>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83" name="Google Shape;983;p48"/>
          <p:cNvGrpSpPr/>
          <p:nvPr/>
        </p:nvGrpSpPr>
        <p:grpSpPr>
          <a:xfrm>
            <a:off x="3588312" y="2046139"/>
            <a:ext cx="119131" cy="270427"/>
            <a:chOff x="4747025" y="2332025"/>
            <a:chExt cx="166850" cy="378750"/>
          </a:xfrm>
        </p:grpSpPr>
        <p:sp>
          <p:nvSpPr>
            <p:cNvPr id="984" name="Google Shape;984;p48"/>
            <p:cNvSpPr/>
            <p:nvPr/>
          </p:nvSpPr>
          <p:spPr>
            <a:xfrm>
              <a:off x="4747025" y="2427025"/>
              <a:ext cx="166850" cy="283750"/>
            </a:xfrm>
            <a:custGeom>
              <a:rect b="b" l="l" r="r" t="t"/>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5" name="Google Shape;985;p48"/>
            <p:cNvSpPr/>
            <p:nvPr/>
          </p:nvSpPr>
          <p:spPr>
            <a:xfrm>
              <a:off x="4792100" y="2332025"/>
              <a:ext cx="76725" cy="84050"/>
            </a:xfrm>
            <a:custGeom>
              <a:rect b="b" l="l" r="r" t="t"/>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86" name="Google Shape;986;p48"/>
          <p:cNvGrpSpPr/>
          <p:nvPr/>
        </p:nvGrpSpPr>
        <p:grpSpPr>
          <a:xfrm>
            <a:off x="3106201" y="2001799"/>
            <a:ext cx="123468" cy="359106"/>
            <a:chOff x="4071800" y="2269925"/>
            <a:chExt cx="172925" cy="502950"/>
          </a:xfrm>
        </p:grpSpPr>
        <p:sp>
          <p:nvSpPr>
            <p:cNvPr id="987" name="Google Shape;987;p48"/>
            <p:cNvSpPr/>
            <p:nvPr/>
          </p:nvSpPr>
          <p:spPr>
            <a:xfrm>
              <a:off x="4118075" y="2269925"/>
              <a:ext cx="80375" cy="91350"/>
            </a:xfrm>
            <a:custGeom>
              <a:rect b="b" l="l" r="r" t="t"/>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8" name="Google Shape;988;p48"/>
            <p:cNvSpPr/>
            <p:nvPr/>
          </p:nvSpPr>
          <p:spPr>
            <a:xfrm>
              <a:off x="4071800" y="2372825"/>
              <a:ext cx="172925" cy="400050"/>
            </a:xfrm>
            <a:custGeom>
              <a:rect b="b" l="l" r="r" t="t"/>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89" name="Google Shape;989;p48"/>
          <p:cNvSpPr/>
          <p:nvPr/>
        </p:nvSpPr>
        <p:spPr>
          <a:xfrm>
            <a:off x="3991407" y="2039469"/>
            <a:ext cx="272159" cy="286939"/>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990" name="Google Shape;990;p48"/>
          <p:cNvGrpSpPr/>
          <p:nvPr/>
        </p:nvGrpSpPr>
        <p:grpSpPr>
          <a:xfrm>
            <a:off x="4463444" y="2044836"/>
            <a:ext cx="293900" cy="276514"/>
            <a:chOff x="5972700" y="2330200"/>
            <a:chExt cx="411625" cy="387275"/>
          </a:xfrm>
        </p:grpSpPr>
        <p:sp>
          <p:nvSpPr>
            <p:cNvPr id="991" name="Google Shape;991;p48"/>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2" name="Google Shape;992;p48"/>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93" name="Google Shape;993;p48"/>
          <p:cNvGrpSpPr/>
          <p:nvPr/>
        </p:nvGrpSpPr>
        <p:grpSpPr>
          <a:xfrm>
            <a:off x="721673" y="2493478"/>
            <a:ext cx="93052" cy="339114"/>
            <a:chOff x="732125" y="2958550"/>
            <a:chExt cx="130325" cy="474950"/>
          </a:xfrm>
        </p:grpSpPr>
        <p:sp>
          <p:nvSpPr>
            <p:cNvPr id="994" name="Google Shape;994;p48"/>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5" name="Google Shape;995;p48"/>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6" name="Google Shape;996;p48"/>
            <p:cNvSpPr/>
            <p:nvPr/>
          </p:nvSpPr>
          <p:spPr>
            <a:xfrm>
              <a:off x="802750" y="3129050"/>
              <a:ext cx="13425" cy="25"/>
            </a:xfrm>
            <a:custGeom>
              <a:rect b="b" l="l" r="r" t="t"/>
              <a:pathLst>
                <a:path extrusionOk="0" fill="none" h="1" w="537">
                  <a:moveTo>
                    <a:pt x="536"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7" name="Google Shape;997;p48"/>
            <p:cNvSpPr/>
            <p:nvPr/>
          </p:nvSpPr>
          <p:spPr>
            <a:xfrm>
              <a:off x="802750" y="3162525"/>
              <a:ext cx="13425" cy="25"/>
            </a:xfrm>
            <a:custGeom>
              <a:rect b="b" l="l" r="r" t="t"/>
              <a:pathLst>
                <a:path extrusionOk="0" fill="none" h="1" w="537">
                  <a:moveTo>
                    <a:pt x="536"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8" name="Google Shape;998;p48"/>
            <p:cNvSpPr/>
            <p:nvPr/>
          </p:nvSpPr>
          <p:spPr>
            <a:xfrm>
              <a:off x="802750" y="3196025"/>
              <a:ext cx="13425" cy="25"/>
            </a:xfrm>
            <a:custGeom>
              <a:rect b="b" l="l" r="r" t="t"/>
              <a:pathLst>
                <a:path extrusionOk="0" fill="none" h="1" w="537">
                  <a:moveTo>
                    <a:pt x="536"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9" name="Google Shape;999;p48"/>
            <p:cNvSpPr/>
            <p:nvPr/>
          </p:nvSpPr>
          <p:spPr>
            <a:xfrm>
              <a:off x="802750" y="3229500"/>
              <a:ext cx="13425" cy="25"/>
            </a:xfrm>
            <a:custGeom>
              <a:rect b="b" l="l" r="r" t="t"/>
              <a:pathLst>
                <a:path extrusionOk="0" fill="none" h="1" w="537">
                  <a:moveTo>
                    <a:pt x="536"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0" name="Google Shape;1000;p48"/>
            <p:cNvSpPr/>
            <p:nvPr/>
          </p:nvSpPr>
          <p:spPr>
            <a:xfrm>
              <a:off x="802750" y="3263000"/>
              <a:ext cx="13425" cy="25"/>
            </a:xfrm>
            <a:custGeom>
              <a:rect b="b" l="l" r="r" t="t"/>
              <a:pathLst>
                <a:path extrusionOk="0" fill="none" h="1" w="537">
                  <a:moveTo>
                    <a:pt x="536"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1" name="Google Shape;1001;p48"/>
            <p:cNvSpPr/>
            <p:nvPr/>
          </p:nvSpPr>
          <p:spPr>
            <a:xfrm>
              <a:off x="802750" y="3296475"/>
              <a:ext cx="13425" cy="25"/>
            </a:xfrm>
            <a:custGeom>
              <a:rect b="b" l="l" r="r" t="t"/>
              <a:pathLst>
                <a:path extrusionOk="0" fill="none" h="1" w="537">
                  <a:moveTo>
                    <a:pt x="536"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02" name="Google Shape;1002;p48"/>
          <p:cNvSpPr/>
          <p:nvPr/>
        </p:nvSpPr>
        <p:spPr>
          <a:xfrm>
            <a:off x="1585360" y="2479805"/>
            <a:ext cx="285207" cy="366068"/>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3" name="Google Shape;1003;p48"/>
          <p:cNvSpPr/>
          <p:nvPr/>
        </p:nvSpPr>
        <p:spPr>
          <a:xfrm>
            <a:off x="1142400" y="2479805"/>
            <a:ext cx="211308" cy="366068"/>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004" name="Google Shape;1004;p48"/>
          <p:cNvGrpSpPr/>
          <p:nvPr/>
        </p:nvGrpSpPr>
        <p:grpSpPr>
          <a:xfrm>
            <a:off x="2043269" y="2504348"/>
            <a:ext cx="329547" cy="312161"/>
            <a:chOff x="2583100" y="2973775"/>
            <a:chExt cx="461550" cy="437200"/>
          </a:xfrm>
        </p:grpSpPr>
        <p:sp>
          <p:nvSpPr>
            <p:cNvPr id="1005" name="Google Shape;1005;p48"/>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6" name="Google Shape;1006;p48"/>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07" name="Google Shape;1007;p48"/>
          <p:cNvSpPr/>
          <p:nvPr/>
        </p:nvSpPr>
        <p:spPr>
          <a:xfrm>
            <a:off x="3496276" y="2511539"/>
            <a:ext cx="302593" cy="302593"/>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008" name="Google Shape;1008;p48"/>
          <p:cNvGrpSpPr/>
          <p:nvPr/>
        </p:nvGrpSpPr>
        <p:grpSpPr>
          <a:xfrm>
            <a:off x="3945669" y="2528267"/>
            <a:ext cx="369549" cy="274765"/>
            <a:chOff x="5247525" y="3007275"/>
            <a:chExt cx="517575" cy="384825"/>
          </a:xfrm>
        </p:grpSpPr>
        <p:sp>
          <p:nvSpPr>
            <p:cNvPr id="1009" name="Google Shape;1009;p48"/>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0" name="Google Shape;1010;p48"/>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11" name="Google Shape;1011;p48"/>
          <p:cNvGrpSpPr/>
          <p:nvPr/>
        </p:nvGrpSpPr>
        <p:grpSpPr>
          <a:xfrm>
            <a:off x="3020557" y="2512613"/>
            <a:ext cx="291276" cy="297381"/>
            <a:chOff x="3951850" y="2985350"/>
            <a:chExt cx="407950" cy="416500"/>
          </a:xfrm>
        </p:grpSpPr>
        <p:sp>
          <p:nvSpPr>
            <p:cNvPr id="1012" name="Google Shape;1012;p4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3" name="Google Shape;1013;p4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4" name="Google Shape;1014;p4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5" name="Google Shape;1015;p4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16" name="Google Shape;1016;p48"/>
          <p:cNvGrpSpPr/>
          <p:nvPr/>
        </p:nvGrpSpPr>
        <p:grpSpPr>
          <a:xfrm>
            <a:off x="605166" y="3013430"/>
            <a:ext cx="337365" cy="259111"/>
            <a:chOff x="568950" y="3686775"/>
            <a:chExt cx="472500" cy="362900"/>
          </a:xfrm>
        </p:grpSpPr>
        <p:sp>
          <p:nvSpPr>
            <p:cNvPr id="1017" name="Google Shape;1017;p48"/>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8" name="Google Shape;1018;p48"/>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9" name="Google Shape;1019;p48"/>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20" name="Google Shape;1020;p48"/>
          <p:cNvSpPr/>
          <p:nvPr/>
        </p:nvSpPr>
        <p:spPr>
          <a:xfrm>
            <a:off x="4492607" y="2497636"/>
            <a:ext cx="229551" cy="330421"/>
          </a:xfrm>
          <a:custGeom>
            <a:rect b="b" l="l" r="r" t="t"/>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021" name="Google Shape;1021;p48"/>
          <p:cNvGrpSpPr/>
          <p:nvPr/>
        </p:nvGrpSpPr>
        <p:grpSpPr>
          <a:xfrm>
            <a:off x="1087723" y="3035172"/>
            <a:ext cx="320854" cy="215646"/>
            <a:chOff x="1244800" y="3717225"/>
            <a:chExt cx="449375" cy="302025"/>
          </a:xfrm>
        </p:grpSpPr>
        <p:sp>
          <p:nvSpPr>
            <p:cNvPr id="1022" name="Google Shape;1022;p48"/>
            <p:cNvSpPr/>
            <p:nvPr/>
          </p:nvSpPr>
          <p:spPr>
            <a:xfrm>
              <a:off x="1244800" y="3717225"/>
              <a:ext cx="449375" cy="302025"/>
            </a:xfrm>
            <a:custGeom>
              <a:rect b="b" l="l" r="r" t="t"/>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3" name="Google Shape;1023;p48"/>
            <p:cNvSpPr/>
            <p:nvPr/>
          </p:nvSpPr>
          <p:spPr>
            <a:xfrm>
              <a:off x="1244800" y="3795150"/>
              <a:ext cx="449375" cy="25"/>
            </a:xfrm>
            <a:custGeom>
              <a:rect b="b" l="l" r="r" t="t"/>
              <a:pathLst>
                <a:path extrusionOk="0" fill="none" h="1" w="17975">
                  <a:moveTo>
                    <a:pt x="17974"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4" name="Google Shape;1024;p48"/>
            <p:cNvSpPr/>
            <p:nvPr/>
          </p:nvSpPr>
          <p:spPr>
            <a:xfrm>
              <a:off x="1244800" y="3853000"/>
              <a:ext cx="449375" cy="25"/>
            </a:xfrm>
            <a:custGeom>
              <a:rect b="b" l="l" r="r" t="t"/>
              <a:pathLst>
                <a:path extrusionOk="0" fill="none" h="1" w="17975">
                  <a:moveTo>
                    <a:pt x="0" y="0"/>
                  </a:moveTo>
                  <a:lnTo>
                    <a:pt x="1797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5" name="Google Shape;1025;p48"/>
            <p:cNvSpPr/>
            <p:nvPr/>
          </p:nvSpPr>
          <p:spPr>
            <a:xfrm>
              <a:off x="1302625" y="3893800"/>
              <a:ext cx="161375" cy="25"/>
            </a:xfrm>
            <a:custGeom>
              <a:rect b="b" l="l" r="r" t="t"/>
              <a:pathLst>
                <a:path extrusionOk="0" fill="none" h="1" w="6455">
                  <a:moveTo>
                    <a:pt x="6455" y="0"/>
                  </a:move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6" name="Google Shape;1026;p48"/>
            <p:cNvSpPr/>
            <p:nvPr/>
          </p:nvSpPr>
          <p:spPr>
            <a:xfrm>
              <a:off x="1302625" y="3933975"/>
              <a:ext cx="110250" cy="25"/>
            </a:xfrm>
            <a:custGeom>
              <a:rect b="b" l="l" r="r" t="t"/>
              <a:pathLst>
                <a:path extrusionOk="0" fill="none" h="1" w="4410">
                  <a:moveTo>
                    <a:pt x="4409" y="1"/>
                  </a:move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7" name="Google Shape;1027;p48"/>
            <p:cNvSpPr/>
            <p:nvPr/>
          </p:nvSpPr>
          <p:spPr>
            <a:xfrm>
              <a:off x="1572975" y="3899875"/>
              <a:ext cx="62125" cy="40225"/>
            </a:xfrm>
            <a:custGeom>
              <a:rect b="b" l="l" r="r" t="t"/>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28" name="Google Shape;1028;p48"/>
          <p:cNvGrpSpPr/>
          <p:nvPr/>
        </p:nvGrpSpPr>
        <p:grpSpPr>
          <a:xfrm>
            <a:off x="1572012" y="3018642"/>
            <a:ext cx="312161" cy="243902"/>
            <a:chOff x="1923075" y="3694075"/>
            <a:chExt cx="437200" cy="341600"/>
          </a:xfrm>
        </p:grpSpPr>
        <p:sp>
          <p:nvSpPr>
            <p:cNvPr id="1029" name="Google Shape;1029;p48"/>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0" name="Google Shape;1030;p48"/>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1" name="Google Shape;1031;p48"/>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2" name="Google Shape;1032;p48"/>
            <p:cNvSpPr/>
            <p:nvPr/>
          </p:nvSpPr>
          <p:spPr>
            <a:xfrm>
              <a:off x="2261000" y="3781750"/>
              <a:ext cx="48725" cy="108400"/>
            </a:xfrm>
            <a:custGeom>
              <a:rect b="b" l="l" r="r" t="t"/>
              <a:pathLst>
                <a:path extrusionOk="0" fill="none" h="4336" w="1949">
                  <a:moveTo>
                    <a:pt x="1" y="4336"/>
                  </a:moveTo>
                  <a:lnTo>
                    <a:pt x="1949"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3" name="Google Shape;1033;p48"/>
            <p:cNvSpPr/>
            <p:nvPr/>
          </p:nvSpPr>
          <p:spPr>
            <a:xfrm>
              <a:off x="2225675" y="3780550"/>
              <a:ext cx="32300" cy="113875"/>
            </a:xfrm>
            <a:custGeom>
              <a:rect b="b" l="l" r="r" t="t"/>
              <a:pathLst>
                <a:path extrusionOk="0" fill="none" h="4555" w="1292">
                  <a:moveTo>
                    <a:pt x="1" y="4554"/>
                  </a:moveTo>
                  <a:lnTo>
                    <a:pt x="1292"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4" name="Google Shape;1034;p48"/>
            <p:cNvSpPr/>
            <p:nvPr/>
          </p:nvSpPr>
          <p:spPr>
            <a:xfrm>
              <a:off x="2190375" y="3779325"/>
              <a:ext cx="15850" cy="119350"/>
            </a:xfrm>
            <a:custGeom>
              <a:rect b="b" l="l" r="r" t="t"/>
              <a:pathLst>
                <a:path extrusionOk="0" fill="none" h="4774" w="634">
                  <a:moveTo>
                    <a:pt x="0" y="4774"/>
                  </a:moveTo>
                  <a:lnTo>
                    <a:pt x="63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5" name="Google Shape;1035;p48"/>
            <p:cNvSpPr/>
            <p:nvPr/>
          </p:nvSpPr>
          <p:spPr>
            <a:xfrm>
              <a:off x="2154450" y="3777500"/>
              <a:ext cx="1250" cy="126050"/>
            </a:xfrm>
            <a:custGeom>
              <a:rect b="b" l="l" r="r" t="t"/>
              <a:pathLst>
                <a:path extrusionOk="0" fill="none" h="5042" w="50">
                  <a:moveTo>
                    <a:pt x="49" y="5042"/>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6" name="Google Shape;1036;p48"/>
            <p:cNvSpPr/>
            <p:nvPr/>
          </p:nvSpPr>
          <p:spPr>
            <a:xfrm>
              <a:off x="2103300" y="3776275"/>
              <a:ext cx="17075" cy="131550"/>
            </a:xfrm>
            <a:custGeom>
              <a:rect b="b" l="l" r="r" t="t"/>
              <a:pathLst>
                <a:path extrusionOk="0" fill="none" h="5262" w="683">
                  <a:moveTo>
                    <a:pt x="683" y="5261"/>
                  </a:move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7" name="Google Shape;1037;p48"/>
            <p:cNvSpPr/>
            <p:nvPr/>
          </p:nvSpPr>
          <p:spPr>
            <a:xfrm>
              <a:off x="2051550" y="3775050"/>
              <a:ext cx="34125" cy="137025"/>
            </a:xfrm>
            <a:custGeom>
              <a:rect b="b" l="l" r="r" t="t"/>
              <a:pathLst>
                <a:path extrusionOk="0" fill="none" h="5481" w="1365">
                  <a:moveTo>
                    <a:pt x="1364" y="548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38" name="Google Shape;1038;p48"/>
          <p:cNvGrpSpPr/>
          <p:nvPr/>
        </p:nvGrpSpPr>
        <p:grpSpPr>
          <a:xfrm>
            <a:off x="2054997" y="3014733"/>
            <a:ext cx="306074" cy="251292"/>
            <a:chOff x="2599525" y="3688600"/>
            <a:chExt cx="428675" cy="351950"/>
          </a:xfrm>
        </p:grpSpPr>
        <p:sp>
          <p:nvSpPr>
            <p:cNvPr id="1039" name="Google Shape;1039;p48"/>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0" name="Google Shape;1040;p48"/>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1" name="Google Shape;1041;p48"/>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42" name="Google Shape;1042;p48"/>
          <p:cNvGrpSpPr/>
          <p:nvPr/>
        </p:nvGrpSpPr>
        <p:grpSpPr>
          <a:xfrm>
            <a:off x="2549727" y="2997347"/>
            <a:ext cx="283476" cy="279549"/>
            <a:chOff x="3292425" y="3664250"/>
            <a:chExt cx="397025" cy="391525"/>
          </a:xfrm>
        </p:grpSpPr>
        <p:sp>
          <p:nvSpPr>
            <p:cNvPr id="1043" name="Google Shape;1043;p48"/>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4" name="Google Shape;1044;p48"/>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5" name="Google Shape;1045;p48"/>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46" name="Google Shape;1046;p48"/>
          <p:cNvGrpSpPr/>
          <p:nvPr/>
        </p:nvGrpSpPr>
        <p:grpSpPr>
          <a:xfrm>
            <a:off x="3006634" y="3033422"/>
            <a:ext cx="313910" cy="227820"/>
            <a:chOff x="3932350" y="3714775"/>
            <a:chExt cx="439650" cy="319075"/>
          </a:xfrm>
        </p:grpSpPr>
        <p:sp>
          <p:nvSpPr>
            <p:cNvPr id="1047" name="Google Shape;1047;p48"/>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8" name="Google Shape;1048;p48"/>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9" name="Google Shape;1049;p48"/>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0" name="Google Shape;1050;p48"/>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1" name="Google Shape;1051;p48"/>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52" name="Google Shape;1052;p48"/>
          <p:cNvGrpSpPr/>
          <p:nvPr/>
        </p:nvGrpSpPr>
        <p:grpSpPr>
          <a:xfrm>
            <a:off x="3486585" y="3033422"/>
            <a:ext cx="313892" cy="227820"/>
            <a:chOff x="4604550" y="3714775"/>
            <a:chExt cx="439625" cy="319075"/>
          </a:xfrm>
        </p:grpSpPr>
        <p:sp>
          <p:nvSpPr>
            <p:cNvPr id="1053" name="Google Shape;1053;p48"/>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4" name="Google Shape;1054;p48"/>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55" name="Google Shape;1055;p48"/>
          <p:cNvGrpSpPr/>
          <p:nvPr/>
        </p:nvGrpSpPr>
        <p:grpSpPr>
          <a:xfrm>
            <a:off x="3977835" y="3009949"/>
            <a:ext cx="299987" cy="266518"/>
            <a:chOff x="5292575" y="3681900"/>
            <a:chExt cx="420150" cy="373275"/>
          </a:xfrm>
        </p:grpSpPr>
        <p:sp>
          <p:nvSpPr>
            <p:cNvPr id="1056" name="Google Shape;1056;p48"/>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7" name="Google Shape;1057;p48"/>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8" name="Google Shape;1058;p48"/>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9" name="Google Shape;1059;p48"/>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0" name="Google Shape;1060;p48"/>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1" name="Google Shape;1061;p48"/>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2" name="Google Shape;1062;p48"/>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63" name="Google Shape;1063;p48"/>
          <p:cNvGrpSpPr/>
          <p:nvPr/>
        </p:nvGrpSpPr>
        <p:grpSpPr>
          <a:xfrm>
            <a:off x="4440828" y="2976034"/>
            <a:ext cx="333902" cy="333902"/>
            <a:chOff x="5941025" y="3634400"/>
            <a:chExt cx="467650" cy="467650"/>
          </a:xfrm>
        </p:grpSpPr>
        <p:sp>
          <p:nvSpPr>
            <p:cNvPr id="1064" name="Google Shape;1064;p48"/>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5" name="Google Shape;1065;p48"/>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6" name="Google Shape;1066;p48"/>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7" name="Google Shape;1067;p48"/>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8" name="Google Shape;1068;p48"/>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9" name="Google Shape;1069;p48"/>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70" name="Google Shape;1070;p48"/>
          <p:cNvGrpSpPr/>
          <p:nvPr/>
        </p:nvGrpSpPr>
        <p:grpSpPr>
          <a:xfrm>
            <a:off x="4942092" y="2997347"/>
            <a:ext cx="291276" cy="291294"/>
            <a:chOff x="6643075" y="3664250"/>
            <a:chExt cx="407950" cy="407975"/>
          </a:xfrm>
        </p:grpSpPr>
        <p:sp>
          <p:nvSpPr>
            <p:cNvPr id="1071" name="Google Shape;1071;p48"/>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2" name="Google Shape;1072;p48"/>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73" name="Google Shape;1073;p48"/>
          <p:cNvGrpSpPr/>
          <p:nvPr/>
        </p:nvGrpSpPr>
        <p:grpSpPr>
          <a:xfrm>
            <a:off x="610379" y="3465124"/>
            <a:ext cx="315642" cy="315624"/>
            <a:chOff x="576250" y="4319400"/>
            <a:chExt cx="442075" cy="442050"/>
          </a:xfrm>
        </p:grpSpPr>
        <p:sp>
          <p:nvSpPr>
            <p:cNvPr id="1074" name="Google Shape;1074;p48"/>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5" name="Google Shape;1075;p48"/>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6" name="Google Shape;1076;p48"/>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7" name="Google Shape;1077;p48"/>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78" name="Google Shape;1078;p48"/>
          <p:cNvSpPr/>
          <p:nvPr/>
        </p:nvSpPr>
        <p:spPr>
          <a:xfrm>
            <a:off x="1077200" y="3526128"/>
            <a:ext cx="341720" cy="193030"/>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9" name="Google Shape;1079;p48"/>
          <p:cNvSpPr/>
          <p:nvPr/>
        </p:nvSpPr>
        <p:spPr>
          <a:xfrm>
            <a:off x="3022902" y="3477866"/>
            <a:ext cx="289545" cy="289563"/>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0" name="Google Shape;1080;p48"/>
          <p:cNvSpPr/>
          <p:nvPr/>
        </p:nvSpPr>
        <p:spPr>
          <a:xfrm>
            <a:off x="2542996" y="3496125"/>
            <a:ext cx="289545" cy="253042"/>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1" name="Google Shape;1081;p48"/>
          <p:cNvSpPr/>
          <p:nvPr/>
        </p:nvSpPr>
        <p:spPr>
          <a:xfrm>
            <a:off x="3501506" y="3476563"/>
            <a:ext cx="292151" cy="292169"/>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082" name="Google Shape;1082;p48"/>
          <p:cNvGrpSpPr/>
          <p:nvPr/>
        </p:nvGrpSpPr>
        <p:grpSpPr>
          <a:xfrm>
            <a:off x="3960449" y="3481207"/>
            <a:ext cx="334759" cy="276514"/>
            <a:chOff x="5268225" y="4341925"/>
            <a:chExt cx="468850" cy="387275"/>
          </a:xfrm>
        </p:grpSpPr>
        <p:sp>
          <p:nvSpPr>
            <p:cNvPr id="1083" name="Google Shape;1083;p48"/>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4" name="Google Shape;1084;p48"/>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5" name="Google Shape;1085;p48"/>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6" name="Google Shape;1086;p48"/>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7" name="Google Shape;1087;p48"/>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8" name="Google Shape;1088;p48"/>
            <p:cNvSpPr/>
            <p:nvPr/>
          </p:nvSpPr>
          <p:spPr>
            <a:xfrm>
              <a:off x="5447225" y="4615925"/>
              <a:ext cx="110850" cy="25"/>
            </a:xfrm>
            <a:custGeom>
              <a:rect b="b" l="l" r="r" t="t"/>
              <a:pathLst>
                <a:path extrusionOk="0" fill="none" h="1" w="4434">
                  <a:moveTo>
                    <a:pt x="1" y="0"/>
                  </a:moveTo>
                  <a:lnTo>
                    <a:pt x="443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9" name="Google Shape;1089;p48"/>
            <p:cNvSpPr/>
            <p:nvPr/>
          </p:nvSpPr>
          <p:spPr>
            <a:xfrm>
              <a:off x="5439925" y="4589125"/>
              <a:ext cx="125450" cy="25"/>
            </a:xfrm>
            <a:custGeom>
              <a:rect b="b" l="l" r="r" t="t"/>
              <a:pathLst>
                <a:path extrusionOk="0" fill="none" h="1" w="5018">
                  <a:moveTo>
                    <a:pt x="1" y="0"/>
                  </a:moveTo>
                  <a:lnTo>
                    <a:pt x="501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0" name="Google Shape;1090;p48"/>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91" name="Google Shape;1091;p48"/>
          <p:cNvGrpSpPr/>
          <p:nvPr/>
        </p:nvGrpSpPr>
        <p:grpSpPr>
          <a:xfrm>
            <a:off x="4457357" y="3472514"/>
            <a:ext cx="300844" cy="300844"/>
            <a:chOff x="5964175" y="4329750"/>
            <a:chExt cx="421350" cy="421350"/>
          </a:xfrm>
        </p:grpSpPr>
        <p:sp>
          <p:nvSpPr>
            <p:cNvPr id="1092" name="Google Shape;1092;p48"/>
            <p:cNvSpPr/>
            <p:nvPr/>
          </p:nvSpPr>
          <p:spPr>
            <a:xfrm>
              <a:off x="5964175" y="4329750"/>
              <a:ext cx="421350" cy="421350"/>
            </a:xfrm>
            <a:custGeom>
              <a:rect b="b" l="l" r="r" t="t"/>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3" name="Google Shape;1093;p48"/>
            <p:cNvSpPr/>
            <p:nvPr/>
          </p:nvSpPr>
          <p:spPr>
            <a:xfrm>
              <a:off x="6322800" y="4360800"/>
              <a:ext cx="31675" cy="30475"/>
            </a:xfrm>
            <a:custGeom>
              <a:rect b="b" l="l" r="r" t="t"/>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94" name="Google Shape;1094;p48"/>
          <p:cNvGrpSpPr/>
          <p:nvPr/>
        </p:nvGrpSpPr>
        <p:grpSpPr>
          <a:xfrm>
            <a:off x="1089883" y="3952465"/>
            <a:ext cx="316516" cy="306074"/>
            <a:chOff x="1247825" y="5001950"/>
            <a:chExt cx="443300" cy="428675"/>
          </a:xfrm>
        </p:grpSpPr>
        <p:sp>
          <p:nvSpPr>
            <p:cNvPr id="1095" name="Google Shape;1095;p48"/>
            <p:cNvSpPr/>
            <p:nvPr/>
          </p:nvSpPr>
          <p:spPr>
            <a:xfrm>
              <a:off x="1247825" y="5168175"/>
              <a:ext cx="373875" cy="221650"/>
            </a:xfrm>
            <a:custGeom>
              <a:rect b="b" l="l" r="r" t="t"/>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6" name="Google Shape;1096;p48"/>
            <p:cNvSpPr/>
            <p:nvPr/>
          </p:nvSpPr>
          <p:spPr>
            <a:xfrm>
              <a:off x="1275850" y="5209575"/>
              <a:ext cx="60900" cy="87075"/>
            </a:xfrm>
            <a:custGeom>
              <a:rect b="b" l="l" r="r" t="t"/>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7" name="Google Shape;1097;p48"/>
            <p:cNvSpPr/>
            <p:nvPr/>
          </p:nvSpPr>
          <p:spPr>
            <a:xfrm>
              <a:off x="1247825" y="5391625"/>
              <a:ext cx="443300" cy="39000"/>
            </a:xfrm>
            <a:custGeom>
              <a:rect b="b" l="l" r="r" t="t"/>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8" name="Google Shape;1098;p48"/>
            <p:cNvSpPr/>
            <p:nvPr/>
          </p:nvSpPr>
          <p:spPr>
            <a:xfrm>
              <a:off x="1454850" y="5001950"/>
              <a:ext cx="17075" cy="114475"/>
            </a:xfrm>
            <a:custGeom>
              <a:rect b="b" l="l" r="r" t="t"/>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9" name="Google Shape;1099;p48"/>
            <p:cNvSpPr/>
            <p:nvPr/>
          </p:nvSpPr>
          <p:spPr>
            <a:xfrm>
              <a:off x="1411025" y="5001950"/>
              <a:ext cx="17075" cy="114475"/>
            </a:xfrm>
            <a:custGeom>
              <a:rect b="b" l="l" r="r" t="t"/>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0" name="Google Shape;1100;p48"/>
            <p:cNvSpPr/>
            <p:nvPr/>
          </p:nvSpPr>
          <p:spPr>
            <a:xfrm>
              <a:off x="1498700" y="5001950"/>
              <a:ext cx="16450" cy="114475"/>
            </a:xfrm>
            <a:custGeom>
              <a:rect b="b" l="l" r="r" t="t"/>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01" name="Google Shape;1101;p48"/>
          <p:cNvGrpSpPr/>
          <p:nvPr/>
        </p:nvGrpSpPr>
        <p:grpSpPr>
          <a:xfrm>
            <a:off x="1598090" y="3937239"/>
            <a:ext cx="260003" cy="331296"/>
            <a:chOff x="1959600" y="4980625"/>
            <a:chExt cx="364150" cy="464000"/>
          </a:xfrm>
        </p:grpSpPr>
        <p:sp>
          <p:nvSpPr>
            <p:cNvPr id="1102" name="Google Shape;1102;p48"/>
            <p:cNvSpPr/>
            <p:nvPr/>
          </p:nvSpPr>
          <p:spPr>
            <a:xfrm>
              <a:off x="1959600" y="4980625"/>
              <a:ext cx="364150" cy="239325"/>
            </a:xfrm>
            <a:custGeom>
              <a:rect b="b" l="l" r="r" t="t"/>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3" name="Google Shape;1103;p48"/>
            <p:cNvSpPr/>
            <p:nvPr/>
          </p:nvSpPr>
          <p:spPr>
            <a:xfrm>
              <a:off x="2053375" y="5121275"/>
              <a:ext cx="176600" cy="25"/>
            </a:xfrm>
            <a:custGeom>
              <a:rect b="b" l="l" r="r" t="t"/>
              <a:pathLst>
                <a:path extrusionOk="0" fill="none" h="1" w="7064">
                  <a:moveTo>
                    <a:pt x="1" y="1"/>
                  </a:moveTo>
                  <a:lnTo>
                    <a:pt x="706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4" name="Google Shape;1104;p48"/>
            <p:cNvSpPr/>
            <p:nvPr/>
          </p:nvSpPr>
          <p:spPr>
            <a:xfrm>
              <a:off x="2104525" y="5121275"/>
              <a:ext cx="74300" cy="323350"/>
            </a:xfrm>
            <a:custGeom>
              <a:rect b="b" l="l" r="r" t="t"/>
              <a:pathLst>
                <a:path extrusionOk="0" fill="none" h="12934" w="2972">
                  <a:moveTo>
                    <a:pt x="0" y="1"/>
                  </a:moveTo>
                  <a:lnTo>
                    <a:pt x="0" y="12933"/>
                  </a:lnTo>
                  <a:lnTo>
                    <a:pt x="2972" y="12933"/>
                  </a:lnTo>
                  <a:lnTo>
                    <a:pt x="297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5" name="Google Shape;1105;p48"/>
            <p:cNvSpPr/>
            <p:nvPr/>
          </p:nvSpPr>
          <p:spPr>
            <a:xfrm>
              <a:off x="2166625" y="5023850"/>
              <a:ext cx="85275" cy="85275"/>
            </a:xfrm>
            <a:custGeom>
              <a:rect b="b" l="l" r="r" t="t"/>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6" name="Google Shape;1106;p48"/>
            <p:cNvSpPr/>
            <p:nvPr/>
          </p:nvSpPr>
          <p:spPr>
            <a:xfrm>
              <a:off x="2031450" y="5023850"/>
              <a:ext cx="85275" cy="85275"/>
            </a:xfrm>
            <a:custGeom>
              <a:rect b="b" l="l" r="r" t="t"/>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7" name="Google Shape;1107;p48"/>
            <p:cNvSpPr/>
            <p:nvPr/>
          </p:nvSpPr>
          <p:spPr>
            <a:xfrm>
              <a:off x="1979100" y="5219925"/>
              <a:ext cx="125450" cy="224700"/>
            </a:xfrm>
            <a:custGeom>
              <a:rect b="b" l="l" r="r" t="t"/>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8" name="Google Shape;1108;p48"/>
            <p:cNvSpPr/>
            <p:nvPr/>
          </p:nvSpPr>
          <p:spPr>
            <a:xfrm>
              <a:off x="2178800" y="5219925"/>
              <a:ext cx="125450" cy="224700"/>
            </a:xfrm>
            <a:custGeom>
              <a:rect b="b" l="l" r="r" t="t"/>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09" name="Google Shape;1109;p48"/>
          <p:cNvGrpSpPr/>
          <p:nvPr/>
        </p:nvGrpSpPr>
        <p:grpSpPr>
          <a:xfrm>
            <a:off x="2058924" y="3949859"/>
            <a:ext cx="298238" cy="306502"/>
            <a:chOff x="2605025" y="4998300"/>
            <a:chExt cx="417700" cy="429275"/>
          </a:xfrm>
        </p:grpSpPr>
        <p:sp>
          <p:nvSpPr>
            <p:cNvPr id="1110" name="Google Shape;1110;p48"/>
            <p:cNvSpPr/>
            <p:nvPr/>
          </p:nvSpPr>
          <p:spPr>
            <a:xfrm>
              <a:off x="2819350" y="5216875"/>
              <a:ext cx="202150" cy="210700"/>
            </a:xfrm>
            <a:custGeom>
              <a:rect b="b" l="l" r="r" t="t"/>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1" name="Google Shape;1111;p48"/>
            <p:cNvSpPr/>
            <p:nvPr/>
          </p:nvSpPr>
          <p:spPr>
            <a:xfrm>
              <a:off x="2606225" y="4998300"/>
              <a:ext cx="203400" cy="207650"/>
            </a:xfrm>
            <a:custGeom>
              <a:rect b="b" l="l" r="r" t="t"/>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2" name="Google Shape;1112;p48"/>
            <p:cNvSpPr/>
            <p:nvPr/>
          </p:nvSpPr>
          <p:spPr>
            <a:xfrm>
              <a:off x="2605025" y="5003775"/>
              <a:ext cx="417700" cy="417700"/>
            </a:xfrm>
            <a:custGeom>
              <a:rect b="b" l="l" r="r" t="t"/>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13" name="Google Shape;1113;p48"/>
          <p:cNvGrpSpPr/>
          <p:nvPr/>
        </p:nvGrpSpPr>
        <p:grpSpPr>
          <a:xfrm>
            <a:off x="2509743" y="3952465"/>
            <a:ext cx="356500" cy="296935"/>
            <a:chOff x="3236425" y="5001950"/>
            <a:chExt cx="499300" cy="415875"/>
          </a:xfrm>
        </p:grpSpPr>
        <p:sp>
          <p:nvSpPr>
            <p:cNvPr id="1114" name="Google Shape;1114;p48"/>
            <p:cNvSpPr/>
            <p:nvPr/>
          </p:nvSpPr>
          <p:spPr>
            <a:xfrm>
              <a:off x="3236425" y="5309425"/>
              <a:ext cx="499300" cy="108400"/>
            </a:xfrm>
            <a:custGeom>
              <a:rect b="b" l="l" r="r" t="t"/>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5" name="Google Shape;1115;p48"/>
            <p:cNvSpPr/>
            <p:nvPr/>
          </p:nvSpPr>
          <p:spPr>
            <a:xfrm>
              <a:off x="3294875" y="5330725"/>
              <a:ext cx="382400" cy="25"/>
            </a:xfrm>
            <a:custGeom>
              <a:rect b="b" l="l" r="r" t="t"/>
              <a:pathLst>
                <a:path extrusionOk="0" fill="none" h="1" w="15296">
                  <a:moveTo>
                    <a:pt x="0" y="1"/>
                  </a:moveTo>
                  <a:lnTo>
                    <a:pt x="15295"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6" name="Google Shape;1116;p48"/>
            <p:cNvSpPr/>
            <p:nvPr/>
          </p:nvSpPr>
          <p:spPr>
            <a:xfrm>
              <a:off x="3280250" y="5162675"/>
              <a:ext cx="411625" cy="140075"/>
            </a:xfrm>
            <a:custGeom>
              <a:rect b="b" l="l" r="r" t="t"/>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7" name="Google Shape;1117;p48"/>
            <p:cNvSpPr/>
            <p:nvPr/>
          </p:nvSpPr>
          <p:spPr>
            <a:xfrm>
              <a:off x="3471450" y="5001950"/>
              <a:ext cx="17075" cy="114475"/>
            </a:xfrm>
            <a:custGeom>
              <a:rect b="b" l="l" r="r" t="t"/>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8" name="Google Shape;1118;p48"/>
            <p:cNvSpPr/>
            <p:nvPr/>
          </p:nvSpPr>
          <p:spPr>
            <a:xfrm>
              <a:off x="3427600" y="5001950"/>
              <a:ext cx="17075" cy="114475"/>
            </a:xfrm>
            <a:custGeom>
              <a:rect b="b" l="l" r="r" t="t"/>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9" name="Google Shape;1119;p48"/>
            <p:cNvSpPr/>
            <p:nvPr/>
          </p:nvSpPr>
          <p:spPr>
            <a:xfrm>
              <a:off x="3515275" y="5001950"/>
              <a:ext cx="16475" cy="114475"/>
            </a:xfrm>
            <a:custGeom>
              <a:rect b="b" l="l" r="r" t="t"/>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20" name="Google Shape;1120;p48"/>
          <p:cNvGrpSpPr/>
          <p:nvPr/>
        </p:nvGrpSpPr>
        <p:grpSpPr>
          <a:xfrm>
            <a:off x="3032284" y="3937239"/>
            <a:ext cx="271302" cy="323031"/>
            <a:chOff x="3968275" y="4980625"/>
            <a:chExt cx="379975" cy="452425"/>
          </a:xfrm>
        </p:grpSpPr>
        <p:sp>
          <p:nvSpPr>
            <p:cNvPr id="1121" name="Google Shape;1121;p48"/>
            <p:cNvSpPr/>
            <p:nvPr/>
          </p:nvSpPr>
          <p:spPr>
            <a:xfrm>
              <a:off x="4168000" y="4980625"/>
              <a:ext cx="85875" cy="102325"/>
            </a:xfrm>
            <a:custGeom>
              <a:rect b="b" l="l" r="r" t="t"/>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2" name="Google Shape;1122;p48"/>
            <p:cNvSpPr/>
            <p:nvPr/>
          </p:nvSpPr>
          <p:spPr>
            <a:xfrm>
              <a:off x="3968275" y="5043350"/>
              <a:ext cx="379975" cy="389700"/>
            </a:xfrm>
            <a:custGeom>
              <a:rect b="b" l="l" r="r" t="t"/>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3" name="Google Shape;1123;p48"/>
            <p:cNvSpPr/>
            <p:nvPr/>
          </p:nvSpPr>
          <p:spPr>
            <a:xfrm>
              <a:off x="4031000" y="5150500"/>
              <a:ext cx="54200" cy="61525"/>
            </a:xfrm>
            <a:custGeom>
              <a:rect b="b" l="l" r="r" t="t"/>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24" name="Google Shape;1124;p48"/>
          <p:cNvGrpSpPr/>
          <p:nvPr/>
        </p:nvGrpSpPr>
        <p:grpSpPr>
          <a:xfrm>
            <a:off x="4438650" y="4009407"/>
            <a:ext cx="343470" cy="186961"/>
            <a:chOff x="5937975" y="5081700"/>
            <a:chExt cx="481050" cy="261850"/>
          </a:xfrm>
        </p:grpSpPr>
        <p:sp>
          <p:nvSpPr>
            <p:cNvPr id="1125" name="Google Shape;1125;p48"/>
            <p:cNvSpPr/>
            <p:nvPr/>
          </p:nvSpPr>
          <p:spPr>
            <a:xfrm>
              <a:off x="6104200" y="5081700"/>
              <a:ext cx="314825" cy="215575"/>
            </a:xfrm>
            <a:custGeom>
              <a:rect b="b" l="l" r="r" t="t"/>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6" name="Google Shape;1126;p48"/>
            <p:cNvSpPr/>
            <p:nvPr/>
          </p:nvSpPr>
          <p:spPr>
            <a:xfrm>
              <a:off x="5937975" y="5210175"/>
              <a:ext cx="333700" cy="133375"/>
            </a:xfrm>
            <a:custGeom>
              <a:rect b="b" l="l" r="r" t="t"/>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7" name="Google Shape;1127;p48"/>
            <p:cNvSpPr/>
            <p:nvPr/>
          </p:nvSpPr>
          <p:spPr>
            <a:xfrm>
              <a:off x="6352025" y="5109100"/>
              <a:ext cx="19500" cy="18900"/>
            </a:xfrm>
            <a:custGeom>
              <a:rect b="b" l="l" r="r" t="t"/>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28" name="Google Shape;1128;p48"/>
          <p:cNvGrpSpPr/>
          <p:nvPr/>
        </p:nvGrpSpPr>
        <p:grpSpPr>
          <a:xfrm>
            <a:off x="4963815" y="3973332"/>
            <a:ext cx="246508" cy="283458"/>
            <a:chOff x="6673500" y="5031175"/>
            <a:chExt cx="345250" cy="397000"/>
          </a:xfrm>
        </p:grpSpPr>
        <p:sp>
          <p:nvSpPr>
            <p:cNvPr id="1129" name="Google Shape;1129;p48"/>
            <p:cNvSpPr/>
            <p:nvPr/>
          </p:nvSpPr>
          <p:spPr>
            <a:xfrm>
              <a:off x="6731950" y="5031175"/>
              <a:ext cx="105375" cy="147375"/>
            </a:xfrm>
            <a:custGeom>
              <a:rect b="b" l="l" r="r" t="t"/>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0" name="Google Shape;1130;p48"/>
            <p:cNvSpPr/>
            <p:nvPr/>
          </p:nvSpPr>
          <p:spPr>
            <a:xfrm>
              <a:off x="6673500" y="5146850"/>
              <a:ext cx="84050" cy="116925"/>
            </a:xfrm>
            <a:custGeom>
              <a:rect b="b" l="l" r="r" t="t"/>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1" name="Google Shape;1131;p48"/>
            <p:cNvSpPr/>
            <p:nvPr/>
          </p:nvSpPr>
          <p:spPr>
            <a:xfrm>
              <a:off x="6859225" y="5033600"/>
              <a:ext cx="105350" cy="144950"/>
            </a:xfrm>
            <a:custGeom>
              <a:rect b="b" l="l" r="r" t="t"/>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2" name="Google Shape;1132;p48"/>
            <p:cNvSpPr/>
            <p:nvPr/>
          </p:nvSpPr>
          <p:spPr>
            <a:xfrm>
              <a:off x="6931675" y="5150500"/>
              <a:ext cx="87075" cy="115725"/>
            </a:xfrm>
            <a:custGeom>
              <a:rect b="b" l="l" r="r" t="t"/>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3" name="Google Shape;1133;p48"/>
            <p:cNvSpPr/>
            <p:nvPr/>
          </p:nvSpPr>
          <p:spPr>
            <a:xfrm>
              <a:off x="6715525" y="5180350"/>
              <a:ext cx="263050" cy="247825"/>
            </a:xfrm>
            <a:custGeom>
              <a:rect b="b" l="l" r="r" t="t"/>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34" name="Google Shape;1134;p48"/>
          <p:cNvGrpSpPr/>
          <p:nvPr/>
        </p:nvGrpSpPr>
        <p:grpSpPr>
          <a:xfrm>
            <a:off x="3003171" y="596290"/>
            <a:ext cx="329547" cy="293900"/>
            <a:chOff x="3927500" y="301425"/>
            <a:chExt cx="461550" cy="411625"/>
          </a:xfrm>
        </p:grpSpPr>
        <p:sp>
          <p:nvSpPr>
            <p:cNvPr id="1135" name="Google Shape;1135;p48"/>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6" name="Google Shape;1136;p48"/>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7" name="Google Shape;1137;p48"/>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8" name="Google Shape;1138;p48"/>
            <p:cNvSpPr/>
            <p:nvPr/>
          </p:nvSpPr>
          <p:spPr>
            <a:xfrm>
              <a:off x="4295850" y="442075"/>
              <a:ext cx="46300" cy="26225"/>
            </a:xfrm>
            <a:custGeom>
              <a:rect b="b" l="l" r="r" t="t"/>
              <a:pathLst>
                <a:path extrusionOk="0" fill="none" h="1049" w="1852">
                  <a:moveTo>
                    <a:pt x="1" y="1"/>
                  </a:moveTo>
                  <a:lnTo>
                    <a:pt x="1852" y="104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9" name="Google Shape;1139;p48"/>
            <p:cNvSpPr/>
            <p:nvPr/>
          </p:nvSpPr>
          <p:spPr>
            <a:xfrm>
              <a:off x="4296475" y="415900"/>
              <a:ext cx="45075" cy="78575"/>
            </a:xfrm>
            <a:custGeom>
              <a:rect b="b" l="l" r="r" t="t"/>
              <a:pathLst>
                <a:path extrusionOk="0" fill="none" h="3143" w="1803">
                  <a:moveTo>
                    <a:pt x="1802" y="1"/>
                  </a:moveTo>
                  <a:lnTo>
                    <a:pt x="0" y="314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0" name="Google Shape;1140;p48"/>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1" name="Google Shape;1141;p48"/>
            <p:cNvSpPr/>
            <p:nvPr/>
          </p:nvSpPr>
          <p:spPr>
            <a:xfrm>
              <a:off x="3970725" y="558375"/>
              <a:ext cx="1850" cy="12200"/>
            </a:xfrm>
            <a:custGeom>
              <a:rect b="b" l="l" r="r" t="t"/>
              <a:pathLst>
                <a:path extrusionOk="0" fill="none" h="488" w="74">
                  <a:moveTo>
                    <a:pt x="0" y="488"/>
                  </a:moveTo>
                  <a:lnTo>
                    <a:pt x="7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2" name="Google Shape;1142;p48"/>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3" name="Google Shape;1143;p48"/>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4" name="Google Shape;1144;p48"/>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5" name="Google Shape;1145;p48"/>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6" name="Google Shape;1146;p48"/>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7" name="Google Shape;1147;p48"/>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8" name="Google Shape;1148;p48"/>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9" name="Google Shape;1149;p48"/>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0" name="Google Shape;1150;p48"/>
            <p:cNvSpPr/>
            <p:nvPr/>
          </p:nvSpPr>
          <p:spPr>
            <a:xfrm>
              <a:off x="4141800" y="502975"/>
              <a:ext cx="3700" cy="11600"/>
            </a:xfrm>
            <a:custGeom>
              <a:rect b="b" l="l" r="r" t="t"/>
              <a:pathLst>
                <a:path extrusionOk="0" fill="none" h="464" w="148">
                  <a:moveTo>
                    <a:pt x="1" y="0"/>
                  </a:moveTo>
                  <a:lnTo>
                    <a:pt x="147" y="4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1" name="Google Shape;1151;p48"/>
            <p:cNvSpPr/>
            <p:nvPr/>
          </p:nvSpPr>
          <p:spPr>
            <a:xfrm>
              <a:off x="4150950" y="533425"/>
              <a:ext cx="3675" cy="11575"/>
            </a:xfrm>
            <a:custGeom>
              <a:rect b="b" l="l" r="r" t="t"/>
              <a:pathLst>
                <a:path extrusionOk="0" fill="none" h="463" w="147">
                  <a:moveTo>
                    <a:pt x="0" y="0"/>
                  </a:moveTo>
                  <a:lnTo>
                    <a:pt x="146" y="4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2" name="Google Shape;1152;p48"/>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3" name="Google Shape;1153;p48"/>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4" name="Google Shape;1154;p48"/>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5" name="Google Shape;1155;p48"/>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6" name="Google Shape;1156;p48"/>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7" name="Google Shape;1157;p48"/>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8" name="Google Shape;1158;p48"/>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9" name="Google Shape;1159;p48"/>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0" name="Google Shape;1160;p48"/>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1" name="Google Shape;1161;p48"/>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62" name="Google Shape;1162;p48"/>
          <p:cNvGrpSpPr/>
          <p:nvPr/>
        </p:nvGrpSpPr>
        <p:grpSpPr>
          <a:xfrm>
            <a:off x="4946429" y="601949"/>
            <a:ext cx="282601" cy="282601"/>
            <a:chOff x="6649150" y="309350"/>
            <a:chExt cx="395800" cy="395800"/>
          </a:xfrm>
        </p:grpSpPr>
        <p:sp>
          <p:nvSpPr>
            <p:cNvPr id="1163" name="Google Shape;1163;p48"/>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4" name="Google Shape;1164;p48"/>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5" name="Google Shape;1165;p48"/>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6" name="Google Shape;1166;p48"/>
            <p:cNvSpPr/>
            <p:nvPr/>
          </p:nvSpPr>
          <p:spPr>
            <a:xfrm>
              <a:off x="6847025" y="333700"/>
              <a:ext cx="25" cy="29250"/>
            </a:xfrm>
            <a:custGeom>
              <a:rect b="b" l="l" r="r" t="t"/>
              <a:pathLst>
                <a:path extrusionOk="0" fill="none" h="1170" w="1">
                  <a:moveTo>
                    <a:pt x="1" y="1170"/>
                  </a:move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7" name="Google Shape;1167;p48"/>
            <p:cNvSpPr/>
            <p:nvPr/>
          </p:nvSpPr>
          <p:spPr>
            <a:xfrm>
              <a:off x="6760575" y="356850"/>
              <a:ext cx="25" cy="25"/>
            </a:xfrm>
            <a:custGeom>
              <a:rect b="b" l="l" r="r" t="t"/>
              <a:pathLst>
                <a:path extrusionOk="0" fill="none" h="1" w="1">
                  <a:moveTo>
                    <a:pt x="1" y="0"/>
                  </a:move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8" name="Google Shape;1168;p48"/>
            <p:cNvSpPr/>
            <p:nvPr/>
          </p:nvSpPr>
          <p:spPr>
            <a:xfrm>
              <a:off x="6760575" y="356850"/>
              <a:ext cx="14025" cy="24975"/>
            </a:xfrm>
            <a:custGeom>
              <a:rect b="b" l="l" r="r" t="t"/>
              <a:pathLst>
                <a:path extrusionOk="0" fill="none" h="999" w="561">
                  <a:moveTo>
                    <a:pt x="1" y="0"/>
                  </a:moveTo>
                  <a:lnTo>
                    <a:pt x="561" y="99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9" name="Google Shape;1169;p48"/>
            <p:cNvSpPr/>
            <p:nvPr/>
          </p:nvSpPr>
          <p:spPr>
            <a:xfrm>
              <a:off x="6696650" y="420775"/>
              <a:ext cx="25" cy="25"/>
            </a:xfrm>
            <a:custGeom>
              <a:rect b="b" l="l" r="r" t="t"/>
              <a:pathLst>
                <a:path extrusionOk="0" fill="none" h="1" w="1">
                  <a:moveTo>
                    <a:pt x="0"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0" name="Google Shape;1170;p48"/>
            <p:cNvSpPr/>
            <p:nvPr/>
          </p:nvSpPr>
          <p:spPr>
            <a:xfrm>
              <a:off x="6696650" y="420775"/>
              <a:ext cx="24975" cy="14025"/>
            </a:xfrm>
            <a:custGeom>
              <a:rect b="b" l="l" r="r" t="t"/>
              <a:pathLst>
                <a:path extrusionOk="0" fill="none" h="561" w="999">
                  <a:moveTo>
                    <a:pt x="0" y="0"/>
                  </a:moveTo>
                  <a:lnTo>
                    <a:pt x="999" y="56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1" name="Google Shape;1171;p48"/>
            <p:cNvSpPr/>
            <p:nvPr/>
          </p:nvSpPr>
          <p:spPr>
            <a:xfrm>
              <a:off x="6673500" y="507225"/>
              <a:ext cx="29250" cy="25"/>
            </a:xfrm>
            <a:custGeom>
              <a:rect b="b" l="l" r="r" t="t"/>
              <a:pathLst>
                <a:path extrusionOk="0" fill="none" h="1" w="1170">
                  <a:moveTo>
                    <a:pt x="1" y="1"/>
                  </a:moveTo>
                  <a:lnTo>
                    <a:pt x="117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2" name="Google Shape;1172;p48"/>
            <p:cNvSpPr/>
            <p:nvPr/>
          </p:nvSpPr>
          <p:spPr>
            <a:xfrm>
              <a:off x="6696650" y="593700"/>
              <a:ext cx="25" cy="25"/>
            </a:xfrm>
            <a:custGeom>
              <a:rect b="b" l="l" r="r" t="t"/>
              <a:pathLst>
                <a:path extrusionOk="0" fill="none" h="1" w="1">
                  <a:moveTo>
                    <a:pt x="0"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3" name="Google Shape;1173;p48"/>
            <p:cNvSpPr/>
            <p:nvPr/>
          </p:nvSpPr>
          <p:spPr>
            <a:xfrm>
              <a:off x="6696650" y="579700"/>
              <a:ext cx="24975" cy="14025"/>
            </a:xfrm>
            <a:custGeom>
              <a:rect b="b" l="l" r="r" t="t"/>
              <a:pathLst>
                <a:path extrusionOk="0" fill="none" h="561" w="999">
                  <a:moveTo>
                    <a:pt x="0" y="560"/>
                  </a:moveTo>
                  <a:lnTo>
                    <a:pt x="999"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4" name="Google Shape;1174;p48"/>
            <p:cNvSpPr/>
            <p:nvPr/>
          </p:nvSpPr>
          <p:spPr>
            <a:xfrm>
              <a:off x="6760575" y="632675"/>
              <a:ext cx="14025" cy="24975"/>
            </a:xfrm>
            <a:custGeom>
              <a:rect b="b" l="l" r="r" t="t"/>
              <a:pathLst>
                <a:path extrusionOk="0" fill="none" h="999" w="561">
                  <a:moveTo>
                    <a:pt x="1" y="999"/>
                  </a:moveTo>
                  <a:lnTo>
                    <a:pt x="56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5" name="Google Shape;1175;p48"/>
            <p:cNvSpPr/>
            <p:nvPr/>
          </p:nvSpPr>
          <p:spPr>
            <a:xfrm>
              <a:off x="6760575" y="657625"/>
              <a:ext cx="25" cy="25"/>
            </a:xfrm>
            <a:custGeom>
              <a:rect b="b" l="l" r="r" t="t"/>
              <a:pathLst>
                <a:path extrusionOk="0" fill="none" h="1" w="1">
                  <a:moveTo>
                    <a:pt x="1" y="1"/>
                  </a:move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6" name="Google Shape;1176;p48"/>
            <p:cNvSpPr/>
            <p:nvPr/>
          </p:nvSpPr>
          <p:spPr>
            <a:xfrm>
              <a:off x="6847025" y="651550"/>
              <a:ext cx="25" cy="29250"/>
            </a:xfrm>
            <a:custGeom>
              <a:rect b="b" l="l" r="r" t="t"/>
              <a:pathLst>
                <a:path extrusionOk="0" fill="none" h="1170" w="1">
                  <a:moveTo>
                    <a:pt x="1" y="0"/>
                  </a:moveTo>
                  <a:lnTo>
                    <a:pt x="1" y="116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7" name="Google Shape;1177;p48"/>
            <p:cNvSpPr/>
            <p:nvPr/>
          </p:nvSpPr>
          <p:spPr>
            <a:xfrm>
              <a:off x="6919500" y="632675"/>
              <a:ext cx="14025" cy="24975"/>
            </a:xfrm>
            <a:custGeom>
              <a:rect b="b" l="l" r="r" t="t"/>
              <a:pathLst>
                <a:path extrusionOk="0" fill="none" h="999" w="561">
                  <a:moveTo>
                    <a:pt x="560" y="999"/>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8" name="Google Shape;1178;p48"/>
            <p:cNvSpPr/>
            <p:nvPr/>
          </p:nvSpPr>
          <p:spPr>
            <a:xfrm>
              <a:off x="6933500" y="657625"/>
              <a:ext cx="25" cy="25"/>
            </a:xfrm>
            <a:custGeom>
              <a:rect b="b" l="l" r="r" t="t"/>
              <a:pathLst>
                <a:path extrusionOk="0" fill="none" h="1" w="1">
                  <a:moveTo>
                    <a:pt x="0"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9" name="Google Shape;1179;p48"/>
            <p:cNvSpPr/>
            <p:nvPr/>
          </p:nvSpPr>
          <p:spPr>
            <a:xfrm>
              <a:off x="6972475" y="579700"/>
              <a:ext cx="24975" cy="14025"/>
            </a:xfrm>
            <a:custGeom>
              <a:rect b="b" l="l" r="r" t="t"/>
              <a:pathLst>
                <a:path extrusionOk="0" fill="none" h="561" w="999">
                  <a:moveTo>
                    <a:pt x="999" y="56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0" name="Google Shape;1180;p48"/>
            <p:cNvSpPr/>
            <p:nvPr/>
          </p:nvSpPr>
          <p:spPr>
            <a:xfrm>
              <a:off x="6997425" y="593700"/>
              <a:ext cx="25" cy="25"/>
            </a:xfrm>
            <a:custGeom>
              <a:rect b="b" l="l" r="r" t="t"/>
              <a:pathLst>
                <a:path extrusionOk="0" fill="none" h="1" w="1">
                  <a:moveTo>
                    <a:pt x="1" y="0"/>
                  </a:move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1" name="Google Shape;1181;p48"/>
            <p:cNvSpPr/>
            <p:nvPr/>
          </p:nvSpPr>
          <p:spPr>
            <a:xfrm>
              <a:off x="6991350" y="507225"/>
              <a:ext cx="29250" cy="25"/>
            </a:xfrm>
            <a:custGeom>
              <a:rect b="b" l="l" r="r" t="t"/>
              <a:pathLst>
                <a:path extrusionOk="0" fill="none" h="1" w="1170">
                  <a:moveTo>
                    <a:pt x="1169"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2" name="Google Shape;1182;p48"/>
            <p:cNvSpPr/>
            <p:nvPr/>
          </p:nvSpPr>
          <p:spPr>
            <a:xfrm>
              <a:off x="6972475" y="420775"/>
              <a:ext cx="24975" cy="14025"/>
            </a:xfrm>
            <a:custGeom>
              <a:rect b="b" l="l" r="r" t="t"/>
              <a:pathLst>
                <a:path extrusionOk="0" fill="none" h="561" w="999">
                  <a:moveTo>
                    <a:pt x="0" y="561"/>
                  </a:moveTo>
                  <a:lnTo>
                    <a:pt x="999"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3" name="Google Shape;1183;p48"/>
            <p:cNvSpPr/>
            <p:nvPr/>
          </p:nvSpPr>
          <p:spPr>
            <a:xfrm>
              <a:off x="6997425" y="420775"/>
              <a:ext cx="25" cy="25"/>
            </a:xfrm>
            <a:custGeom>
              <a:rect b="b" l="l" r="r" t="t"/>
              <a:pathLst>
                <a:path extrusionOk="0" fill="none" h="1" w="1">
                  <a:moveTo>
                    <a:pt x="1" y="0"/>
                  </a:move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4" name="Google Shape;1184;p48"/>
            <p:cNvSpPr/>
            <p:nvPr/>
          </p:nvSpPr>
          <p:spPr>
            <a:xfrm>
              <a:off x="6919500" y="356850"/>
              <a:ext cx="14025" cy="24975"/>
            </a:xfrm>
            <a:custGeom>
              <a:rect b="b" l="l" r="r" t="t"/>
              <a:pathLst>
                <a:path extrusionOk="0" fill="none" h="999" w="561">
                  <a:moveTo>
                    <a:pt x="560" y="0"/>
                  </a:moveTo>
                  <a:lnTo>
                    <a:pt x="0" y="99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5" name="Google Shape;1185;p48"/>
            <p:cNvSpPr/>
            <p:nvPr/>
          </p:nvSpPr>
          <p:spPr>
            <a:xfrm>
              <a:off x="6933500" y="356850"/>
              <a:ext cx="25" cy="25"/>
            </a:xfrm>
            <a:custGeom>
              <a:rect b="b" l="l" r="r" t="t"/>
              <a:pathLst>
                <a:path extrusionOk="0" fill="none" h="1" w="1">
                  <a:moveTo>
                    <a:pt x="0"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6" name="Google Shape;1186;p48"/>
          <p:cNvGrpSpPr/>
          <p:nvPr/>
        </p:nvGrpSpPr>
        <p:grpSpPr>
          <a:xfrm>
            <a:off x="4464301" y="608464"/>
            <a:ext cx="286957" cy="271731"/>
            <a:chOff x="5973900" y="318475"/>
            <a:chExt cx="401900" cy="380575"/>
          </a:xfrm>
        </p:grpSpPr>
        <p:sp>
          <p:nvSpPr>
            <p:cNvPr id="1187" name="Google Shape;1187;p48"/>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8" name="Google Shape;1188;p48"/>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9" name="Google Shape;1189;p48"/>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0" name="Google Shape;1190;p48"/>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1" name="Google Shape;1191;p48"/>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2" name="Google Shape;1192;p48"/>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3" name="Google Shape;1193;p48"/>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4" name="Google Shape;1194;p48"/>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5" name="Google Shape;1195;p48"/>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6" name="Google Shape;1196;p48"/>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7" name="Google Shape;1197;p48"/>
            <p:cNvSpPr/>
            <p:nvPr/>
          </p:nvSpPr>
          <p:spPr>
            <a:xfrm>
              <a:off x="6264950" y="456100"/>
              <a:ext cx="25" cy="175375"/>
            </a:xfrm>
            <a:custGeom>
              <a:rect b="b" l="l" r="r" t="t"/>
              <a:pathLst>
                <a:path extrusionOk="0" fill="none" h="7015" w="1">
                  <a:moveTo>
                    <a:pt x="1" y="0"/>
                  </a:moveTo>
                  <a:lnTo>
                    <a:pt x="1" y="701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8" name="Google Shape;1198;p48"/>
            <p:cNvSpPr/>
            <p:nvPr/>
          </p:nvSpPr>
          <p:spPr>
            <a:xfrm>
              <a:off x="6204675" y="456100"/>
              <a:ext cx="25" cy="175375"/>
            </a:xfrm>
            <a:custGeom>
              <a:rect b="b" l="l" r="r" t="t"/>
              <a:pathLst>
                <a:path extrusionOk="0" fill="none" h="7015" w="1">
                  <a:moveTo>
                    <a:pt x="0" y="0"/>
                  </a:moveTo>
                  <a:lnTo>
                    <a:pt x="0" y="701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9" name="Google Shape;1199;p48"/>
            <p:cNvSpPr/>
            <p:nvPr/>
          </p:nvSpPr>
          <p:spPr>
            <a:xfrm>
              <a:off x="6145000" y="456100"/>
              <a:ext cx="25" cy="175375"/>
            </a:xfrm>
            <a:custGeom>
              <a:rect b="b" l="l" r="r" t="t"/>
              <a:pathLst>
                <a:path extrusionOk="0" fill="none" h="7015" w="1">
                  <a:moveTo>
                    <a:pt x="1" y="0"/>
                  </a:moveTo>
                  <a:lnTo>
                    <a:pt x="1" y="701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0" name="Google Shape;1200;p48"/>
            <p:cNvSpPr/>
            <p:nvPr/>
          </p:nvSpPr>
          <p:spPr>
            <a:xfrm>
              <a:off x="6084725" y="456100"/>
              <a:ext cx="25" cy="175375"/>
            </a:xfrm>
            <a:custGeom>
              <a:rect b="b" l="l" r="r" t="t"/>
              <a:pathLst>
                <a:path extrusionOk="0" fill="none" h="7015" w="1">
                  <a:moveTo>
                    <a:pt x="1" y="0"/>
                  </a:moveTo>
                  <a:lnTo>
                    <a:pt x="1" y="701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01" name="Google Shape;1201;p48"/>
          <p:cNvGrpSpPr/>
          <p:nvPr/>
        </p:nvGrpSpPr>
        <p:grpSpPr>
          <a:xfrm>
            <a:off x="1104681" y="1044504"/>
            <a:ext cx="291276" cy="355197"/>
            <a:chOff x="1268550" y="929175"/>
            <a:chExt cx="407950" cy="497475"/>
          </a:xfrm>
        </p:grpSpPr>
        <p:sp>
          <p:nvSpPr>
            <p:cNvPr id="1202" name="Google Shape;1202;p48"/>
            <p:cNvSpPr/>
            <p:nvPr/>
          </p:nvSpPr>
          <p:spPr>
            <a:xfrm>
              <a:off x="1268550" y="953550"/>
              <a:ext cx="387250" cy="473100"/>
            </a:xfrm>
            <a:custGeom>
              <a:rect b="b" l="l" r="r" t="t"/>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3" name="Google Shape;1203;p48"/>
            <p:cNvSpPr/>
            <p:nvPr/>
          </p:nvSpPr>
          <p:spPr>
            <a:xfrm>
              <a:off x="1298975" y="929175"/>
              <a:ext cx="377525" cy="462775"/>
            </a:xfrm>
            <a:custGeom>
              <a:rect b="b" l="l" r="r" t="t"/>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4" name="Google Shape;1204;p48"/>
            <p:cNvSpPr/>
            <p:nvPr/>
          </p:nvSpPr>
          <p:spPr>
            <a:xfrm>
              <a:off x="15924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05" name="Google Shape;1205;p48"/>
          <p:cNvGrpSpPr/>
          <p:nvPr/>
        </p:nvGrpSpPr>
        <p:grpSpPr>
          <a:xfrm>
            <a:off x="4915566" y="1057981"/>
            <a:ext cx="344326" cy="330421"/>
            <a:chOff x="6605925" y="948050"/>
            <a:chExt cx="482250" cy="462775"/>
          </a:xfrm>
        </p:grpSpPr>
        <p:sp>
          <p:nvSpPr>
            <p:cNvPr id="1206" name="Google Shape;1206;p48"/>
            <p:cNvSpPr/>
            <p:nvPr/>
          </p:nvSpPr>
          <p:spPr>
            <a:xfrm>
              <a:off x="6847025" y="1209875"/>
              <a:ext cx="60325" cy="200950"/>
            </a:xfrm>
            <a:custGeom>
              <a:rect b="b" l="l" r="r" t="t"/>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7" name="Google Shape;1207;p48"/>
            <p:cNvSpPr/>
            <p:nvPr/>
          </p:nvSpPr>
          <p:spPr>
            <a:xfrm>
              <a:off x="6605925" y="971800"/>
              <a:ext cx="482250" cy="228350"/>
            </a:xfrm>
            <a:custGeom>
              <a:rect b="b" l="l" r="r" t="t"/>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8" name="Google Shape;1208;p48"/>
            <p:cNvSpPr/>
            <p:nvPr/>
          </p:nvSpPr>
          <p:spPr>
            <a:xfrm>
              <a:off x="6847025" y="948050"/>
              <a:ext cx="25" cy="23775"/>
            </a:xfrm>
            <a:custGeom>
              <a:rect b="b" l="l" r="r" t="t"/>
              <a:pathLst>
                <a:path extrusionOk="0" fill="none" h="951" w="1">
                  <a:moveTo>
                    <a:pt x="1" y="951"/>
                  </a:move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9" name="Google Shape;1209;p48"/>
            <p:cNvSpPr/>
            <p:nvPr/>
          </p:nvSpPr>
          <p:spPr>
            <a:xfrm>
              <a:off x="6847025" y="1001025"/>
              <a:ext cx="25" cy="183900"/>
            </a:xfrm>
            <a:custGeom>
              <a:rect b="b" l="l" r="r" t="t"/>
              <a:pathLst>
                <a:path extrusionOk="0" fill="none" h="7356" w="1">
                  <a:moveTo>
                    <a:pt x="1" y="1"/>
                  </a:moveTo>
                  <a:lnTo>
                    <a:pt x="1" y="7356"/>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0" name="Google Shape;1210;p48"/>
            <p:cNvSpPr/>
            <p:nvPr/>
          </p:nvSpPr>
          <p:spPr>
            <a:xfrm>
              <a:off x="6872000" y="994325"/>
              <a:ext cx="85275" cy="190600"/>
            </a:xfrm>
            <a:custGeom>
              <a:rect b="b" l="l" r="r" t="t"/>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1" name="Google Shape;1211;p48"/>
            <p:cNvSpPr/>
            <p:nvPr/>
          </p:nvSpPr>
          <p:spPr>
            <a:xfrm>
              <a:off x="6736825" y="994325"/>
              <a:ext cx="85275" cy="190600"/>
            </a:xfrm>
            <a:custGeom>
              <a:rect b="b" l="l" r="r" t="t"/>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12" name="Google Shape;1212;p48"/>
          <p:cNvGrpSpPr/>
          <p:nvPr/>
        </p:nvGrpSpPr>
        <p:grpSpPr>
          <a:xfrm>
            <a:off x="4995999" y="2036571"/>
            <a:ext cx="183462" cy="290866"/>
            <a:chOff x="6718575" y="2318625"/>
            <a:chExt cx="256950" cy="407375"/>
          </a:xfrm>
        </p:grpSpPr>
        <p:sp>
          <p:nvSpPr>
            <p:cNvPr id="1213" name="Google Shape;1213;p4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4" name="Google Shape;1214;p4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5" name="Google Shape;1215;p4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6" name="Google Shape;1216;p4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7" name="Google Shape;1217;p4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8" name="Google Shape;1218;p4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9" name="Google Shape;1219;p4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0" name="Google Shape;1220;p48"/>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1" name="Google Shape;1221;p48"/>
          <p:cNvGrpSpPr/>
          <p:nvPr/>
        </p:nvGrpSpPr>
        <p:grpSpPr>
          <a:xfrm>
            <a:off x="2533645" y="2569126"/>
            <a:ext cx="308680" cy="187836"/>
            <a:chOff x="3269900" y="3064500"/>
            <a:chExt cx="432325" cy="263075"/>
          </a:xfrm>
        </p:grpSpPr>
        <p:sp>
          <p:nvSpPr>
            <p:cNvPr id="1222" name="Google Shape;1222;p48"/>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3" name="Google Shape;1223;p48"/>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4" name="Google Shape;1224;p48"/>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5" name="Google Shape;1225;p48"/>
          <p:cNvGrpSpPr/>
          <p:nvPr/>
        </p:nvGrpSpPr>
        <p:grpSpPr>
          <a:xfrm>
            <a:off x="4975114" y="2511738"/>
            <a:ext cx="225213" cy="316516"/>
            <a:chOff x="6689325" y="2984125"/>
            <a:chExt cx="315425" cy="443300"/>
          </a:xfrm>
        </p:grpSpPr>
        <p:sp>
          <p:nvSpPr>
            <p:cNvPr id="1226" name="Google Shape;1226;p48"/>
            <p:cNvSpPr/>
            <p:nvPr/>
          </p:nvSpPr>
          <p:spPr>
            <a:xfrm>
              <a:off x="6689325" y="2984125"/>
              <a:ext cx="315425" cy="77975"/>
            </a:xfrm>
            <a:custGeom>
              <a:rect b="b" l="l" r="r" t="t"/>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7" name="Google Shape;1227;p48"/>
            <p:cNvSpPr/>
            <p:nvPr/>
          </p:nvSpPr>
          <p:spPr>
            <a:xfrm>
              <a:off x="6702125" y="3069375"/>
              <a:ext cx="289850" cy="358050"/>
            </a:xfrm>
            <a:custGeom>
              <a:rect b="b" l="l" r="r" t="t"/>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8" name="Google Shape;1228;p48"/>
            <p:cNvSpPr/>
            <p:nvPr/>
          </p:nvSpPr>
          <p:spPr>
            <a:xfrm>
              <a:off x="6761175" y="3117475"/>
              <a:ext cx="25" cy="261850"/>
            </a:xfrm>
            <a:custGeom>
              <a:rect b="b" l="l" r="r" t="t"/>
              <a:pathLst>
                <a:path extrusionOk="0" fill="none" h="10474" w="1">
                  <a:moveTo>
                    <a:pt x="1" y="10473"/>
                  </a:move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9" name="Google Shape;1229;p48"/>
            <p:cNvSpPr/>
            <p:nvPr/>
          </p:nvSpPr>
          <p:spPr>
            <a:xfrm>
              <a:off x="6847025" y="3117475"/>
              <a:ext cx="25" cy="261850"/>
            </a:xfrm>
            <a:custGeom>
              <a:rect b="b" l="l" r="r" t="t"/>
              <a:pathLst>
                <a:path extrusionOk="0" fill="none" h="10474" w="1">
                  <a:moveTo>
                    <a:pt x="1" y="1"/>
                  </a:moveTo>
                  <a:lnTo>
                    <a:pt x="1" y="1047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0" name="Google Shape;1230;p48"/>
            <p:cNvSpPr/>
            <p:nvPr/>
          </p:nvSpPr>
          <p:spPr>
            <a:xfrm>
              <a:off x="6932875" y="3117475"/>
              <a:ext cx="25" cy="261850"/>
            </a:xfrm>
            <a:custGeom>
              <a:rect b="b" l="l" r="r" t="t"/>
              <a:pathLst>
                <a:path extrusionOk="0" fill="none" h="10474" w="1">
                  <a:moveTo>
                    <a:pt x="1" y="1"/>
                  </a:moveTo>
                  <a:lnTo>
                    <a:pt x="1" y="1047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31" name="Google Shape;1231;p48"/>
          <p:cNvGrpSpPr/>
          <p:nvPr/>
        </p:nvGrpSpPr>
        <p:grpSpPr>
          <a:xfrm>
            <a:off x="1618529" y="3441652"/>
            <a:ext cx="217824" cy="352145"/>
            <a:chOff x="1988225" y="4286525"/>
            <a:chExt cx="305075" cy="493200"/>
          </a:xfrm>
        </p:grpSpPr>
        <p:sp>
          <p:nvSpPr>
            <p:cNvPr id="1232" name="Google Shape;1232;p48"/>
            <p:cNvSpPr/>
            <p:nvPr/>
          </p:nvSpPr>
          <p:spPr>
            <a:xfrm>
              <a:off x="2178800" y="4519725"/>
              <a:ext cx="114500" cy="114475"/>
            </a:xfrm>
            <a:custGeom>
              <a:rect b="b" l="l" r="r" t="t"/>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3" name="Google Shape;1233;p48"/>
            <p:cNvSpPr/>
            <p:nvPr/>
          </p:nvSpPr>
          <p:spPr>
            <a:xfrm>
              <a:off x="1988225" y="4539200"/>
              <a:ext cx="156500" cy="156500"/>
            </a:xfrm>
            <a:custGeom>
              <a:rect b="b" l="l" r="r" t="t"/>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4" name="Google Shape;1234;p48"/>
            <p:cNvSpPr/>
            <p:nvPr/>
          </p:nvSpPr>
          <p:spPr>
            <a:xfrm>
              <a:off x="2042425" y="4286525"/>
              <a:ext cx="239300" cy="236250"/>
            </a:xfrm>
            <a:custGeom>
              <a:rect b="b" l="l" r="r" t="t"/>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5" name="Google Shape;1235;p48"/>
            <p:cNvSpPr/>
            <p:nvPr/>
          </p:nvSpPr>
          <p:spPr>
            <a:xfrm>
              <a:off x="2161750" y="4522750"/>
              <a:ext cx="25" cy="256975"/>
            </a:xfrm>
            <a:custGeom>
              <a:rect b="b" l="l" r="r" t="t"/>
              <a:pathLst>
                <a:path extrusionOk="0" fill="none" h="10279" w="1">
                  <a:moveTo>
                    <a:pt x="1" y="10279"/>
                  </a:move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6" name="Google Shape;1236;p48"/>
            <p:cNvSpPr/>
            <p:nvPr/>
          </p:nvSpPr>
          <p:spPr>
            <a:xfrm>
              <a:off x="2133750" y="4377850"/>
              <a:ext cx="56050" cy="56025"/>
            </a:xfrm>
            <a:custGeom>
              <a:rect b="b" l="l" r="r" t="t"/>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7" name="Google Shape;1237;p48"/>
            <p:cNvSpPr/>
            <p:nvPr/>
          </p:nvSpPr>
          <p:spPr>
            <a:xfrm>
              <a:off x="2038150" y="4589125"/>
              <a:ext cx="87100" cy="87100"/>
            </a:xfrm>
            <a:custGeom>
              <a:rect b="b" l="l" r="r" t="t"/>
              <a:pathLst>
                <a:path extrusionOk="0" fill="none" h="3484" w="3484">
                  <a:moveTo>
                    <a:pt x="1" y="0"/>
                  </a:moveTo>
                  <a:lnTo>
                    <a:pt x="3483" y="348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8" name="Google Shape;1238;p48"/>
            <p:cNvSpPr/>
            <p:nvPr/>
          </p:nvSpPr>
          <p:spPr>
            <a:xfrm>
              <a:off x="2194025" y="4564150"/>
              <a:ext cx="54825" cy="54825"/>
            </a:xfrm>
            <a:custGeom>
              <a:rect b="b" l="l" r="r" t="t"/>
              <a:pathLst>
                <a:path extrusionOk="0" fill="none" h="2193" w="2193">
                  <a:moveTo>
                    <a:pt x="2192" y="1"/>
                  </a:moveTo>
                  <a:lnTo>
                    <a:pt x="1" y="219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39" name="Google Shape;1239;p48"/>
          <p:cNvGrpSpPr/>
          <p:nvPr/>
        </p:nvGrpSpPr>
        <p:grpSpPr>
          <a:xfrm>
            <a:off x="2080647" y="3466427"/>
            <a:ext cx="263038" cy="333027"/>
            <a:chOff x="2635450" y="4321225"/>
            <a:chExt cx="368400" cy="466425"/>
          </a:xfrm>
        </p:grpSpPr>
        <p:sp>
          <p:nvSpPr>
            <p:cNvPr id="1240" name="Google Shape;1240;p48"/>
            <p:cNvSpPr/>
            <p:nvPr/>
          </p:nvSpPr>
          <p:spPr>
            <a:xfrm>
              <a:off x="2635450" y="4653050"/>
              <a:ext cx="368400" cy="134600"/>
            </a:xfrm>
            <a:custGeom>
              <a:rect b="b" l="l" r="r" t="t"/>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1" name="Google Shape;1241;p48"/>
            <p:cNvSpPr/>
            <p:nvPr/>
          </p:nvSpPr>
          <p:spPr>
            <a:xfrm>
              <a:off x="2819350" y="4321225"/>
              <a:ext cx="25" cy="347075"/>
            </a:xfrm>
            <a:custGeom>
              <a:rect b="b" l="l" r="r" t="t"/>
              <a:pathLst>
                <a:path extrusionOk="0" fill="none" h="13883" w="1">
                  <a:moveTo>
                    <a:pt x="0" y="13883"/>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2" name="Google Shape;1242;p48"/>
            <p:cNvSpPr/>
            <p:nvPr/>
          </p:nvSpPr>
          <p:spPr>
            <a:xfrm>
              <a:off x="2835175" y="4328525"/>
              <a:ext cx="114475" cy="114500"/>
            </a:xfrm>
            <a:custGeom>
              <a:rect b="b" l="l" r="r" t="t"/>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3" name="Google Shape;1243;p48"/>
            <p:cNvSpPr/>
            <p:nvPr/>
          </p:nvSpPr>
          <p:spPr>
            <a:xfrm>
              <a:off x="2850400" y="4372975"/>
              <a:ext cx="54825" cy="54825"/>
            </a:xfrm>
            <a:custGeom>
              <a:rect b="b" l="l" r="r" t="t"/>
              <a:pathLst>
                <a:path extrusionOk="0" fill="none" h="2193" w="2193">
                  <a:moveTo>
                    <a:pt x="2192" y="0"/>
                  </a:moveTo>
                  <a:lnTo>
                    <a:pt x="0" y="219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4" name="Google Shape;1244;p48"/>
            <p:cNvSpPr/>
            <p:nvPr/>
          </p:nvSpPr>
          <p:spPr>
            <a:xfrm>
              <a:off x="2646425" y="4429600"/>
              <a:ext cx="156500" cy="156500"/>
            </a:xfrm>
            <a:custGeom>
              <a:rect b="b" l="l" r="r" t="t"/>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5" name="Google Shape;1245;p48"/>
            <p:cNvSpPr/>
            <p:nvPr/>
          </p:nvSpPr>
          <p:spPr>
            <a:xfrm>
              <a:off x="2696350" y="4479525"/>
              <a:ext cx="87100" cy="87100"/>
            </a:xfrm>
            <a:custGeom>
              <a:rect b="b" l="l" r="r" t="t"/>
              <a:pathLst>
                <a:path extrusionOk="0" fill="none" h="3484" w="3484">
                  <a:moveTo>
                    <a:pt x="0" y="1"/>
                  </a:moveTo>
                  <a:lnTo>
                    <a:pt x="3483" y="348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46" name="Google Shape;1246;p48"/>
          <p:cNvGrpSpPr/>
          <p:nvPr/>
        </p:nvGrpSpPr>
        <p:grpSpPr>
          <a:xfrm>
            <a:off x="4942092" y="3458163"/>
            <a:ext cx="291276" cy="326066"/>
            <a:chOff x="6643075" y="4309650"/>
            <a:chExt cx="407950" cy="456675"/>
          </a:xfrm>
        </p:grpSpPr>
        <p:sp>
          <p:nvSpPr>
            <p:cNvPr id="1247" name="Google Shape;1247;p48"/>
            <p:cNvSpPr/>
            <p:nvPr/>
          </p:nvSpPr>
          <p:spPr>
            <a:xfrm>
              <a:off x="6643075" y="4698125"/>
              <a:ext cx="407950" cy="14625"/>
            </a:xfrm>
            <a:custGeom>
              <a:rect b="b" l="l" r="r" t="t"/>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8" name="Google Shape;1248;p48"/>
            <p:cNvSpPr/>
            <p:nvPr/>
          </p:nvSpPr>
          <p:spPr>
            <a:xfrm>
              <a:off x="6643075" y="4727350"/>
              <a:ext cx="407950" cy="14625"/>
            </a:xfrm>
            <a:custGeom>
              <a:rect b="b" l="l" r="r" t="t"/>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9" name="Google Shape;1249;p48"/>
            <p:cNvSpPr/>
            <p:nvPr/>
          </p:nvSpPr>
          <p:spPr>
            <a:xfrm>
              <a:off x="6643075" y="4751700"/>
              <a:ext cx="407950" cy="14625"/>
            </a:xfrm>
            <a:custGeom>
              <a:rect b="b" l="l" r="r" t="t"/>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0" name="Google Shape;1250;p48"/>
            <p:cNvSpPr/>
            <p:nvPr/>
          </p:nvSpPr>
          <p:spPr>
            <a:xfrm>
              <a:off x="6672900" y="4309650"/>
              <a:ext cx="348900" cy="376300"/>
            </a:xfrm>
            <a:custGeom>
              <a:rect b="b" l="l" r="r" t="t"/>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1" name="Google Shape;1251;p48"/>
            <p:cNvSpPr/>
            <p:nvPr/>
          </p:nvSpPr>
          <p:spPr>
            <a:xfrm>
              <a:off x="6805625" y="4452725"/>
              <a:ext cx="15850" cy="28050"/>
            </a:xfrm>
            <a:custGeom>
              <a:rect b="b" l="l" r="r" t="t"/>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2" name="Google Shape;1252;p48"/>
            <p:cNvSpPr/>
            <p:nvPr/>
          </p:nvSpPr>
          <p:spPr>
            <a:xfrm>
              <a:off x="6872600" y="4452725"/>
              <a:ext cx="15875" cy="28050"/>
            </a:xfrm>
            <a:custGeom>
              <a:rect b="b" l="l" r="r" t="t"/>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3" name="Google Shape;1253;p48"/>
            <p:cNvSpPr/>
            <p:nvPr/>
          </p:nvSpPr>
          <p:spPr>
            <a:xfrm>
              <a:off x="6709425" y="4414975"/>
              <a:ext cx="275250" cy="54825"/>
            </a:xfrm>
            <a:custGeom>
              <a:rect b="b" l="l" r="r" t="t"/>
              <a:pathLst>
                <a:path extrusionOk="0" fill="none" h="2193" w="11010">
                  <a:moveTo>
                    <a:pt x="11009" y="2193"/>
                  </a:moveTo>
                  <a:lnTo>
                    <a:pt x="5505" y="1"/>
                  </a:lnTo>
                  <a:lnTo>
                    <a:pt x="1" y="219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4" name="Google Shape;1254;p48"/>
            <p:cNvSpPr/>
            <p:nvPr/>
          </p:nvSpPr>
          <p:spPr>
            <a:xfrm>
              <a:off x="6733175" y="4382725"/>
              <a:ext cx="227750" cy="37150"/>
            </a:xfrm>
            <a:custGeom>
              <a:rect b="b" l="l" r="r" t="t"/>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5" name="Google Shape;1255;p48"/>
            <p:cNvSpPr/>
            <p:nvPr/>
          </p:nvSpPr>
          <p:spPr>
            <a:xfrm>
              <a:off x="6847025" y="4414975"/>
              <a:ext cx="25" cy="145550"/>
            </a:xfrm>
            <a:custGeom>
              <a:rect b="b" l="l" r="r" t="t"/>
              <a:pathLst>
                <a:path extrusionOk="0" fill="none" h="5822" w="1">
                  <a:moveTo>
                    <a:pt x="1" y="1"/>
                  </a:moveTo>
                  <a:lnTo>
                    <a:pt x="1" y="582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56" name="Google Shape;1256;p48"/>
          <p:cNvGrpSpPr/>
          <p:nvPr/>
        </p:nvGrpSpPr>
        <p:grpSpPr>
          <a:xfrm>
            <a:off x="3935673" y="3918550"/>
            <a:ext cx="384328" cy="368674"/>
            <a:chOff x="5233525" y="4954450"/>
            <a:chExt cx="538275" cy="516350"/>
          </a:xfrm>
        </p:grpSpPr>
        <p:sp>
          <p:nvSpPr>
            <p:cNvPr id="1257" name="Google Shape;1257;p48"/>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8" name="Google Shape;1258;p48"/>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9" name="Google Shape;1259;p48"/>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0" name="Google Shape;1260;p48"/>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1" name="Google Shape;1261;p48"/>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2" name="Google Shape;1262;p48"/>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3" name="Google Shape;1263;p48"/>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4" name="Google Shape;1264;p48"/>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5" name="Google Shape;1265;p48"/>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6" name="Google Shape;1266;p48"/>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7" name="Google Shape;1267;p48"/>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68" name="Google Shape;1268;p48"/>
          <p:cNvGrpSpPr/>
          <p:nvPr/>
        </p:nvGrpSpPr>
        <p:grpSpPr>
          <a:xfrm>
            <a:off x="3452241" y="3925065"/>
            <a:ext cx="391290" cy="355643"/>
            <a:chOff x="4556450" y="4963575"/>
            <a:chExt cx="548025" cy="498100"/>
          </a:xfrm>
        </p:grpSpPr>
        <p:sp>
          <p:nvSpPr>
            <p:cNvPr id="1269" name="Google Shape;1269;p48"/>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0" name="Google Shape;1270;p48"/>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1" name="Google Shape;1271;p48"/>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2" name="Google Shape;1272;p48"/>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3" name="Google Shape;1273;p48"/>
            <p:cNvSpPr/>
            <p:nvPr/>
          </p:nvSpPr>
          <p:spPr>
            <a:xfrm>
              <a:off x="4830450" y="5213225"/>
              <a:ext cx="25" cy="248450"/>
            </a:xfrm>
            <a:custGeom>
              <a:rect b="b" l="l" r="r" t="t"/>
              <a:pathLst>
                <a:path extrusionOk="0" fill="none" h="9938" w="1">
                  <a:moveTo>
                    <a:pt x="0" y="0"/>
                  </a:moveTo>
                  <a:lnTo>
                    <a:pt x="0" y="9937"/>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74" name="Google Shape;1274;p48"/>
          <p:cNvGrpSpPr/>
          <p:nvPr/>
        </p:nvGrpSpPr>
        <p:grpSpPr>
          <a:xfrm>
            <a:off x="578641" y="4002017"/>
            <a:ext cx="378241" cy="209131"/>
            <a:chOff x="531800" y="5071350"/>
            <a:chExt cx="529750" cy="292900"/>
          </a:xfrm>
        </p:grpSpPr>
        <p:sp>
          <p:nvSpPr>
            <p:cNvPr id="1275" name="Google Shape;1275;p48"/>
            <p:cNvSpPr/>
            <p:nvPr/>
          </p:nvSpPr>
          <p:spPr>
            <a:xfrm>
              <a:off x="632875" y="5077450"/>
              <a:ext cx="272200" cy="185725"/>
            </a:xfrm>
            <a:custGeom>
              <a:rect b="b" l="l" r="r" t="t"/>
              <a:pathLst>
                <a:path extrusionOk="0" fill="none" h="7429" w="10888">
                  <a:moveTo>
                    <a:pt x="2947" y="0"/>
                  </a:moveTo>
                  <a:lnTo>
                    <a:pt x="6406" y="7428"/>
                  </a:lnTo>
                  <a:lnTo>
                    <a:pt x="10887" y="2314"/>
                  </a:lnTo>
                  <a:lnTo>
                    <a:pt x="4019" y="2314"/>
                  </a:lnTo>
                  <a:lnTo>
                    <a:pt x="0" y="7428"/>
                  </a:lnTo>
                  <a:lnTo>
                    <a:pt x="6406" y="742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6" name="Google Shape;1276;p48"/>
            <p:cNvSpPr/>
            <p:nvPr/>
          </p:nvSpPr>
          <p:spPr>
            <a:xfrm>
              <a:off x="886175" y="5071350"/>
              <a:ext cx="74300" cy="191825"/>
            </a:xfrm>
            <a:custGeom>
              <a:rect b="b" l="l" r="r" t="t"/>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7" name="Google Shape;1277;p48"/>
            <p:cNvSpPr/>
            <p:nvPr/>
          </p:nvSpPr>
          <p:spPr>
            <a:xfrm>
              <a:off x="531800" y="5162075"/>
              <a:ext cx="202175" cy="202175"/>
            </a:xfrm>
            <a:custGeom>
              <a:rect b="b" l="l" r="r" t="t"/>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8" name="Google Shape;1278;p48"/>
            <p:cNvSpPr/>
            <p:nvPr/>
          </p:nvSpPr>
          <p:spPr>
            <a:xfrm>
              <a:off x="859375" y="5162075"/>
              <a:ext cx="202175" cy="202175"/>
            </a:xfrm>
            <a:custGeom>
              <a:rect b="b" l="l" r="r" t="t"/>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9" name="Google Shape;1279;p48"/>
            <p:cNvSpPr/>
            <p:nvPr/>
          </p:nvSpPr>
          <p:spPr>
            <a:xfrm>
              <a:off x="676100" y="5071350"/>
              <a:ext cx="86500" cy="7325"/>
            </a:xfrm>
            <a:custGeom>
              <a:rect b="b" l="l" r="r" t="t"/>
              <a:pathLst>
                <a:path extrusionOk="0" fill="none" h="293" w="3460">
                  <a:moveTo>
                    <a:pt x="1" y="1"/>
                  </a:moveTo>
                  <a:lnTo>
                    <a:pt x="3459" y="29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0" name="Google Shape;1280;p48"/>
            <p:cNvSpPr/>
            <p:nvPr/>
          </p:nvSpPr>
          <p:spPr>
            <a:xfrm>
              <a:off x="941575" y="5244275"/>
              <a:ext cx="37175" cy="37175"/>
            </a:xfrm>
            <a:custGeom>
              <a:rect b="b" l="l" r="r" t="t"/>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1" name="Google Shape;1281;p48"/>
            <p:cNvSpPr/>
            <p:nvPr/>
          </p:nvSpPr>
          <p:spPr>
            <a:xfrm>
              <a:off x="614600" y="5244275"/>
              <a:ext cx="37175" cy="37175"/>
            </a:xfrm>
            <a:custGeom>
              <a:rect b="b" l="l" r="r" t="t"/>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82" name="Google Shape;1282;p48"/>
          <p:cNvGrpSpPr/>
          <p:nvPr/>
        </p:nvGrpSpPr>
        <p:grpSpPr>
          <a:xfrm>
            <a:off x="7243894" y="2260600"/>
            <a:ext cx="433992" cy="422729"/>
            <a:chOff x="5916675" y="927975"/>
            <a:chExt cx="516350" cy="502950"/>
          </a:xfrm>
        </p:grpSpPr>
        <p:sp>
          <p:nvSpPr>
            <p:cNvPr id="1283" name="Google Shape;1283;p48"/>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4" name="Google Shape;1284;p48"/>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85" name="Google Shape;1285;p48"/>
          <p:cNvGrpSpPr/>
          <p:nvPr/>
        </p:nvGrpSpPr>
        <p:grpSpPr>
          <a:xfrm>
            <a:off x="6359914" y="2966502"/>
            <a:ext cx="1079481" cy="1051467"/>
            <a:chOff x="5916675" y="927975"/>
            <a:chExt cx="516350" cy="502950"/>
          </a:xfrm>
        </p:grpSpPr>
        <p:sp>
          <p:nvSpPr>
            <p:cNvPr id="1286" name="Google Shape;1286;p48"/>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7" name="Google Shape;1287;p48"/>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88" name="Google Shape;1288;p48"/>
          <p:cNvGrpSpPr/>
          <p:nvPr/>
        </p:nvGrpSpPr>
        <p:grpSpPr>
          <a:xfrm>
            <a:off x="6360057" y="2260600"/>
            <a:ext cx="433992" cy="422729"/>
            <a:chOff x="5916675" y="927975"/>
            <a:chExt cx="516350" cy="502950"/>
          </a:xfrm>
        </p:grpSpPr>
        <p:sp>
          <p:nvSpPr>
            <p:cNvPr id="1289" name="Google Shape;1289;p48"/>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0" name="Google Shape;1290;p48"/>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91" name="Google Shape;1291;p48"/>
          <p:cNvSpPr/>
          <p:nvPr/>
        </p:nvSpPr>
        <p:spPr>
          <a:xfrm>
            <a:off x="7436055" y="2496978"/>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2" name="Google Shape;1292;p48"/>
          <p:cNvSpPr/>
          <p:nvPr/>
        </p:nvSpPr>
        <p:spPr>
          <a:xfrm>
            <a:off x="6552218" y="2496978"/>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3" name="Google Shape;1293;p48"/>
          <p:cNvSpPr/>
          <p:nvPr/>
        </p:nvSpPr>
        <p:spPr>
          <a:xfrm>
            <a:off x="6837753" y="3554515"/>
            <a:ext cx="1000561" cy="565194"/>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4" name="Google Shape;1294;p4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7B7B7"/>
        </a:solidFill>
      </p:bgPr>
    </p:bg>
    <p:spTree>
      <p:nvGrpSpPr>
        <p:cNvPr id="1298" name="Shape 1298"/>
        <p:cNvGrpSpPr/>
        <p:nvPr/>
      </p:nvGrpSpPr>
      <p:grpSpPr>
        <a:xfrm>
          <a:off x="0" y="0"/>
          <a:ext cx="0" cy="0"/>
          <a:chOff x="0" y="0"/>
          <a:chExt cx="0" cy="0"/>
        </a:xfrm>
      </p:grpSpPr>
      <p:sp>
        <p:nvSpPr>
          <p:cNvPr id="1299" name="Google Shape;1299;p49"/>
          <p:cNvSpPr txBox="1"/>
          <p:nvPr/>
        </p:nvSpPr>
        <p:spPr>
          <a:xfrm>
            <a:off x="2087650" y="761875"/>
            <a:ext cx="6676800" cy="138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b="1" lang="en">
                <a:solidFill>
                  <a:srgbClr val="FFFFFF"/>
                </a:solidFill>
                <a:latin typeface="Roboto Slab"/>
                <a:ea typeface="Roboto Slab"/>
                <a:cs typeface="Roboto Slab"/>
                <a:sym typeface="Roboto Slab"/>
              </a:rPr>
              <a:t>Now you can use any emoji as an icon!</a:t>
            </a:r>
            <a:endParaRPr>
              <a:solidFill>
                <a:srgbClr val="FFFFFF"/>
              </a:solidFill>
              <a:latin typeface="Roboto Slab"/>
              <a:ea typeface="Roboto Slab"/>
              <a:cs typeface="Roboto Slab"/>
              <a:sym typeface="Roboto Slab"/>
            </a:endParaRPr>
          </a:p>
          <a:p>
            <a:pPr indent="0" lvl="0" marL="0" rtl="0">
              <a:spcBef>
                <a:spcPts val="0"/>
              </a:spcBef>
              <a:spcAft>
                <a:spcPts val="0"/>
              </a:spcAft>
              <a:buClr>
                <a:srgbClr val="000000"/>
              </a:buClr>
              <a:buSzPts val="1100"/>
              <a:buFont typeface="Arial"/>
              <a:buNone/>
            </a:pPr>
            <a:r>
              <a:rPr lang="en">
                <a:solidFill>
                  <a:srgbClr val="FFFFFF"/>
                </a:solidFill>
                <a:latin typeface="Roboto Slab"/>
                <a:ea typeface="Roboto Slab"/>
                <a:cs typeface="Roboto Slab"/>
                <a:sym typeface="Roboto Slab"/>
              </a:rPr>
              <a:t>And of course it resizes without losing quality and you can change the color.</a:t>
            </a:r>
            <a:endParaRPr>
              <a:solidFill>
                <a:srgbClr val="FFFFFF"/>
              </a:solidFill>
              <a:latin typeface="Roboto Slab"/>
              <a:ea typeface="Roboto Slab"/>
              <a:cs typeface="Roboto Slab"/>
              <a:sym typeface="Roboto Slab"/>
            </a:endParaRPr>
          </a:p>
          <a:p>
            <a:pPr indent="0" lvl="0" marL="0" rtl="0">
              <a:spcBef>
                <a:spcPts val="0"/>
              </a:spcBef>
              <a:spcAft>
                <a:spcPts val="0"/>
              </a:spcAft>
              <a:buNone/>
            </a:pPr>
            <a:r>
              <a:t/>
            </a:r>
            <a:endParaRPr>
              <a:solidFill>
                <a:srgbClr val="FFFFFF"/>
              </a:solidFill>
              <a:latin typeface="Roboto Slab"/>
              <a:ea typeface="Roboto Slab"/>
              <a:cs typeface="Roboto Slab"/>
              <a:sym typeface="Roboto Slab"/>
            </a:endParaRPr>
          </a:p>
          <a:p>
            <a:pPr indent="0" lvl="0" marL="0" rtl="0">
              <a:spcBef>
                <a:spcPts val="0"/>
              </a:spcBef>
              <a:spcAft>
                <a:spcPts val="0"/>
              </a:spcAft>
              <a:buNone/>
            </a:pPr>
            <a:r>
              <a:rPr lang="en">
                <a:solidFill>
                  <a:srgbClr val="FFFFFF"/>
                </a:solidFill>
                <a:latin typeface="Roboto Slab"/>
                <a:ea typeface="Roboto Slab"/>
                <a:cs typeface="Roboto Slab"/>
                <a:sym typeface="Roboto Slab"/>
              </a:rPr>
              <a:t>How? Follow Google instructions </a:t>
            </a:r>
            <a:r>
              <a:rPr lang="en" u="sng">
                <a:solidFill>
                  <a:srgbClr val="FFFFFF"/>
                </a:solidFill>
                <a:latin typeface="Roboto Slab"/>
                <a:ea typeface="Roboto Slab"/>
                <a:cs typeface="Roboto Slab"/>
                <a:sym typeface="Roboto Slab"/>
                <a:hlinkClick r:id="rId3"/>
              </a:rPr>
              <a:t>https://twitter.com/googledocs/status/730087240156643328</a:t>
            </a:r>
            <a:endParaRPr>
              <a:solidFill>
                <a:srgbClr val="FFFFFF"/>
              </a:solidFill>
              <a:latin typeface="Roboto Slab"/>
              <a:ea typeface="Roboto Slab"/>
              <a:cs typeface="Roboto Slab"/>
              <a:sym typeface="Roboto Slab"/>
            </a:endParaRPr>
          </a:p>
          <a:p>
            <a:pPr indent="0" lvl="0" marL="0" rtl="0">
              <a:spcBef>
                <a:spcPts val="0"/>
              </a:spcBef>
              <a:spcAft>
                <a:spcPts val="0"/>
              </a:spcAft>
              <a:buNone/>
            </a:pPr>
            <a:r>
              <a:t/>
            </a:r>
            <a:endParaRPr>
              <a:solidFill>
                <a:srgbClr val="FFFFFF"/>
              </a:solidFill>
              <a:latin typeface="Roboto Slab"/>
              <a:ea typeface="Roboto Slab"/>
              <a:cs typeface="Roboto Slab"/>
              <a:sym typeface="Roboto Slab"/>
            </a:endParaRPr>
          </a:p>
          <a:p>
            <a:pPr indent="0" lvl="0" marL="0" rtl="0">
              <a:spcBef>
                <a:spcPts val="0"/>
              </a:spcBef>
              <a:spcAft>
                <a:spcPts val="0"/>
              </a:spcAft>
              <a:buNone/>
            </a:pPr>
            <a:r>
              <a:t/>
            </a:r>
            <a:endParaRPr>
              <a:solidFill>
                <a:srgbClr val="FFFFFF"/>
              </a:solidFill>
              <a:latin typeface="Roboto Slab"/>
              <a:ea typeface="Roboto Slab"/>
              <a:cs typeface="Roboto Slab"/>
              <a:sym typeface="Roboto Slab"/>
            </a:endParaRPr>
          </a:p>
          <a:p>
            <a:pPr indent="0" lvl="0" marL="0" rtl="0">
              <a:spcBef>
                <a:spcPts val="0"/>
              </a:spcBef>
              <a:spcAft>
                <a:spcPts val="0"/>
              </a:spcAft>
              <a:buClr>
                <a:srgbClr val="000000"/>
              </a:buClr>
              <a:buSzPts val="1100"/>
              <a:buFont typeface="Arial"/>
              <a:buNone/>
            </a:pPr>
            <a:r>
              <a:t/>
            </a:r>
            <a:endParaRPr>
              <a:solidFill>
                <a:srgbClr val="FFFFFF"/>
              </a:solidFill>
              <a:latin typeface="Roboto Slab"/>
              <a:ea typeface="Roboto Slab"/>
              <a:cs typeface="Roboto Slab"/>
              <a:sym typeface="Roboto Slab"/>
            </a:endParaRPr>
          </a:p>
          <a:p>
            <a:pPr indent="0" lvl="0" marL="0" rtl="0">
              <a:spcBef>
                <a:spcPts val="0"/>
              </a:spcBef>
              <a:spcAft>
                <a:spcPts val="0"/>
              </a:spcAft>
              <a:buNone/>
            </a:pPr>
            <a:r>
              <a:t/>
            </a:r>
            <a:endParaRPr>
              <a:solidFill>
                <a:srgbClr val="FFFFFF"/>
              </a:solidFill>
              <a:latin typeface="Roboto Slab"/>
              <a:ea typeface="Roboto Slab"/>
              <a:cs typeface="Roboto Slab"/>
              <a:sym typeface="Roboto Slab"/>
            </a:endParaRPr>
          </a:p>
        </p:txBody>
      </p:sp>
      <p:sp>
        <p:nvSpPr>
          <p:cNvPr id="1300" name="Google Shape;1300;p49"/>
          <p:cNvSpPr txBox="1"/>
          <p:nvPr/>
        </p:nvSpPr>
        <p:spPr>
          <a:xfrm>
            <a:off x="731900" y="2221850"/>
            <a:ext cx="7327500" cy="2570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rgbClr val="FFFFFF"/>
                </a:solidFill>
                <a:latin typeface="Roboto Slab"/>
                <a:ea typeface="Roboto Slab"/>
                <a:cs typeface="Roboto Slab"/>
                <a:sym typeface="Roboto Slab"/>
              </a:rPr>
              <a:t>✋👆👉👍👤👦👧👨👩👪💃🏃💑❤😂😉😋😒😭👶😸🐟🍒🍔💣📌📖🔨🎃🎈🎨🏈🏰🌏🔌🔑</a:t>
            </a:r>
            <a:r>
              <a:rPr lang="en" sz="2400">
                <a:solidFill>
                  <a:srgbClr val="FFFFFF"/>
                </a:solidFill>
                <a:highlight>
                  <a:srgbClr val="18637B"/>
                </a:highlight>
                <a:latin typeface="Roboto Slab"/>
                <a:ea typeface="Roboto Slab"/>
                <a:cs typeface="Roboto Slab"/>
                <a:sym typeface="Roboto Slab"/>
              </a:rPr>
              <a:t> and many more...</a:t>
            </a:r>
            <a:endParaRPr sz="2400">
              <a:solidFill>
                <a:srgbClr val="FFFFFF"/>
              </a:solidFill>
              <a:highlight>
                <a:srgbClr val="18637B"/>
              </a:highlight>
              <a:latin typeface="Roboto Slab"/>
              <a:ea typeface="Roboto Slab"/>
              <a:cs typeface="Roboto Slab"/>
              <a:sym typeface="Roboto Slab"/>
            </a:endParaRPr>
          </a:p>
        </p:txBody>
      </p:sp>
      <p:sp>
        <p:nvSpPr>
          <p:cNvPr id="1301" name="Google Shape;1301;p49"/>
          <p:cNvSpPr txBox="1"/>
          <p:nvPr/>
        </p:nvSpPr>
        <p:spPr>
          <a:xfrm>
            <a:off x="572775" y="704014"/>
            <a:ext cx="1440600" cy="12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9600">
                <a:solidFill>
                  <a:srgbClr val="87AF64"/>
                </a:solidFill>
                <a:latin typeface="Roboto Slab"/>
                <a:ea typeface="Roboto Slab"/>
                <a:cs typeface="Roboto Slab"/>
                <a:sym typeface="Roboto Slab"/>
              </a:rPr>
              <a:t>😉</a:t>
            </a:r>
            <a:endParaRPr sz="9600">
              <a:solidFill>
                <a:srgbClr val="87AF64"/>
              </a:solidFill>
              <a:latin typeface="Roboto Slab"/>
              <a:ea typeface="Roboto Slab"/>
              <a:cs typeface="Roboto Slab"/>
              <a:sym typeface="Roboto Slab"/>
            </a:endParaRPr>
          </a:p>
        </p:txBody>
      </p:sp>
      <p:sp>
        <p:nvSpPr>
          <p:cNvPr id="1302" name="Google Shape;1302;p4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6"/>
          <p:cNvSpPr txBox="1"/>
          <p:nvPr>
            <p:ph type="title"/>
          </p:nvPr>
        </p:nvSpPr>
        <p:spPr>
          <a:xfrm>
            <a:off x="1146025" y="753900"/>
            <a:ext cx="2489700" cy="49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t>Contexte</a:t>
            </a:r>
            <a:endParaRPr sz="2400"/>
          </a:p>
        </p:txBody>
      </p:sp>
      <p:sp>
        <p:nvSpPr>
          <p:cNvPr id="163" name="Google Shape;163;p1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64" name="Google Shape;164;p16"/>
          <p:cNvPicPr preferRelativeResize="0"/>
          <p:nvPr/>
        </p:nvPicPr>
        <p:blipFill>
          <a:blip r:embed="rId3">
            <a:alphaModFix/>
          </a:blip>
          <a:stretch>
            <a:fillRect/>
          </a:stretch>
        </p:blipFill>
        <p:spPr>
          <a:xfrm>
            <a:off x="988800" y="1908775"/>
            <a:ext cx="2014151" cy="1341905"/>
          </a:xfrm>
          <a:prstGeom prst="rect">
            <a:avLst/>
          </a:prstGeom>
          <a:noFill/>
          <a:ln>
            <a:noFill/>
          </a:ln>
        </p:spPr>
      </p:pic>
      <p:cxnSp>
        <p:nvCxnSpPr>
          <p:cNvPr id="165" name="Google Shape;165;p16"/>
          <p:cNvCxnSpPr/>
          <p:nvPr/>
        </p:nvCxnSpPr>
        <p:spPr>
          <a:xfrm flipH="1">
            <a:off x="2072175" y="3383075"/>
            <a:ext cx="3900" cy="324000"/>
          </a:xfrm>
          <a:prstGeom prst="straightConnector1">
            <a:avLst/>
          </a:prstGeom>
          <a:noFill/>
          <a:ln cap="flat" cmpd="sng" w="28575">
            <a:solidFill>
              <a:schemeClr val="dk2"/>
            </a:solidFill>
            <a:prstDash val="solid"/>
            <a:round/>
            <a:headEnd len="med" w="med" type="none"/>
            <a:tailEnd len="med" w="med" type="none"/>
          </a:ln>
        </p:spPr>
      </p:cxnSp>
      <p:cxnSp>
        <p:nvCxnSpPr>
          <p:cNvPr id="166" name="Google Shape;166;p16"/>
          <p:cNvCxnSpPr/>
          <p:nvPr/>
        </p:nvCxnSpPr>
        <p:spPr>
          <a:xfrm flipH="1">
            <a:off x="2224575" y="3383075"/>
            <a:ext cx="3900" cy="324000"/>
          </a:xfrm>
          <a:prstGeom prst="straightConnector1">
            <a:avLst/>
          </a:prstGeom>
          <a:noFill/>
          <a:ln cap="flat" cmpd="sng" w="28575">
            <a:solidFill>
              <a:schemeClr val="dk2"/>
            </a:solidFill>
            <a:prstDash val="solid"/>
            <a:round/>
            <a:headEnd len="med" w="med" type="none"/>
            <a:tailEnd len="med" w="med" type="none"/>
          </a:ln>
        </p:spPr>
      </p:cxnSp>
      <p:cxnSp>
        <p:nvCxnSpPr>
          <p:cNvPr id="167" name="Google Shape;167;p16"/>
          <p:cNvCxnSpPr/>
          <p:nvPr/>
        </p:nvCxnSpPr>
        <p:spPr>
          <a:xfrm flipH="1">
            <a:off x="1919775" y="3383075"/>
            <a:ext cx="3900" cy="324000"/>
          </a:xfrm>
          <a:prstGeom prst="straightConnector1">
            <a:avLst/>
          </a:prstGeom>
          <a:noFill/>
          <a:ln cap="flat" cmpd="sng" w="28575">
            <a:solidFill>
              <a:schemeClr val="dk2"/>
            </a:solidFill>
            <a:prstDash val="solid"/>
            <a:round/>
            <a:headEnd len="med" w="med" type="none"/>
            <a:tailEnd len="med" w="med" type="none"/>
          </a:ln>
        </p:spPr>
      </p:cxnSp>
      <p:pic>
        <p:nvPicPr>
          <p:cNvPr id="168" name="Google Shape;168;p16"/>
          <p:cNvPicPr preferRelativeResize="0"/>
          <p:nvPr/>
        </p:nvPicPr>
        <p:blipFill rotWithShape="1">
          <a:blip r:embed="rId4">
            <a:alphaModFix/>
          </a:blip>
          <a:srcRect b="5275" l="3608" r="2671" t="7525"/>
          <a:stretch/>
        </p:blipFill>
        <p:spPr>
          <a:xfrm>
            <a:off x="830050" y="3865439"/>
            <a:ext cx="2489700" cy="1247886"/>
          </a:xfrm>
          <a:prstGeom prst="rect">
            <a:avLst/>
          </a:prstGeom>
          <a:noFill/>
          <a:ln>
            <a:noFill/>
          </a:ln>
        </p:spPr>
      </p:pic>
      <p:sp>
        <p:nvSpPr>
          <p:cNvPr id="169" name="Google Shape;169;p16"/>
          <p:cNvSpPr txBox="1"/>
          <p:nvPr/>
        </p:nvSpPr>
        <p:spPr>
          <a:xfrm>
            <a:off x="1111575" y="1584775"/>
            <a:ext cx="1776600" cy="324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200">
                <a:solidFill>
                  <a:srgbClr val="124057"/>
                </a:solidFill>
              </a:rPr>
              <a:t>Datacenter</a:t>
            </a:r>
            <a:endParaRPr sz="1200">
              <a:solidFill>
                <a:srgbClr val="124057"/>
              </a:solidFill>
            </a:endParaRPr>
          </a:p>
        </p:txBody>
      </p:sp>
      <p:cxnSp>
        <p:nvCxnSpPr>
          <p:cNvPr id="170" name="Google Shape;170;p16"/>
          <p:cNvCxnSpPr/>
          <p:nvPr/>
        </p:nvCxnSpPr>
        <p:spPr>
          <a:xfrm flipH="1" rot="10800000">
            <a:off x="3712675" y="4530650"/>
            <a:ext cx="1790400" cy="13800"/>
          </a:xfrm>
          <a:prstGeom prst="straightConnector1">
            <a:avLst/>
          </a:prstGeom>
          <a:noFill/>
          <a:ln cap="flat" cmpd="sng" w="38100">
            <a:solidFill>
              <a:schemeClr val="dk2"/>
            </a:solidFill>
            <a:prstDash val="solid"/>
            <a:round/>
            <a:headEnd len="med" w="med" type="none"/>
            <a:tailEnd len="med" w="med" type="triangle"/>
          </a:ln>
        </p:spPr>
      </p:cxnSp>
      <p:sp>
        <p:nvSpPr>
          <p:cNvPr id="171" name="Google Shape;171;p16"/>
          <p:cNvSpPr txBox="1"/>
          <p:nvPr/>
        </p:nvSpPr>
        <p:spPr>
          <a:xfrm>
            <a:off x="3641775" y="4188425"/>
            <a:ext cx="17766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124057"/>
                </a:solidFill>
              </a:rPr>
              <a:t>Virtualisation</a:t>
            </a:r>
            <a:endParaRPr b="1">
              <a:solidFill>
                <a:srgbClr val="124057"/>
              </a:solidFill>
            </a:endParaRPr>
          </a:p>
        </p:txBody>
      </p:sp>
      <p:pic>
        <p:nvPicPr>
          <p:cNvPr id="172" name="Google Shape;172;p16"/>
          <p:cNvPicPr preferRelativeResize="0"/>
          <p:nvPr/>
        </p:nvPicPr>
        <p:blipFill>
          <a:blip r:embed="rId5">
            <a:alphaModFix/>
          </a:blip>
          <a:stretch>
            <a:fillRect/>
          </a:stretch>
        </p:blipFill>
        <p:spPr>
          <a:xfrm>
            <a:off x="5915300" y="3250675"/>
            <a:ext cx="2257425" cy="1828800"/>
          </a:xfrm>
          <a:prstGeom prst="rect">
            <a:avLst/>
          </a:prstGeom>
          <a:noFill/>
          <a:ln>
            <a:noFill/>
          </a:ln>
        </p:spPr>
      </p:pic>
      <p:sp>
        <p:nvSpPr>
          <p:cNvPr id="173" name="Google Shape;173;p16"/>
          <p:cNvSpPr/>
          <p:nvPr/>
        </p:nvSpPr>
        <p:spPr>
          <a:xfrm>
            <a:off x="6906300" y="2443900"/>
            <a:ext cx="275400" cy="674700"/>
          </a:xfrm>
          <a:prstGeom prst="upArrow">
            <a:avLst>
              <a:gd fmla="val 50000" name="adj1"/>
              <a:gd fmla="val 50000" name="adj2"/>
            </a:avLst>
          </a:prstGeom>
          <a:solidFill>
            <a:srgbClr val="75757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Google Shape;174;p16"/>
          <p:cNvSpPr txBox="1"/>
          <p:nvPr/>
        </p:nvSpPr>
        <p:spPr>
          <a:xfrm>
            <a:off x="5949150" y="1752600"/>
            <a:ext cx="2189700" cy="6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124057"/>
                </a:solidFill>
              </a:rPr>
              <a:t>Réduction de la consommation électrique</a:t>
            </a:r>
            <a:endParaRPr b="1" sz="1300">
              <a:solidFill>
                <a:srgbClr val="FF0000"/>
              </a:solidFill>
            </a:endParaRPr>
          </a:p>
        </p:txBody>
      </p:sp>
      <p:sp>
        <p:nvSpPr>
          <p:cNvPr id="175" name="Google Shape;175;p16"/>
          <p:cNvSpPr txBox="1"/>
          <p:nvPr/>
        </p:nvSpPr>
        <p:spPr>
          <a:xfrm>
            <a:off x="6151950" y="1364000"/>
            <a:ext cx="1944600" cy="32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0000"/>
                </a:solidFill>
              </a:rPr>
              <a:t>50 - 70% des dépenses</a:t>
            </a:r>
            <a:endParaRPr b="1" sz="1300">
              <a:solidFill>
                <a:srgbClr val="FF0000"/>
              </a:solidFill>
            </a:endParaRPr>
          </a:p>
        </p:txBody>
      </p:sp>
      <p:sp>
        <p:nvSpPr>
          <p:cNvPr id="176" name="Google Shape;176;p16"/>
          <p:cNvSpPr/>
          <p:nvPr/>
        </p:nvSpPr>
        <p:spPr>
          <a:xfrm>
            <a:off x="417005" y="806413"/>
            <a:ext cx="349215" cy="388465"/>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7"/>
          <p:cNvSpPr txBox="1"/>
          <p:nvPr>
            <p:ph idx="4294967295" type="title"/>
          </p:nvPr>
        </p:nvSpPr>
        <p:spPr>
          <a:xfrm>
            <a:off x="247400" y="106050"/>
            <a:ext cx="3178200" cy="390900"/>
          </a:xfrm>
          <a:prstGeom prst="rect">
            <a:avLst/>
          </a:prstGeom>
          <a:solidFill>
            <a:srgbClr val="18637B"/>
          </a:solidFill>
        </p:spPr>
        <p:txBody>
          <a:bodyPr anchorCtr="0" anchor="ctr" bIns="91425" lIns="91425" spcFirstLastPara="1" rIns="91425" wrap="square" tIns="91425">
            <a:noAutofit/>
          </a:bodyPr>
          <a:lstStyle/>
          <a:p>
            <a:pPr indent="0" lvl="0" marL="0" rtl="0">
              <a:spcBef>
                <a:spcPts val="0"/>
              </a:spcBef>
              <a:spcAft>
                <a:spcPts val="0"/>
              </a:spcAft>
              <a:buNone/>
            </a:pPr>
            <a:r>
              <a:rPr lang="en" sz="2400"/>
              <a:t>Contexte</a:t>
            </a:r>
            <a:endParaRPr sz="2400"/>
          </a:p>
        </p:txBody>
      </p:sp>
      <p:sp>
        <p:nvSpPr>
          <p:cNvPr id="182" name="Google Shape;182;p1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83" name="Google Shape;183;p17"/>
          <p:cNvSpPr txBox="1"/>
          <p:nvPr/>
        </p:nvSpPr>
        <p:spPr>
          <a:xfrm>
            <a:off x="351150" y="1242075"/>
            <a:ext cx="13242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124057"/>
                </a:solidFill>
              </a:rPr>
              <a:t>Utilisateurs</a:t>
            </a:r>
            <a:endParaRPr sz="1200">
              <a:solidFill>
                <a:srgbClr val="124057"/>
              </a:solidFill>
            </a:endParaRPr>
          </a:p>
        </p:txBody>
      </p:sp>
      <p:grpSp>
        <p:nvGrpSpPr>
          <p:cNvPr id="184" name="Google Shape;184;p17"/>
          <p:cNvGrpSpPr/>
          <p:nvPr/>
        </p:nvGrpSpPr>
        <p:grpSpPr>
          <a:xfrm>
            <a:off x="4728438" y="1151138"/>
            <a:ext cx="4234261" cy="799800"/>
            <a:chOff x="4527421" y="2217900"/>
            <a:chExt cx="4037629" cy="799800"/>
          </a:xfrm>
        </p:grpSpPr>
        <p:sp>
          <p:nvSpPr>
            <p:cNvPr id="185" name="Google Shape;185;p17"/>
            <p:cNvSpPr/>
            <p:nvPr/>
          </p:nvSpPr>
          <p:spPr>
            <a:xfrm rot="2232050">
              <a:off x="4808759" y="2287463"/>
              <a:ext cx="322025" cy="788774"/>
            </a:xfrm>
            <a:prstGeom prst="upArrow">
              <a:avLst>
                <a:gd fmla="val 50000" name="adj1"/>
                <a:gd fmla="val 50000" name="adj2"/>
              </a:avLst>
            </a:prstGeom>
            <a:solidFill>
              <a:srgbClr val="75757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Google Shape;186;p17"/>
            <p:cNvSpPr txBox="1"/>
            <p:nvPr/>
          </p:nvSpPr>
          <p:spPr>
            <a:xfrm>
              <a:off x="5604650" y="2217900"/>
              <a:ext cx="2960400" cy="39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200">
                  <a:solidFill>
                    <a:srgbClr val="124057"/>
                  </a:solidFill>
                </a:rPr>
                <a:t>Un faible taux de consolidation</a:t>
              </a:r>
              <a:endParaRPr b="1" sz="1200">
                <a:solidFill>
                  <a:srgbClr val="124057"/>
                </a:solidFill>
              </a:endParaRPr>
            </a:p>
          </p:txBody>
        </p:sp>
      </p:grpSp>
      <p:pic>
        <p:nvPicPr>
          <p:cNvPr id="187" name="Google Shape;187;p17"/>
          <p:cNvPicPr preferRelativeResize="0"/>
          <p:nvPr/>
        </p:nvPicPr>
        <p:blipFill rotWithShape="1">
          <a:blip r:embed="rId3">
            <a:alphaModFix/>
          </a:blip>
          <a:srcRect b="0" l="33723" r="32167" t="0"/>
          <a:stretch/>
        </p:blipFill>
        <p:spPr>
          <a:xfrm>
            <a:off x="401610" y="1564825"/>
            <a:ext cx="1087425" cy="1062725"/>
          </a:xfrm>
          <a:prstGeom prst="rect">
            <a:avLst/>
          </a:prstGeom>
          <a:noFill/>
          <a:ln>
            <a:noFill/>
          </a:ln>
        </p:spPr>
      </p:pic>
      <p:grpSp>
        <p:nvGrpSpPr>
          <p:cNvPr id="188" name="Google Shape;188;p17"/>
          <p:cNvGrpSpPr/>
          <p:nvPr/>
        </p:nvGrpSpPr>
        <p:grpSpPr>
          <a:xfrm>
            <a:off x="1641435" y="1151664"/>
            <a:ext cx="2990608" cy="1628957"/>
            <a:chOff x="1489035" y="1532664"/>
            <a:chExt cx="2990608" cy="1628957"/>
          </a:xfrm>
        </p:grpSpPr>
        <p:cxnSp>
          <p:nvCxnSpPr>
            <p:cNvPr id="189" name="Google Shape;189;p17"/>
            <p:cNvCxnSpPr/>
            <p:nvPr/>
          </p:nvCxnSpPr>
          <p:spPr>
            <a:xfrm flipH="1" rot="10800000">
              <a:off x="1489035" y="2471188"/>
              <a:ext cx="934800" cy="6000"/>
            </a:xfrm>
            <a:prstGeom prst="straightConnector1">
              <a:avLst/>
            </a:prstGeom>
            <a:noFill/>
            <a:ln cap="flat" cmpd="sng" w="38100">
              <a:solidFill>
                <a:schemeClr val="dk2"/>
              </a:solidFill>
              <a:prstDash val="solid"/>
              <a:round/>
              <a:headEnd len="med" w="med" type="none"/>
              <a:tailEnd len="med" w="med" type="triangle"/>
            </a:ln>
          </p:spPr>
        </p:cxnSp>
        <p:grpSp>
          <p:nvGrpSpPr>
            <p:cNvPr id="190" name="Google Shape;190;p17"/>
            <p:cNvGrpSpPr/>
            <p:nvPr/>
          </p:nvGrpSpPr>
          <p:grpSpPr>
            <a:xfrm>
              <a:off x="2569771" y="1532664"/>
              <a:ext cx="1909872" cy="1628957"/>
              <a:chOff x="2569771" y="1532664"/>
              <a:chExt cx="1909872" cy="1628957"/>
            </a:xfrm>
          </p:grpSpPr>
          <p:sp>
            <p:nvSpPr>
              <p:cNvPr id="191" name="Google Shape;191;p17"/>
              <p:cNvSpPr/>
              <p:nvPr/>
            </p:nvSpPr>
            <p:spPr>
              <a:xfrm>
                <a:off x="2569771" y="1872532"/>
                <a:ext cx="1909872" cy="1289088"/>
              </a:xfrm>
              <a:prstGeom prst="cloud">
                <a:avLst/>
              </a:prstGeom>
              <a:solidFill>
                <a:srgbClr val="0E3142">
                  <a:alpha val="20380"/>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algn="r">
                  <a:spcBef>
                    <a:spcPts val="0"/>
                  </a:spcBef>
                  <a:spcAft>
                    <a:spcPts val="0"/>
                  </a:spcAft>
                  <a:buNone/>
                </a:pPr>
                <a:r>
                  <a:rPr lang="en"/>
                  <a:t>Reservé</a:t>
                </a:r>
                <a:endParaRPr/>
              </a:p>
            </p:txBody>
          </p:sp>
          <p:sp>
            <p:nvSpPr>
              <p:cNvPr id="192" name="Google Shape;192;p17"/>
              <p:cNvSpPr txBox="1"/>
              <p:nvPr/>
            </p:nvSpPr>
            <p:spPr>
              <a:xfrm>
                <a:off x="2923822" y="1532664"/>
                <a:ext cx="1324200" cy="29049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124057"/>
                    </a:solidFill>
                  </a:rPr>
                  <a:t>Hébergement</a:t>
                </a:r>
                <a:endParaRPr sz="1200">
                  <a:solidFill>
                    <a:srgbClr val="124057"/>
                  </a:solidFill>
                </a:endParaRPr>
              </a:p>
            </p:txBody>
          </p:sp>
        </p:grpSp>
      </p:grpSp>
      <p:sp>
        <p:nvSpPr>
          <p:cNvPr id="193" name="Google Shape;193;p17"/>
          <p:cNvSpPr/>
          <p:nvPr/>
        </p:nvSpPr>
        <p:spPr>
          <a:xfrm>
            <a:off x="2956422" y="2075240"/>
            <a:ext cx="934848" cy="442476"/>
          </a:xfrm>
          <a:prstGeom prst="cloud">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solidFill>
                  <a:srgbClr val="FFFFFF"/>
                </a:solidFill>
              </a:rPr>
              <a:t>Réel</a:t>
            </a:r>
            <a:endParaRPr>
              <a:solidFill>
                <a:srgbClr val="FFFFFF"/>
              </a:solidFill>
            </a:endParaRPr>
          </a:p>
        </p:txBody>
      </p:sp>
      <p:grpSp>
        <p:nvGrpSpPr>
          <p:cNvPr id="194" name="Google Shape;194;p17"/>
          <p:cNvGrpSpPr/>
          <p:nvPr/>
        </p:nvGrpSpPr>
        <p:grpSpPr>
          <a:xfrm>
            <a:off x="4937238" y="1863713"/>
            <a:ext cx="3972030" cy="390900"/>
            <a:chOff x="4726525" y="2930475"/>
            <a:chExt cx="3787575" cy="390900"/>
          </a:xfrm>
        </p:grpSpPr>
        <p:sp>
          <p:nvSpPr>
            <p:cNvPr id="195" name="Google Shape;195;p17"/>
            <p:cNvSpPr/>
            <p:nvPr/>
          </p:nvSpPr>
          <p:spPr>
            <a:xfrm rot="5400000">
              <a:off x="5003575" y="2692725"/>
              <a:ext cx="275400" cy="829500"/>
            </a:xfrm>
            <a:prstGeom prst="upArrow">
              <a:avLst>
                <a:gd fmla="val 50000" name="adj1"/>
                <a:gd fmla="val 50000" name="adj2"/>
              </a:avLst>
            </a:prstGeom>
            <a:solidFill>
              <a:srgbClr val="75757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Google Shape;196;p17"/>
            <p:cNvSpPr txBox="1"/>
            <p:nvPr/>
          </p:nvSpPr>
          <p:spPr>
            <a:xfrm>
              <a:off x="5628700" y="2930475"/>
              <a:ext cx="2885400" cy="39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200">
                  <a:solidFill>
                    <a:srgbClr val="124057"/>
                  </a:solidFill>
                </a:rPr>
                <a:t>Un</a:t>
              </a:r>
              <a:r>
                <a:rPr b="1" lang="en" sz="1200">
                  <a:solidFill>
                    <a:srgbClr val="124057"/>
                  </a:solidFill>
                </a:rPr>
                <a:t> rendement énergétique faible</a:t>
              </a:r>
              <a:endParaRPr b="1" sz="1200">
                <a:solidFill>
                  <a:srgbClr val="124057"/>
                </a:solidFill>
              </a:endParaRPr>
            </a:p>
          </p:txBody>
        </p:sp>
      </p:grpSp>
      <p:grpSp>
        <p:nvGrpSpPr>
          <p:cNvPr id="197" name="Google Shape;197;p17"/>
          <p:cNvGrpSpPr/>
          <p:nvPr/>
        </p:nvGrpSpPr>
        <p:grpSpPr>
          <a:xfrm>
            <a:off x="4728399" y="2135038"/>
            <a:ext cx="4154533" cy="747900"/>
            <a:chOff x="4527385" y="3201800"/>
            <a:chExt cx="3961603" cy="747900"/>
          </a:xfrm>
        </p:grpSpPr>
        <p:sp>
          <p:nvSpPr>
            <p:cNvPr id="198" name="Google Shape;198;p17"/>
            <p:cNvSpPr/>
            <p:nvPr/>
          </p:nvSpPr>
          <p:spPr>
            <a:xfrm rot="8567950">
              <a:off x="4808722" y="3143263"/>
              <a:ext cx="322025" cy="788774"/>
            </a:xfrm>
            <a:prstGeom prst="upArrow">
              <a:avLst>
                <a:gd fmla="val 50000" name="adj1"/>
                <a:gd fmla="val 50000" name="adj2"/>
              </a:avLst>
            </a:prstGeom>
            <a:solidFill>
              <a:srgbClr val="75757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Google Shape;199;p17"/>
            <p:cNvSpPr txBox="1"/>
            <p:nvPr/>
          </p:nvSpPr>
          <p:spPr>
            <a:xfrm>
              <a:off x="5603587" y="3558800"/>
              <a:ext cx="2885400" cy="39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200">
                  <a:solidFill>
                    <a:srgbClr val="124057"/>
                  </a:solidFill>
                </a:rPr>
                <a:t>Un gaspillage de la mémoire</a:t>
              </a:r>
              <a:endParaRPr b="1" sz="1200">
                <a:solidFill>
                  <a:srgbClr val="124057"/>
                </a:solidFill>
              </a:endParaRPr>
            </a:p>
          </p:txBody>
        </p:sp>
      </p:grpSp>
      <p:grpSp>
        <p:nvGrpSpPr>
          <p:cNvPr id="200" name="Google Shape;200;p17"/>
          <p:cNvGrpSpPr/>
          <p:nvPr/>
        </p:nvGrpSpPr>
        <p:grpSpPr>
          <a:xfrm>
            <a:off x="6001325" y="2963075"/>
            <a:ext cx="2057400" cy="1291800"/>
            <a:chOff x="5696525" y="3572675"/>
            <a:chExt cx="2057400" cy="1291800"/>
          </a:xfrm>
        </p:grpSpPr>
        <p:sp>
          <p:nvSpPr>
            <p:cNvPr id="201" name="Google Shape;201;p17"/>
            <p:cNvSpPr/>
            <p:nvPr/>
          </p:nvSpPr>
          <p:spPr>
            <a:xfrm rot="5400000">
              <a:off x="6346925" y="3788975"/>
              <a:ext cx="756600" cy="3240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Google Shape;202;p17"/>
            <p:cNvSpPr/>
            <p:nvPr/>
          </p:nvSpPr>
          <p:spPr>
            <a:xfrm>
              <a:off x="5696525" y="4540475"/>
              <a:ext cx="2057400" cy="324000"/>
            </a:xfrm>
            <a:prstGeom prst="roundRect">
              <a:avLst>
                <a:gd fmla="val 16667" name="adj"/>
              </a:avLst>
            </a:prstGeom>
            <a:solidFill>
              <a:srgbClr val="16575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rgbClr val="FFFFFF"/>
                  </a:solidFill>
                </a:rPr>
                <a:t>Perte d’argent</a:t>
              </a:r>
              <a:endParaRPr b="1">
                <a:solidFill>
                  <a:srgbClr val="FFFFFF"/>
                </a:solidFill>
              </a:endParaRPr>
            </a:p>
          </p:txBody>
        </p:sp>
      </p:grpSp>
      <p:grpSp>
        <p:nvGrpSpPr>
          <p:cNvPr id="203" name="Google Shape;203;p17"/>
          <p:cNvGrpSpPr/>
          <p:nvPr/>
        </p:nvGrpSpPr>
        <p:grpSpPr>
          <a:xfrm>
            <a:off x="3228000" y="3982294"/>
            <a:ext cx="2057400" cy="774431"/>
            <a:chOff x="3151800" y="4210894"/>
            <a:chExt cx="2057400" cy="774431"/>
          </a:xfrm>
        </p:grpSpPr>
        <p:cxnSp>
          <p:nvCxnSpPr>
            <p:cNvPr id="204" name="Google Shape;204;p17"/>
            <p:cNvCxnSpPr/>
            <p:nvPr/>
          </p:nvCxnSpPr>
          <p:spPr>
            <a:xfrm flipH="1">
              <a:off x="4030375" y="4210894"/>
              <a:ext cx="5700" cy="278400"/>
            </a:xfrm>
            <a:prstGeom prst="straightConnector1">
              <a:avLst/>
            </a:prstGeom>
            <a:noFill/>
            <a:ln cap="flat" cmpd="sng" w="38100">
              <a:solidFill>
                <a:srgbClr val="0E3142"/>
              </a:solidFill>
              <a:prstDash val="solid"/>
              <a:round/>
              <a:headEnd len="med" w="med" type="none"/>
              <a:tailEnd len="med" w="med" type="none"/>
            </a:ln>
          </p:spPr>
        </p:cxnSp>
        <p:sp>
          <p:nvSpPr>
            <p:cNvPr id="205" name="Google Shape;205;p17"/>
            <p:cNvSpPr/>
            <p:nvPr/>
          </p:nvSpPr>
          <p:spPr>
            <a:xfrm>
              <a:off x="3151800" y="4661325"/>
              <a:ext cx="2057400" cy="324000"/>
            </a:xfrm>
            <a:prstGeom prst="roundRect">
              <a:avLst>
                <a:gd fmla="val 16667" name="adj"/>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Ressource critique</a:t>
              </a:r>
              <a:endParaRPr b="1">
                <a:solidFill>
                  <a:srgbClr val="FF0000"/>
                </a:solidFill>
              </a:endParaRPr>
            </a:p>
          </p:txBody>
        </p:sp>
        <p:cxnSp>
          <p:nvCxnSpPr>
            <p:cNvPr id="206" name="Google Shape;206;p17"/>
            <p:cNvCxnSpPr/>
            <p:nvPr/>
          </p:nvCxnSpPr>
          <p:spPr>
            <a:xfrm flipH="1">
              <a:off x="4218250" y="4210894"/>
              <a:ext cx="5700" cy="278400"/>
            </a:xfrm>
            <a:prstGeom prst="straightConnector1">
              <a:avLst/>
            </a:prstGeom>
            <a:noFill/>
            <a:ln cap="flat" cmpd="sng" w="38100">
              <a:solidFill>
                <a:srgbClr val="0E3142"/>
              </a:solidFill>
              <a:prstDash val="solid"/>
              <a:round/>
              <a:headEnd len="med" w="med" type="none"/>
              <a:tailEnd len="med" w="med" type="none"/>
            </a:ln>
          </p:spPr>
        </p:cxnSp>
      </p:grpSp>
      <p:sp>
        <p:nvSpPr>
          <p:cNvPr id="207" name="Google Shape;207;p17"/>
          <p:cNvSpPr/>
          <p:nvPr/>
        </p:nvSpPr>
        <p:spPr>
          <a:xfrm>
            <a:off x="5575750" y="800625"/>
            <a:ext cx="2967900" cy="23184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 name="Google Shape;208;p17"/>
          <p:cNvSpPr/>
          <p:nvPr/>
        </p:nvSpPr>
        <p:spPr>
          <a:xfrm>
            <a:off x="5675575" y="3701800"/>
            <a:ext cx="2613000" cy="799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Google Shape;209;p17"/>
          <p:cNvSpPr/>
          <p:nvPr/>
        </p:nvSpPr>
        <p:spPr>
          <a:xfrm>
            <a:off x="2880100" y="1945125"/>
            <a:ext cx="1087500" cy="676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10" name="Google Shape;210;p17"/>
          <p:cNvGrpSpPr/>
          <p:nvPr/>
        </p:nvGrpSpPr>
        <p:grpSpPr>
          <a:xfrm>
            <a:off x="543900" y="2283525"/>
            <a:ext cx="2336200" cy="1604050"/>
            <a:chOff x="543900" y="2664525"/>
            <a:chExt cx="2336200" cy="1604050"/>
          </a:xfrm>
        </p:grpSpPr>
        <p:cxnSp>
          <p:nvCxnSpPr>
            <p:cNvPr id="211" name="Google Shape;211;p17"/>
            <p:cNvCxnSpPr>
              <a:stCxn id="209" idx="2"/>
              <a:endCxn id="212" idx="0"/>
            </p:cNvCxnSpPr>
            <p:nvPr/>
          </p:nvCxnSpPr>
          <p:spPr>
            <a:xfrm flipH="1">
              <a:off x="1476100" y="2664525"/>
              <a:ext cx="1404000" cy="1042500"/>
            </a:xfrm>
            <a:prstGeom prst="straightConnector1">
              <a:avLst/>
            </a:prstGeom>
            <a:noFill/>
            <a:ln cap="flat" cmpd="sng" w="28575">
              <a:solidFill>
                <a:srgbClr val="FF0000"/>
              </a:solidFill>
              <a:prstDash val="solid"/>
              <a:round/>
              <a:headEnd len="med" w="med" type="none"/>
              <a:tailEnd len="med" w="med" type="triangle"/>
            </a:ln>
          </p:spPr>
        </p:cxnSp>
        <p:sp>
          <p:nvSpPr>
            <p:cNvPr id="212" name="Google Shape;212;p17"/>
            <p:cNvSpPr/>
            <p:nvPr/>
          </p:nvSpPr>
          <p:spPr>
            <a:xfrm>
              <a:off x="543900" y="3706975"/>
              <a:ext cx="1864500" cy="561600"/>
            </a:xfrm>
            <a:prstGeom prst="roundRect">
              <a:avLst>
                <a:gd fmla="val 16667" name="adj"/>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Working set size</a:t>
              </a:r>
              <a:endParaRPr b="1">
                <a:solidFill>
                  <a:srgbClr val="FF0000"/>
                </a:solidFill>
              </a:endParaRPr>
            </a:p>
            <a:p>
              <a:pPr indent="0" lvl="0" marL="0" rtl="0" algn="ctr">
                <a:spcBef>
                  <a:spcPts val="0"/>
                </a:spcBef>
                <a:spcAft>
                  <a:spcPts val="0"/>
                </a:spcAft>
                <a:buNone/>
              </a:pPr>
              <a:r>
                <a:rPr b="1" lang="en">
                  <a:solidFill>
                    <a:srgbClr val="FF0000"/>
                  </a:solidFill>
                </a:rPr>
                <a:t>WSS</a:t>
              </a:r>
              <a:endParaRPr b="1">
                <a:solidFill>
                  <a:srgbClr val="FF0000"/>
                </a:solidFill>
              </a:endParaRPr>
            </a:p>
          </p:txBody>
        </p:sp>
      </p:grpSp>
      <p:grpSp>
        <p:nvGrpSpPr>
          <p:cNvPr id="213" name="Google Shape;213;p17"/>
          <p:cNvGrpSpPr/>
          <p:nvPr/>
        </p:nvGrpSpPr>
        <p:grpSpPr>
          <a:xfrm>
            <a:off x="2716036" y="2779248"/>
            <a:ext cx="961071" cy="1118243"/>
            <a:chOff x="2716073" y="2779193"/>
            <a:chExt cx="905219" cy="1071730"/>
          </a:xfrm>
        </p:grpSpPr>
        <p:cxnSp>
          <p:nvCxnSpPr>
            <p:cNvPr id="214" name="Google Shape;214;p17"/>
            <p:cNvCxnSpPr>
              <a:stCxn id="191" idx="1"/>
              <a:endCxn id="215" idx="0"/>
            </p:cNvCxnSpPr>
            <p:nvPr/>
          </p:nvCxnSpPr>
          <p:spPr>
            <a:xfrm flipH="1">
              <a:off x="3089993" y="2779193"/>
              <a:ext cx="531300" cy="323700"/>
            </a:xfrm>
            <a:prstGeom prst="straightConnector1">
              <a:avLst/>
            </a:prstGeom>
            <a:noFill/>
            <a:ln cap="flat" cmpd="sng" w="28575">
              <a:solidFill>
                <a:schemeClr val="dk2"/>
              </a:solidFill>
              <a:prstDash val="solid"/>
              <a:round/>
              <a:headEnd len="med" w="med" type="none"/>
              <a:tailEnd len="med" w="med" type="triangle"/>
            </a:ln>
          </p:spPr>
        </p:cxnSp>
        <p:pic>
          <p:nvPicPr>
            <p:cNvPr id="215" name="Google Shape;215;p17"/>
            <p:cNvPicPr preferRelativeResize="0"/>
            <p:nvPr/>
          </p:nvPicPr>
          <p:blipFill>
            <a:blip r:embed="rId4">
              <a:alphaModFix/>
            </a:blip>
            <a:stretch>
              <a:fillRect/>
            </a:stretch>
          </p:blipFill>
          <p:spPr>
            <a:xfrm>
              <a:off x="2716073" y="3103023"/>
              <a:ext cx="747900" cy="747900"/>
            </a:xfrm>
            <a:prstGeom prst="rect">
              <a:avLst/>
            </a:prstGeom>
            <a:noFill/>
            <a:ln>
              <a:noFill/>
            </a:ln>
          </p:spPr>
        </p:pic>
      </p:grpSp>
      <p:grpSp>
        <p:nvGrpSpPr>
          <p:cNvPr id="216" name="Google Shape;216;p17"/>
          <p:cNvGrpSpPr/>
          <p:nvPr/>
        </p:nvGrpSpPr>
        <p:grpSpPr>
          <a:xfrm>
            <a:off x="3677107" y="2779248"/>
            <a:ext cx="873143" cy="1118177"/>
            <a:chOff x="3677107" y="2703048"/>
            <a:chExt cx="873143" cy="1118177"/>
          </a:xfrm>
        </p:grpSpPr>
        <p:cxnSp>
          <p:nvCxnSpPr>
            <p:cNvPr id="217" name="Google Shape;217;p17"/>
            <p:cNvCxnSpPr>
              <a:stCxn id="191" idx="1"/>
              <a:endCxn id="218" idx="0"/>
            </p:cNvCxnSpPr>
            <p:nvPr/>
          </p:nvCxnSpPr>
          <p:spPr>
            <a:xfrm>
              <a:off x="3677107" y="2703048"/>
              <a:ext cx="534600" cy="370200"/>
            </a:xfrm>
            <a:prstGeom prst="straightConnector1">
              <a:avLst/>
            </a:prstGeom>
            <a:noFill/>
            <a:ln cap="flat" cmpd="sng" w="28575">
              <a:solidFill>
                <a:schemeClr val="dk2"/>
              </a:solidFill>
              <a:prstDash val="solid"/>
              <a:round/>
              <a:headEnd len="med" w="med" type="none"/>
              <a:tailEnd len="med" w="med" type="triangle"/>
            </a:ln>
          </p:spPr>
        </p:cxnSp>
        <p:pic>
          <p:nvPicPr>
            <p:cNvPr id="218" name="Google Shape;218;p17"/>
            <p:cNvPicPr preferRelativeResize="0"/>
            <p:nvPr/>
          </p:nvPicPr>
          <p:blipFill>
            <a:blip r:embed="rId5">
              <a:alphaModFix/>
            </a:blip>
            <a:stretch>
              <a:fillRect/>
            </a:stretch>
          </p:blipFill>
          <p:spPr>
            <a:xfrm>
              <a:off x="3873450" y="3073325"/>
              <a:ext cx="676800" cy="7479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18"/>
          <p:cNvSpPr txBox="1"/>
          <p:nvPr>
            <p:ph type="title"/>
          </p:nvPr>
        </p:nvSpPr>
        <p:spPr>
          <a:xfrm>
            <a:off x="1146025" y="753900"/>
            <a:ext cx="3146100" cy="49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t>Problématique</a:t>
            </a:r>
            <a:endParaRPr sz="2400"/>
          </a:p>
        </p:txBody>
      </p:sp>
      <p:sp>
        <p:nvSpPr>
          <p:cNvPr id="224" name="Google Shape;224;p1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225" name="Google Shape;225;p18"/>
          <p:cNvGrpSpPr/>
          <p:nvPr/>
        </p:nvGrpSpPr>
        <p:grpSpPr>
          <a:xfrm>
            <a:off x="538089" y="828207"/>
            <a:ext cx="291972" cy="344884"/>
            <a:chOff x="6718575" y="2318625"/>
            <a:chExt cx="256950" cy="407375"/>
          </a:xfrm>
        </p:grpSpPr>
        <p:sp>
          <p:nvSpPr>
            <p:cNvPr id="226" name="Google Shape;226;p1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Google Shape;227;p1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Google Shape;228;p1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Google Shape;229;p1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Google Shape;230;p1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Google Shape;231;p1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Google Shape;232;p1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Google Shape;233;p18"/>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34" name="Google Shape;234;p18"/>
          <p:cNvSpPr txBox="1"/>
          <p:nvPr/>
        </p:nvSpPr>
        <p:spPr>
          <a:xfrm>
            <a:off x="443500" y="1690875"/>
            <a:ext cx="1980600" cy="5439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t>Problème d’estimation du WSS</a:t>
            </a:r>
            <a:endParaRPr/>
          </a:p>
        </p:txBody>
      </p:sp>
      <p:grpSp>
        <p:nvGrpSpPr>
          <p:cNvPr id="235" name="Google Shape;235;p18"/>
          <p:cNvGrpSpPr/>
          <p:nvPr/>
        </p:nvGrpSpPr>
        <p:grpSpPr>
          <a:xfrm>
            <a:off x="1451300" y="3235634"/>
            <a:ext cx="1564100" cy="1352041"/>
            <a:chOff x="1451300" y="3235634"/>
            <a:chExt cx="1564100" cy="1352041"/>
          </a:xfrm>
        </p:grpSpPr>
        <p:grpSp>
          <p:nvGrpSpPr>
            <p:cNvPr id="236" name="Google Shape;236;p18"/>
            <p:cNvGrpSpPr/>
            <p:nvPr/>
          </p:nvGrpSpPr>
          <p:grpSpPr>
            <a:xfrm>
              <a:off x="1465600" y="3235634"/>
              <a:ext cx="1549800" cy="1352041"/>
              <a:chOff x="1465600" y="3235634"/>
              <a:chExt cx="1549800" cy="1352041"/>
            </a:xfrm>
          </p:grpSpPr>
          <p:cxnSp>
            <p:nvCxnSpPr>
              <p:cNvPr id="237" name="Google Shape;237;p18"/>
              <p:cNvCxnSpPr>
                <a:stCxn id="238" idx="2"/>
                <a:endCxn id="239" idx="1"/>
              </p:cNvCxnSpPr>
              <p:nvPr/>
            </p:nvCxnSpPr>
            <p:spPr>
              <a:xfrm flipH="1" rot="-5400000">
                <a:off x="1465150" y="3236084"/>
                <a:ext cx="959400" cy="958500"/>
              </a:xfrm>
              <a:prstGeom prst="bentConnector2">
                <a:avLst/>
              </a:prstGeom>
              <a:noFill/>
              <a:ln cap="flat" cmpd="sng" w="19050">
                <a:solidFill>
                  <a:srgbClr val="0E3142"/>
                </a:solidFill>
                <a:prstDash val="solid"/>
                <a:round/>
                <a:headEnd len="med" w="med" type="none"/>
                <a:tailEnd len="med" w="med" type="none"/>
              </a:ln>
            </p:spPr>
          </p:cxnSp>
          <p:sp>
            <p:nvSpPr>
              <p:cNvPr id="239" name="Google Shape;239;p18"/>
              <p:cNvSpPr/>
              <p:nvPr/>
            </p:nvSpPr>
            <p:spPr>
              <a:xfrm>
                <a:off x="2424100" y="3775275"/>
                <a:ext cx="591300" cy="812400"/>
              </a:xfrm>
              <a:prstGeom prst="leftBrace">
                <a:avLst>
                  <a:gd fmla="val 8333" name="adj1"/>
                  <a:gd fmla="val 51669" name="adj2"/>
                </a:avLst>
              </a:prstGeom>
              <a:noFill/>
              <a:ln cap="flat" cmpd="sng" w="19050">
                <a:solidFill>
                  <a:srgbClr val="0E314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40" name="Google Shape;240;p18"/>
            <p:cNvSpPr txBox="1"/>
            <p:nvPr/>
          </p:nvSpPr>
          <p:spPr>
            <a:xfrm>
              <a:off x="1451300" y="3837975"/>
              <a:ext cx="1194900" cy="34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980000"/>
                  </a:solidFill>
                </a:rPr>
                <a:t>Inconvénients</a:t>
              </a:r>
              <a:endParaRPr b="1" sz="1100">
                <a:solidFill>
                  <a:srgbClr val="980000"/>
                </a:solidFill>
              </a:endParaRPr>
            </a:p>
          </p:txBody>
        </p:sp>
      </p:grpSp>
      <p:sp>
        <p:nvSpPr>
          <p:cNvPr id="241" name="Google Shape;241;p18"/>
          <p:cNvSpPr txBox="1"/>
          <p:nvPr/>
        </p:nvSpPr>
        <p:spPr>
          <a:xfrm>
            <a:off x="2646208" y="3685575"/>
            <a:ext cx="2994000" cy="345000"/>
          </a:xfrm>
          <a:prstGeom prst="rect">
            <a:avLst/>
          </a:prstGeom>
          <a:noFill/>
          <a:ln>
            <a:noFill/>
          </a:ln>
        </p:spPr>
        <p:txBody>
          <a:bodyPr anchorCtr="0" anchor="t" bIns="91425" lIns="91425" spcFirstLastPara="1" rIns="91425" wrap="square" tIns="91425">
            <a:noAutofit/>
          </a:bodyPr>
          <a:lstStyle/>
          <a:p>
            <a:pPr indent="-298450" lvl="0" marL="457200" rtl="0">
              <a:spcBef>
                <a:spcPts val="0"/>
              </a:spcBef>
              <a:spcAft>
                <a:spcPts val="0"/>
              </a:spcAft>
              <a:buClr>
                <a:srgbClr val="980000"/>
              </a:buClr>
              <a:buSzPts val="1100"/>
              <a:buChar char="●"/>
            </a:pPr>
            <a:r>
              <a:rPr b="1" lang="en" sz="1100">
                <a:solidFill>
                  <a:srgbClr val="980000"/>
                </a:solidFill>
              </a:rPr>
              <a:t>Imprécision : sur/sous estimation</a:t>
            </a:r>
            <a:endParaRPr b="1" sz="1100">
              <a:solidFill>
                <a:srgbClr val="980000"/>
              </a:solidFill>
            </a:endParaRPr>
          </a:p>
        </p:txBody>
      </p:sp>
      <p:sp>
        <p:nvSpPr>
          <p:cNvPr id="242" name="Google Shape;242;p18"/>
          <p:cNvSpPr txBox="1"/>
          <p:nvPr/>
        </p:nvSpPr>
        <p:spPr>
          <a:xfrm>
            <a:off x="2646225" y="4299125"/>
            <a:ext cx="6340200" cy="345000"/>
          </a:xfrm>
          <a:prstGeom prst="rect">
            <a:avLst/>
          </a:prstGeom>
          <a:noFill/>
          <a:ln>
            <a:noFill/>
          </a:ln>
        </p:spPr>
        <p:txBody>
          <a:bodyPr anchorCtr="0" anchor="t" bIns="91425" lIns="91425" spcFirstLastPara="1" rIns="91425" wrap="square" tIns="91425">
            <a:noAutofit/>
          </a:bodyPr>
          <a:lstStyle/>
          <a:p>
            <a:pPr indent="-298450" lvl="0" marL="457200" rtl="0">
              <a:spcBef>
                <a:spcPts val="0"/>
              </a:spcBef>
              <a:spcAft>
                <a:spcPts val="0"/>
              </a:spcAft>
              <a:buClr>
                <a:srgbClr val="980000"/>
              </a:buClr>
              <a:buSzPts val="1100"/>
              <a:buChar char="●"/>
            </a:pPr>
            <a:r>
              <a:rPr b="1" lang="en" sz="1100">
                <a:solidFill>
                  <a:srgbClr val="980000"/>
                </a:solidFill>
              </a:rPr>
              <a:t>Nécessitent la modification du système des serveurs virtuels : intrusives</a:t>
            </a:r>
            <a:endParaRPr b="1" sz="1100">
              <a:solidFill>
                <a:srgbClr val="980000"/>
              </a:solidFill>
            </a:endParaRPr>
          </a:p>
        </p:txBody>
      </p:sp>
      <p:sp>
        <p:nvSpPr>
          <p:cNvPr id="243" name="Google Shape;243;p18"/>
          <p:cNvSpPr txBox="1"/>
          <p:nvPr/>
        </p:nvSpPr>
        <p:spPr>
          <a:xfrm>
            <a:off x="2646225" y="3992325"/>
            <a:ext cx="5902500" cy="345000"/>
          </a:xfrm>
          <a:prstGeom prst="rect">
            <a:avLst/>
          </a:prstGeom>
          <a:noFill/>
          <a:ln>
            <a:noFill/>
          </a:ln>
        </p:spPr>
        <p:txBody>
          <a:bodyPr anchorCtr="0" anchor="t" bIns="91425" lIns="91425" spcFirstLastPara="1" rIns="91425" wrap="square" tIns="91425">
            <a:noAutofit/>
          </a:bodyPr>
          <a:lstStyle/>
          <a:p>
            <a:pPr indent="-298450" lvl="0" marL="457200" rtl="0">
              <a:spcBef>
                <a:spcPts val="0"/>
              </a:spcBef>
              <a:spcAft>
                <a:spcPts val="0"/>
              </a:spcAft>
              <a:buClr>
                <a:srgbClr val="980000"/>
              </a:buClr>
              <a:buSzPts val="1100"/>
              <a:buChar char="●"/>
            </a:pPr>
            <a:r>
              <a:rPr b="1" lang="en" sz="1100">
                <a:solidFill>
                  <a:srgbClr val="980000"/>
                </a:solidFill>
              </a:rPr>
              <a:t>Nécessitent beaucoup de ressources : surcharge des processeurs</a:t>
            </a:r>
            <a:endParaRPr b="1" sz="1100">
              <a:solidFill>
                <a:srgbClr val="980000"/>
              </a:solidFill>
            </a:endParaRPr>
          </a:p>
        </p:txBody>
      </p:sp>
      <p:grpSp>
        <p:nvGrpSpPr>
          <p:cNvPr id="244" name="Google Shape;244;p18"/>
          <p:cNvGrpSpPr/>
          <p:nvPr/>
        </p:nvGrpSpPr>
        <p:grpSpPr>
          <a:xfrm>
            <a:off x="2881922" y="2060300"/>
            <a:ext cx="2951788" cy="1540475"/>
            <a:chOff x="3177274" y="2060300"/>
            <a:chExt cx="2941200" cy="1540475"/>
          </a:xfrm>
        </p:grpSpPr>
        <p:sp>
          <p:nvSpPr>
            <p:cNvPr id="245" name="Google Shape;245;p18"/>
            <p:cNvSpPr/>
            <p:nvPr/>
          </p:nvSpPr>
          <p:spPr>
            <a:xfrm>
              <a:off x="4139450" y="2926075"/>
              <a:ext cx="275400" cy="674700"/>
            </a:xfrm>
            <a:prstGeom prst="upArrow">
              <a:avLst>
                <a:gd fmla="val 50000" name="adj1"/>
                <a:gd fmla="val 50000" name="adj2"/>
              </a:avLst>
            </a:prstGeom>
            <a:solidFill>
              <a:srgbClr val="75757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Google Shape;246;p18"/>
            <p:cNvSpPr txBox="1"/>
            <p:nvPr/>
          </p:nvSpPr>
          <p:spPr>
            <a:xfrm>
              <a:off x="3177274" y="2060300"/>
              <a:ext cx="2941200" cy="812400"/>
            </a:xfrm>
            <a:prstGeom prst="rect">
              <a:avLst/>
            </a:prstGeom>
            <a:noFill/>
            <a:ln>
              <a:noFill/>
            </a:ln>
          </p:spPr>
          <p:txBody>
            <a:bodyPr anchorCtr="0" anchor="t" bIns="91425" lIns="91425" spcFirstLastPara="1" rIns="91425" wrap="square" tIns="91425">
              <a:noAutofit/>
            </a:bodyPr>
            <a:lstStyle/>
            <a:p>
              <a:pPr indent="-311150" lvl="0" marL="457200" rtl="0">
                <a:spcBef>
                  <a:spcPts val="0"/>
                </a:spcBef>
                <a:spcAft>
                  <a:spcPts val="0"/>
                </a:spcAft>
                <a:buClr>
                  <a:srgbClr val="124057"/>
                </a:buClr>
                <a:buSzPts val="1300"/>
                <a:buChar char="❏"/>
              </a:pPr>
              <a:r>
                <a:rPr b="1" lang="en" sz="1300">
                  <a:solidFill>
                    <a:srgbClr val="124057"/>
                  </a:solidFill>
                </a:rPr>
                <a:t>Lenteur </a:t>
              </a:r>
              <a:endParaRPr b="1" sz="1300">
                <a:solidFill>
                  <a:srgbClr val="124057"/>
                </a:solidFill>
              </a:endParaRPr>
            </a:p>
            <a:p>
              <a:pPr indent="-311150" lvl="0" marL="457200" rtl="0">
                <a:spcBef>
                  <a:spcPts val="0"/>
                </a:spcBef>
                <a:spcAft>
                  <a:spcPts val="0"/>
                </a:spcAft>
                <a:buClr>
                  <a:srgbClr val="124057"/>
                </a:buClr>
                <a:buSzPts val="1300"/>
                <a:buChar char="❏"/>
              </a:pPr>
              <a:r>
                <a:rPr b="1" lang="en" sz="1300">
                  <a:solidFill>
                    <a:srgbClr val="124057"/>
                  </a:solidFill>
                </a:rPr>
                <a:t>Indisponibilité  momentanée</a:t>
              </a:r>
              <a:endParaRPr b="1" sz="1300">
                <a:solidFill>
                  <a:srgbClr val="124057"/>
                </a:solidFill>
              </a:endParaRPr>
            </a:p>
            <a:p>
              <a:pPr indent="-311150" lvl="0" marL="457200" rtl="0">
                <a:spcBef>
                  <a:spcPts val="0"/>
                </a:spcBef>
                <a:spcAft>
                  <a:spcPts val="0"/>
                </a:spcAft>
                <a:buClr>
                  <a:srgbClr val="124057"/>
                </a:buClr>
                <a:buSzPts val="1300"/>
                <a:buChar char="❏"/>
              </a:pPr>
              <a:r>
                <a:rPr b="1" lang="en" sz="1300">
                  <a:solidFill>
                    <a:srgbClr val="124057"/>
                  </a:solidFill>
                </a:rPr>
                <a:t>Etc. </a:t>
              </a:r>
              <a:endParaRPr b="1" sz="1300">
                <a:solidFill>
                  <a:srgbClr val="124057"/>
                </a:solidFill>
              </a:endParaRPr>
            </a:p>
          </p:txBody>
        </p:sp>
      </p:grpSp>
      <p:grpSp>
        <p:nvGrpSpPr>
          <p:cNvPr id="247" name="Google Shape;247;p18"/>
          <p:cNvGrpSpPr/>
          <p:nvPr/>
        </p:nvGrpSpPr>
        <p:grpSpPr>
          <a:xfrm>
            <a:off x="5855150" y="762075"/>
            <a:ext cx="3074100" cy="2273575"/>
            <a:chOff x="6220375" y="1386225"/>
            <a:chExt cx="3074100" cy="2273575"/>
          </a:xfrm>
        </p:grpSpPr>
        <p:pic>
          <p:nvPicPr>
            <p:cNvPr descr="http://blog.lengow.fr/wp-content/uploads/2013/10/bonhomme-.jpg" id="248" name="Google Shape;248;p18"/>
            <p:cNvPicPr preferRelativeResize="0"/>
            <p:nvPr/>
          </p:nvPicPr>
          <p:blipFill rotWithShape="1">
            <a:blip r:embed="rId3">
              <a:alphaModFix/>
            </a:blip>
            <a:srcRect b="0" l="0" r="0" t="0"/>
            <a:stretch/>
          </p:blipFill>
          <p:spPr>
            <a:xfrm>
              <a:off x="6220375" y="1386225"/>
              <a:ext cx="1171025" cy="2273575"/>
            </a:xfrm>
            <a:prstGeom prst="rect">
              <a:avLst/>
            </a:prstGeom>
            <a:noFill/>
            <a:ln>
              <a:noFill/>
            </a:ln>
          </p:spPr>
        </p:pic>
        <p:sp>
          <p:nvSpPr>
            <p:cNvPr id="249" name="Google Shape;249;p18"/>
            <p:cNvSpPr/>
            <p:nvPr/>
          </p:nvSpPr>
          <p:spPr>
            <a:xfrm>
              <a:off x="7313875" y="1577875"/>
              <a:ext cx="1980600" cy="18630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Comment estimer le working set sans dégradations de performances?</a:t>
              </a:r>
              <a:endParaRPr b="1">
                <a:solidFill>
                  <a:srgbClr val="FFFFFF"/>
                </a:solidFill>
              </a:endParaRPr>
            </a:p>
          </p:txBody>
        </p:sp>
      </p:grpSp>
      <p:grpSp>
        <p:nvGrpSpPr>
          <p:cNvPr id="250" name="Google Shape;250;p18"/>
          <p:cNvGrpSpPr/>
          <p:nvPr/>
        </p:nvGrpSpPr>
        <p:grpSpPr>
          <a:xfrm>
            <a:off x="535150" y="2282111"/>
            <a:ext cx="1891800" cy="886267"/>
            <a:chOff x="490750" y="2310975"/>
            <a:chExt cx="1891800" cy="961870"/>
          </a:xfrm>
        </p:grpSpPr>
        <p:sp>
          <p:nvSpPr>
            <p:cNvPr id="251" name="Google Shape;251;p18"/>
            <p:cNvSpPr/>
            <p:nvPr/>
          </p:nvSpPr>
          <p:spPr>
            <a:xfrm>
              <a:off x="490750" y="2927845"/>
              <a:ext cx="1891800" cy="34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Techniques existantes</a:t>
              </a:r>
              <a:endParaRPr b="1" sz="1200"/>
            </a:p>
          </p:txBody>
        </p:sp>
        <p:cxnSp>
          <p:nvCxnSpPr>
            <p:cNvPr id="252" name="Google Shape;252;p18"/>
            <p:cNvCxnSpPr/>
            <p:nvPr/>
          </p:nvCxnSpPr>
          <p:spPr>
            <a:xfrm>
              <a:off x="1433800" y="2310975"/>
              <a:ext cx="5700" cy="543900"/>
            </a:xfrm>
            <a:prstGeom prst="straightConnector1">
              <a:avLst/>
            </a:prstGeom>
            <a:noFill/>
            <a:ln cap="flat" cmpd="sng" w="19050">
              <a:solidFill>
                <a:srgbClr val="0E3142"/>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19"/>
          <p:cNvSpPr txBox="1"/>
          <p:nvPr>
            <p:ph type="title"/>
          </p:nvPr>
        </p:nvSpPr>
        <p:spPr>
          <a:xfrm>
            <a:off x="1146025" y="753900"/>
            <a:ext cx="3418200" cy="49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200"/>
              <a:t>Motivations &amp; Objectifs</a:t>
            </a:r>
            <a:endParaRPr sz="2200"/>
          </a:p>
        </p:txBody>
      </p:sp>
      <p:sp>
        <p:nvSpPr>
          <p:cNvPr id="258" name="Google Shape;258;p1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59" name="Google Shape;259;p19"/>
          <p:cNvPicPr preferRelativeResize="0"/>
          <p:nvPr/>
        </p:nvPicPr>
        <p:blipFill>
          <a:blip r:embed="rId3">
            <a:alphaModFix/>
          </a:blip>
          <a:stretch>
            <a:fillRect/>
          </a:stretch>
        </p:blipFill>
        <p:spPr>
          <a:xfrm>
            <a:off x="311975" y="1686356"/>
            <a:ext cx="1180389" cy="782975"/>
          </a:xfrm>
          <a:prstGeom prst="rect">
            <a:avLst/>
          </a:prstGeom>
          <a:noFill/>
          <a:ln>
            <a:noFill/>
          </a:ln>
        </p:spPr>
      </p:pic>
      <p:grpSp>
        <p:nvGrpSpPr>
          <p:cNvPr id="260" name="Google Shape;260;p19"/>
          <p:cNvGrpSpPr/>
          <p:nvPr/>
        </p:nvGrpSpPr>
        <p:grpSpPr>
          <a:xfrm>
            <a:off x="1416175" y="1712919"/>
            <a:ext cx="1888550" cy="1097918"/>
            <a:chOff x="1568575" y="1712919"/>
            <a:chExt cx="1888550" cy="1097918"/>
          </a:xfrm>
        </p:grpSpPr>
        <p:pic>
          <p:nvPicPr>
            <p:cNvPr id="261" name="Google Shape;261;p19"/>
            <p:cNvPicPr preferRelativeResize="0"/>
            <p:nvPr/>
          </p:nvPicPr>
          <p:blipFill>
            <a:blip r:embed="rId4">
              <a:alphaModFix/>
            </a:blip>
            <a:stretch>
              <a:fillRect/>
            </a:stretch>
          </p:blipFill>
          <p:spPr>
            <a:xfrm>
              <a:off x="2574875" y="1712919"/>
              <a:ext cx="882250" cy="882250"/>
            </a:xfrm>
            <a:prstGeom prst="rect">
              <a:avLst/>
            </a:prstGeom>
            <a:noFill/>
            <a:ln>
              <a:noFill/>
            </a:ln>
          </p:spPr>
        </p:pic>
        <p:pic>
          <p:nvPicPr>
            <p:cNvPr id="262" name="Google Shape;262;p19"/>
            <p:cNvPicPr preferRelativeResize="0"/>
            <p:nvPr/>
          </p:nvPicPr>
          <p:blipFill rotWithShape="1">
            <a:blip r:embed="rId5">
              <a:alphaModFix/>
            </a:blip>
            <a:srcRect b="9093" l="8360" r="9348" t="19191"/>
            <a:stretch/>
          </p:blipFill>
          <p:spPr>
            <a:xfrm>
              <a:off x="1568575" y="2027862"/>
              <a:ext cx="971425" cy="782975"/>
            </a:xfrm>
            <a:prstGeom prst="rect">
              <a:avLst/>
            </a:prstGeom>
            <a:noFill/>
            <a:ln>
              <a:noFill/>
            </a:ln>
          </p:spPr>
        </p:pic>
      </p:grpSp>
      <p:grpSp>
        <p:nvGrpSpPr>
          <p:cNvPr id="263" name="Google Shape;263;p19"/>
          <p:cNvGrpSpPr/>
          <p:nvPr/>
        </p:nvGrpSpPr>
        <p:grpSpPr>
          <a:xfrm>
            <a:off x="1387900" y="2810825"/>
            <a:ext cx="971425" cy="1527960"/>
            <a:chOff x="1540300" y="2810825"/>
            <a:chExt cx="971425" cy="1527960"/>
          </a:xfrm>
        </p:grpSpPr>
        <p:sp>
          <p:nvSpPr>
            <p:cNvPr id="264" name="Google Shape;264;p19"/>
            <p:cNvSpPr/>
            <p:nvPr/>
          </p:nvSpPr>
          <p:spPr>
            <a:xfrm rot="5400000">
              <a:off x="1754450" y="2980625"/>
              <a:ext cx="599700" cy="260100"/>
            </a:xfrm>
            <a:prstGeom prst="stripedRightArrow">
              <a:avLst>
                <a:gd fmla="val 50000" name="adj1"/>
                <a:gd fmla="val 50000" name="adj2"/>
              </a:avLst>
            </a:prstGeom>
            <a:solidFill>
              <a:srgbClr val="F46524"/>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65" name="Google Shape;265;p19"/>
            <p:cNvPicPr preferRelativeResize="0"/>
            <p:nvPr/>
          </p:nvPicPr>
          <p:blipFill rotWithShape="1">
            <a:blip r:embed="rId6">
              <a:alphaModFix/>
            </a:blip>
            <a:srcRect b="13201" l="7497" r="6915" t="7508"/>
            <a:stretch/>
          </p:blipFill>
          <p:spPr>
            <a:xfrm>
              <a:off x="1540300" y="3438875"/>
              <a:ext cx="971425" cy="899910"/>
            </a:xfrm>
            <a:prstGeom prst="rect">
              <a:avLst/>
            </a:prstGeom>
            <a:noFill/>
            <a:ln>
              <a:noFill/>
            </a:ln>
          </p:spPr>
        </p:pic>
      </p:grpSp>
      <p:grpSp>
        <p:nvGrpSpPr>
          <p:cNvPr id="266" name="Google Shape;266;p19"/>
          <p:cNvGrpSpPr/>
          <p:nvPr/>
        </p:nvGrpSpPr>
        <p:grpSpPr>
          <a:xfrm>
            <a:off x="965650" y="4445875"/>
            <a:ext cx="1844700" cy="520175"/>
            <a:chOff x="1118050" y="4445875"/>
            <a:chExt cx="1844700" cy="520175"/>
          </a:xfrm>
        </p:grpSpPr>
        <p:sp>
          <p:nvSpPr>
            <p:cNvPr id="267" name="Google Shape;267;p19"/>
            <p:cNvSpPr/>
            <p:nvPr/>
          </p:nvSpPr>
          <p:spPr>
            <a:xfrm>
              <a:off x="1537150" y="4445875"/>
              <a:ext cx="349200" cy="236400"/>
            </a:xfrm>
            <a:prstGeom prst="rect">
              <a:avLst/>
            </a:prstGeom>
            <a:solidFill>
              <a:srgbClr val="0B293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rgbClr val="FFFFFF"/>
                  </a:solidFill>
                </a:rPr>
                <a:t>P</a:t>
              </a:r>
              <a:endParaRPr b="1">
                <a:solidFill>
                  <a:srgbClr val="FFFFFF"/>
                </a:solidFill>
              </a:endParaRPr>
            </a:p>
          </p:txBody>
        </p:sp>
        <p:sp>
          <p:nvSpPr>
            <p:cNvPr id="268" name="Google Shape;268;p19"/>
            <p:cNvSpPr/>
            <p:nvPr/>
          </p:nvSpPr>
          <p:spPr>
            <a:xfrm>
              <a:off x="1874300" y="4445875"/>
              <a:ext cx="349200" cy="236400"/>
            </a:xfrm>
            <a:prstGeom prst="rect">
              <a:avLst/>
            </a:prstGeom>
            <a:solidFill>
              <a:srgbClr val="0B293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M</a:t>
              </a:r>
              <a:endParaRPr b="1">
                <a:solidFill>
                  <a:srgbClr val="FFFFFF"/>
                </a:solidFill>
              </a:endParaRPr>
            </a:p>
          </p:txBody>
        </p:sp>
        <p:sp>
          <p:nvSpPr>
            <p:cNvPr id="269" name="Google Shape;269;p19"/>
            <p:cNvSpPr/>
            <p:nvPr/>
          </p:nvSpPr>
          <p:spPr>
            <a:xfrm>
              <a:off x="2211450" y="4445875"/>
              <a:ext cx="349200" cy="236400"/>
            </a:xfrm>
            <a:prstGeom prst="rect">
              <a:avLst/>
            </a:prstGeom>
            <a:solidFill>
              <a:srgbClr val="0B293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L</a:t>
              </a:r>
              <a:endParaRPr b="1">
                <a:solidFill>
                  <a:srgbClr val="FFFFFF"/>
                </a:solidFill>
              </a:endParaRPr>
            </a:p>
          </p:txBody>
        </p:sp>
        <p:sp>
          <p:nvSpPr>
            <p:cNvPr id="270" name="Google Shape;270;p19"/>
            <p:cNvSpPr/>
            <p:nvPr/>
          </p:nvSpPr>
          <p:spPr>
            <a:xfrm>
              <a:off x="1118050" y="4729650"/>
              <a:ext cx="1844700" cy="236400"/>
            </a:xfrm>
            <a:prstGeom prst="rect">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sz="1000"/>
                <a:t>Page Modification Logging</a:t>
              </a:r>
              <a:endParaRPr b="1" sz="1000"/>
            </a:p>
          </p:txBody>
        </p:sp>
      </p:grpSp>
      <p:grpSp>
        <p:nvGrpSpPr>
          <p:cNvPr id="271" name="Google Shape;271;p19"/>
          <p:cNvGrpSpPr/>
          <p:nvPr/>
        </p:nvGrpSpPr>
        <p:grpSpPr>
          <a:xfrm>
            <a:off x="2740450" y="3493788"/>
            <a:ext cx="1695000" cy="1411513"/>
            <a:chOff x="2740450" y="3493788"/>
            <a:chExt cx="1695000" cy="1411513"/>
          </a:xfrm>
        </p:grpSpPr>
        <p:cxnSp>
          <p:nvCxnSpPr>
            <p:cNvPr id="272" name="Google Shape;272;p19"/>
            <p:cNvCxnSpPr>
              <a:endCxn id="273" idx="2"/>
            </p:cNvCxnSpPr>
            <p:nvPr/>
          </p:nvCxnSpPr>
          <p:spPr>
            <a:xfrm flipH="1" rot="10800000">
              <a:off x="2899450" y="4188588"/>
              <a:ext cx="688500" cy="683100"/>
            </a:xfrm>
            <a:prstGeom prst="straightConnector1">
              <a:avLst/>
            </a:prstGeom>
            <a:noFill/>
            <a:ln cap="flat" cmpd="sng" w="28575">
              <a:solidFill>
                <a:srgbClr val="F46524"/>
              </a:solidFill>
              <a:prstDash val="solid"/>
              <a:round/>
              <a:headEnd len="med" w="med" type="none"/>
              <a:tailEnd len="med" w="med" type="triangle"/>
            </a:ln>
          </p:spPr>
        </p:cxnSp>
        <p:sp>
          <p:nvSpPr>
            <p:cNvPr id="274" name="Google Shape;274;p19"/>
            <p:cNvSpPr txBox="1"/>
            <p:nvPr/>
          </p:nvSpPr>
          <p:spPr>
            <a:xfrm>
              <a:off x="3113950" y="4506600"/>
              <a:ext cx="474000" cy="398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But </a:t>
              </a:r>
              <a:endParaRPr/>
            </a:p>
          </p:txBody>
        </p:sp>
        <p:sp>
          <p:nvSpPr>
            <p:cNvPr id="273" name="Google Shape;273;p19"/>
            <p:cNvSpPr txBox="1"/>
            <p:nvPr/>
          </p:nvSpPr>
          <p:spPr>
            <a:xfrm>
              <a:off x="2740450" y="3493788"/>
              <a:ext cx="1695000" cy="69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200">
                  <a:solidFill>
                    <a:srgbClr val="124057"/>
                  </a:solidFill>
                </a:rPr>
                <a:t>Faciliter l’obtention des statistiques de working set</a:t>
              </a:r>
              <a:endParaRPr b="1" sz="1200">
                <a:solidFill>
                  <a:srgbClr val="124057"/>
                </a:solidFill>
              </a:endParaRPr>
            </a:p>
          </p:txBody>
        </p:sp>
      </p:grpSp>
      <p:grpSp>
        <p:nvGrpSpPr>
          <p:cNvPr id="275" name="Google Shape;275;p19"/>
          <p:cNvGrpSpPr/>
          <p:nvPr/>
        </p:nvGrpSpPr>
        <p:grpSpPr>
          <a:xfrm>
            <a:off x="4411725" y="1686350"/>
            <a:ext cx="2186100" cy="3267850"/>
            <a:chOff x="4411725" y="1686350"/>
            <a:chExt cx="2186100" cy="3267850"/>
          </a:xfrm>
        </p:grpSpPr>
        <p:cxnSp>
          <p:nvCxnSpPr>
            <p:cNvPr id="276" name="Google Shape;276;p19"/>
            <p:cNvCxnSpPr/>
            <p:nvPr/>
          </p:nvCxnSpPr>
          <p:spPr>
            <a:xfrm>
              <a:off x="4411725" y="1714500"/>
              <a:ext cx="35400" cy="3239700"/>
            </a:xfrm>
            <a:prstGeom prst="straightConnector1">
              <a:avLst/>
            </a:prstGeom>
            <a:noFill/>
            <a:ln cap="flat" cmpd="sng" w="38100">
              <a:solidFill>
                <a:srgbClr val="124057"/>
              </a:solidFill>
              <a:prstDash val="solid"/>
              <a:round/>
              <a:headEnd len="med" w="med" type="none"/>
              <a:tailEnd len="med" w="med" type="none"/>
            </a:ln>
          </p:spPr>
        </p:cxnSp>
        <p:sp>
          <p:nvSpPr>
            <p:cNvPr id="277" name="Google Shape;277;p19"/>
            <p:cNvSpPr txBox="1"/>
            <p:nvPr/>
          </p:nvSpPr>
          <p:spPr>
            <a:xfrm>
              <a:off x="4623225" y="1686350"/>
              <a:ext cx="1974600" cy="398700"/>
            </a:xfrm>
            <a:prstGeom prst="rect">
              <a:avLst/>
            </a:prstGeom>
            <a:solidFill>
              <a:srgbClr val="94BF6E"/>
            </a:solidFill>
            <a:ln cap="flat" cmpd="sng" w="19050">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124057"/>
                  </a:solidFill>
                </a:rPr>
                <a:t>Intérêt</a:t>
              </a:r>
              <a:r>
                <a:rPr lang="en"/>
                <a:t> </a:t>
              </a:r>
              <a:endParaRPr/>
            </a:p>
          </p:txBody>
        </p:sp>
      </p:grpSp>
      <p:grpSp>
        <p:nvGrpSpPr>
          <p:cNvPr id="278" name="Google Shape;278;p19"/>
          <p:cNvGrpSpPr/>
          <p:nvPr/>
        </p:nvGrpSpPr>
        <p:grpSpPr>
          <a:xfrm>
            <a:off x="6773925" y="1686350"/>
            <a:ext cx="2186100" cy="3267850"/>
            <a:chOff x="6773925" y="1686350"/>
            <a:chExt cx="2186100" cy="3267850"/>
          </a:xfrm>
        </p:grpSpPr>
        <p:cxnSp>
          <p:nvCxnSpPr>
            <p:cNvPr id="279" name="Google Shape;279;p19"/>
            <p:cNvCxnSpPr/>
            <p:nvPr/>
          </p:nvCxnSpPr>
          <p:spPr>
            <a:xfrm>
              <a:off x="6773925" y="1714500"/>
              <a:ext cx="35400" cy="3239700"/>
            </a:xfrm>
            <a:prstGeom prst="straightConnector1">
              <a:avLst/>
            </a:prstGeom>
            <a:noFill/>
            <a:ln cap="flat" cmpd="sng" w="38100">
              <a:solidFill>
                <a:srgbClr val="124057"/>
              </a:solidFill>
              <a:prstDash val="solid"/>
              <a:round/>
              <a:headEnd len="med" w="med" type="none"/>
              <a:tailEnd len="med" w="med" type="none"/>
            </a:ln>
          </p:spPr>
        </p:cxnSp>
        <p:sp>
          <p:nvSpPr>
            <p:cNvPr id="280" name="Google Shape;280;p19"/>
            <p:cNvSpPr txBox="1"/>
            <p:nvPr/>
          </p:nvSpPr>
          <p:spPr>
            <a:xfrm>
              <a:off x="6985425" y="1686350"/>
              <a:ext cx="1974600" cy="398700"/>
            </a:xfrm>
            <a:prstGeom prst="rect">
              <a:avLst/>
            </a:prstGeom>
            <a:solidFill>
              <a:srgbClr val="94BF6E"/>
            </a:solidFill>
            <a:ln cap="flat" cmpd="sng" w="19050">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124057"/>
                  </a:solidFill>
                </a:rPr>
                <a:t>Objectifs</a:t>
              </a:r>
              <a:r>
                <a:rPr lang="en"/>
                <a:t> </a:t>
              </a:r>
              <a:endParaRPr/>
            </a:p>
          </p:txBody>
        </p:sp>
      </p:grpSp>
      <p:sp>
        <p:nvSpPr>
          <p:cNvPr id="281" name="Google Shape;281;p19"/>
          <p:cNvSpPr txBox="1"/>
          <p:nvPr/>
        </p:nvSpPr>
        <p:spPr>
          <a:xfrm>
            <a:off x="4447125" y="2316925"/>
            <a:ext cx="2362200" cy="8532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rgbClr val="3B8D61"/>
              </a:buClr>
              <a:buSzPts val="1400"/>
              <a:buChar char="➔"/>
            </a:pPr>
            <a:r>
              <a:rPr lang="en" sz="1200"/>
              <a:t>Solution basée sur le mécanisme du PML = Solution </a:t>
            </a:r>
            <a:r>
              <a:rPr b="1" lang="en" sz="1200"/>
              <a:t>matérielle</a:t>
            </a:r>
            <a:r>
              <a:rPr lang="en"/>
              <a:t> </a:t>
            </a:r>
            <a:endParaRPr/>
          </a:p>
        </p:txBody>
      </p:sp>
      <p:sp>
        <p:nvSpPr>
          <p:cNvPr id="282" name="Google Shape;282;p19"/>
          <p:cNvSpPr txBox="1"/>
          <p:nvPr/>
        </p:nvSpPr>
        <p:spPr>
          <a:xfrm>
            <a:off x="4447125" y="3265200"/>
            <a:ext cx="2362200" cy="8532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rgbClr val="3B8D61"/>
              </a:buClr>
              <a:buSzPts val="1400"/>
              <a:buChar char="➔"/>
            </a:pPr>
            <a:r>
              <a:rPr lang="en" sz="1200"/>
              <a:t>Solution existantes  = Approches </a:t>
            </a:r>
            <a:r>
              <a:rPr b="1" lang="en" sz="1200"/>
              <a:t>logicielles</a:t>
            </a:r>
            <a:r>
              <a:rPr lang="en"/>
              <a:t> </a:t>
            </a:r>
            <a:endParaRPr/>
          </a:p>
        </p:txBody>
      </p:sp>
      <p:sp>
        <p:nvSpPr>
          <p:cNvPr id="283" name="Google Shape;283;p19"/>
          <p:cNvSpPr txBox="1"/>
          <p:nvPr/>
        </p:nvSpPr>
        <p:spPr>
          <a:xfrm>
            <a:off x="4447125" y="4069525"/>
            <a:ext cx="2362200" cy="8532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rgbClr val="3B8D61"/>
              </a:buClr>
              <a:buSzPts val="1400"/>
              <a:buChar char="➔"/>
            </a:pPr>
            <a:r>
              <a:rPr lang="en" sz="1200"/>
              <a:t>Aucun travail de recherche sur le PML</a:t>
            </a:r>
            <a:endParaRPr/>
          </a:p>
        </p:txBody>
      </p:sp>
      <p:sp>
        <p:nvSpPr>
          <p:cNvPr id="284" name="Google Shape;284;p19"/>
          <p:cNvSpPr txBox="1"/>
          <p:nvPr/>
        </p:nvSpPr>
        <p:spPr>
          <a:xfrm>
            <a:off x="6773925" y="2164525"/>
            <a:ext cx="2362200" cy="7830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rgbClr val="3B8D61"/>
              </a:buClr>
              <a:buSzPts val="1400"/>
              <a:buChar char="➔"/>
            </a:pPr>
            <a:r>
              <a:rPr lang="en" sz="1200"/>
              <a:t>Étudier l’architecture actuelle du PML et ressortir les limites</a:t>
            </a:r>
            <a:endParaRPr/>
          </a:p>
        </p:txBody>
      </p:sp>
      <p:sp>
        <p:nvSpPr>
          <p:cNvPr id="285" name="Google Shape;285;p19"/>
          <p:cNvSpPr txBox="1"/>
          <p:nvPr/>
        </p:nvSpPr>
        <p:spPr>
          <a:xfrm>
            <a:off x="6773925" y="2926525"/>
            <a:ext cx="2362200" cy="7830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rgbClr val="3B8D61"/>
              </a:buClr>
              <a:buSzPts val="1400"/>
              <a:buChar char="➔"/>
            </a:pPr>
            <a:r>
              <a:rPr lang="en" sz="1200"/>
              <a:t>Proposer une architecture qui sied mieux au problème</a:t>
            </a:r>
            <a:endParaRPr/>
          </a:p>
        </p:txBody>
      </p:sp>
      <p:sp>
        <p:nvSpPr>
          <p:cNvPr id="286" name="Google Shape;286;p19"/>
          <p:cNvSpPr txBox="1"/>
          <p:nvPr/>
        </p:nvSpPr>
        <p:spPr>
          <a:xfrm>
            <a:off x="6773925" y="3688525"/>
            <a:ext cx="2362200" cy="7830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rgbClr val="3B8D61"/>
              </a:buClr>
              <a:buSzPts val="1400"/>
              <a:buChar char="➔"/>
            </a:pPr>
            <a:r>
              <a:rPr lang="en" sz="1200"/>
              <a:t>Définir un algorithme s’appuyant sur cette nouvelle architecture</a:t>
            </a:r>
            <a:endParaRPr/>
          </a:p>
        </p:txBody>
      </p:sp>
      <p:sp>
        <p:nvSpPr>
          <p:cNvPr id="287" name="Google Shape;287;p19"/>
          <p:cNvSpPr txBox="1"/>
          <p:nvPr/>
        </p:nvSpPr>
        <p:spPr>
          <a:xfrm>
            <a:off x="6791625" y="4414950"/>
            <a:ext cx="2326800" cy="3987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rgbClr val="3B8D61"/>
              </a:buClr>
              <a:buSzPts val="1400"/>
              <a:buChar char="➔"/>
            </a:pPr>
            <a:r>
              <a:rPr lang="en" sz="1200"/>
              <a:t>Evaluer et comparer</a:t>
            </a:r>
            <a:endParaRPr/>
          </a:p>
        </p:txBody>
      </p:sp>
      <p:grpSp>
        <p:nvGrpSpPr>
          <p:cNvPr id="288" name="Google Shape;288;p19"/>
          <p:cNvGrpSpPr/>
          <p:nvPr/>
        </p:nvGrpSpPr>
        <p:grpSpPr>
          <a:xfrm>
            <a:off x="461373" y="797638"/>
            <a:ext cx="378464" cy="371403"/>
            <a:chOff x="5961125" y="1623900"/>
            <a:chExt cx="427450" cy="448175"/>
          </a:xfrm>
        </p:grpSpPr>
        <p:sp>
          <p:nvSpPr>
            <p:cNvPr id="289" name="Google Shape;289;p19"/>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 name="Google Shape;290;p19"/>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Google Shape;291;p19"/>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 name="Google Shape;292;p19"/>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 name="Google Shape;293;p19"/>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 name="Google Shape;294;p19"/>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 name="Google Shape;295;p19"/>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20"/>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Background</a:t>
            </a:r>
            <a:endParaRPr/>
          </a:p>
        </p:txBody>
      </p:sp>
      <p:sp>
        <p:nvSpPr>
          <p:cNvPr id="301" name="Google Shape;301;p20"/>
          <p:cNvSpPr txBox="1"/>
          <p:nvPr/>
        </p:nvSpPr>
        <p:spPr>
          <a:xfrm>
            <a:off x="0" y="503350"/>
            <a:ext cx="3471300" cy="3818700"/>
          </a:xfrm>
          <a:prstGeom prst="rect">
            <a:avLst/>
          </a:prstGeom>
          <a:solidFill>
            <a:srgbClr val="1144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0">
                <a:solidFill>
                  <a:srgbClr val="18637B"/>
                </a:solidFill>
                <a:latin typeface="Roboto Slab"/>
                <a:ea typeface="Roboto Slab"/>
                <a:cs typeface="Roboto Slab"/>
                <a:sym typeface="Roboto Slab"/>
              </a:rPr>
              <a:t>2</a:t>
            </a:r>
            <a:endParaRPr sz="20000">
              <a:solidFill>
                <a:srgbClr val="18637B"/>
              </a:solidFill>
              <a:latin typeface="Roboto Slab"/>
              <a:ea typeface="Roboto Slab"/>
              <a:cs typeface="Roboto Slab"/>
              <a:sym typeface="Roboto Slab"/>
            </a:endParaRPr>
          </a:p>
        </p:txBody>
      </p:sp>
      <p:sp>
        <p:nvSpPr>
          <p:cNvPr id="302" name="Google Shape;302;p2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03" name="Google Shape;303;p20"/>
          <p:cNvSpPr txBox="1"/>
          <p:nvPr>
            <p:ph idx="1" type="subTitle"/>
          </p:nvPr>
        </p:nvSpPr>
        <p:spPr>
          <a:xfrm>
            <a:off x="4202375" y="4162100"/>
            <a:ext cx="4736100" cy="657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Présenter les concepts théoriques liés à la virtualisation et au PML</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21"/>
          <p:cNvSpPr txBox="1"/>
          <p:nvPr>
            <p:ph type="title"/>
          </p:nvPr>
        </p:nvSpPr>
        <p:spPr>
          <a:xfrm>
            <a:off x="1146025" y="530725"/>
            <a:ext cx="3205200" cy="102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000"/>
              <a:t>Généralités sur la virtualisation</a:t>
            </a:r>
            <a:endParaRPr sz="2000"/>
          </a:p>
        </p:txBody>
      </p:sp>
      <p:sp>
        <p:nvSpPr>
          <p:cNvPr id="309" name="Google Shape;309;p2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310" name="Google Shape;310;p21"/>
          <p:cNvSpPr/>
          <p:nvPr/>
        </p:nvSpPr>
        <p:spPr>
          <a:xfrm>
            <a:off x="367750" y="857202"/>
            <a:ext cx="492623" cy="323987"/>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 name="Google Shape;311;p21"/>
          <p:cNvSpPr txBox="1"/>
          <p:nvPr/>
        </p:nvSpPr>
        <p:spPr>
          <a:xfrm>
            <a:off x="367750" y="1645175"/>
            <a:ext cx="4190400" cy="1143000"/>
          </a:xfrm>
          <a:prstGeom prst="rect">
            <a:avLst/>
          </a:prstGeom>
          <a:solidFill>
            <a:srgbClr val="F1C232"/>
          </a:solid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200">
                <a:solidFill>
                  <a:srgbClr val="124057"/>
                </a:solidFill>
              </a:rPr>
              <a:t>Virtualisation  =  </a:t>
            </a:r>
            <a:r>
              <a:rPr b="1" lang="en" sz="1200">
                <a:solidFill>
                  <a:srgbClr val="124057"/>
                </a:solidFill>
              </a:rPr>
              <a:t>ensemble des techniques qui permettent de faire fonctionner simultanément sur une seule machine physique (machine hôte) plusieurs systèmes d’exploitation appelés machines virtuelles (VM)</a:t>
            </a:r>
            <a:endParaRPr b="1" sz="1200">
              <a:solidFill>
                <a:srgbClr val="124057"/>
              </a:solidFill>
            </a:endParaRPr>
          </a:p>
        </p:txBody>
      </p:sp>
      <p:grpSp>
        <p:nvGrpSpPr>
          <p:cNvPr id="312" name="Google Shape;312;p21"/>
          <p:cNvGrpSpPr/>
          <p:nvPr/>
        </p:nvGrpSpPr>
        <p:grpSpPr>
          <a:xfrm>
            <a:off x="860350" y="2788175"/>
            <a:ext cx="3205201" cy="2283500"/>
            <a:chOff x="860350" y="2788175"/>
            <a:chExt cx="3205201" cy="2283500"/>
          </a:xfrm>
        </p:grpSpPr>
        <p:pic>
          <p:nvPicPr>
            <p:cNvPr id="313" name="Google Shape;313;p21"/>
            <p:cNvPicPr preferRelativeResize="0"/>
            <p:nvPr/>
          </p:nvPicPr>
          <p:blipFill rotWithShape="1">
            <a:blip r:embed="rId3">
              <a:alphaModFix/>
            </a:blip>
            <a:srcRect b="3783" l="2974" r="1995" t="3709"/>
            <a:stretch/>
          </p:blipFill>
          <p:spPr>
            <a:xfrm>
              <a:off x="860350" y="3439763"/>
              <a:ext cx="3205201" cy="1631912"/>
            </a:xfrm>
            <a:prstGeom prst="rect">
              <a:avLst/>
            </a:prstGeom>
            <a:noFill/>
            <a:ln>
              <a:noFill/>
            </a:ln>
          </p:spPr>
        </p:pic>
        <p:cxnSp>
          <p:nvCxnSpPr>
            <p:cNvPr id="314" name="Google Shape;314;p21"/>
            <p:cNvCxnSpPr>
              <a:stCxn id="311" idx="2"/>
              <a:endCxn id="313" idx="0"/>
            </p:cNvCxnSpPr>
            <p:nvPr/>
          </p:nvCxnSpPr>
          <p:spPr>
            <a:xfrm>
              <a:off x="2462950" y="2788175"/>
              <a:ext cx="0" cy="651600"/>
            </a:xfrm>
            <a:prstGeom prst="straightConnector1">
              <a:avLst/>
            </a:prstGeom>
            <a:noFill/>
            <a:ln cap="flat" cmpd="sng" w="28575">
              <a:solidFill>
                <a:srgbClr val="F1C232"/>
              </a:solidFill>
              <a:prstDash val="solid"/>
              <a:round/>
              <a:headEnd len="med" w="med" type="none"/>
              <a:tailEnd len="med" w="med" type="triangle"/>
            </a:ln>
          </p:spPr>
        </p:cxnSp>
      </p:grpSp>
      <p:grpSp>
        <p:nvGrpSpPr>
          <p:cNvPr id="315" name="Google Shape;315;p21"/>
          <p:cNvGrpSpPr/>
          <p:nvPr/>
        </p:nvGrpSpPr>
        <p:grpSpPr>
          <a:xfrm>
            <a:off x="4065500" y="4046025"/>
            <a:ext cx="2656025" cy="1028700"/>
            <a:chOff x="4065500" y="4046025"/>
            <a:chExt cx="2656025" cy="1028700"/>
          </a:xfrm>
        </p:grpSpPr>
        <p:cxnSp>
          <p:nvCxnSpPr>
            <p:cNvPr id="316" name="Google Shape;316;p21"/>
            <p:cNvCxnSpPr/>
            <p:nvPr/>
          </p:nvCxnSpPr>
          <p:spPr>
            <a:xfrm flipH="1" rot="10800000">
              <a:off x="4065500" y="4560219"/>
              <a:ext cx="687642" cy="300"/>
            </a:xfrm>
            <a:prstGeom prst="straightConnector1">
              <a:avLst/>
            </a:prstGeom>
            <a:noFill/>
            <a:ln cap="flat" cmpd="sng" w="28575">
              <a:solidFill>
                <a:srgbClr val="F1C232"/>
              </a:solidFill>
              <a:prstDash val="solid"/>
              <a:round/>
              <a:headEnd len="med" w="med" type="none"/>
              <a:tailEnd len="med" w="med" type="triangle"/>
            </a:ln>
          </p:spPr>
        </p:cxnSp>
        <p:sp>
          <p:nvSpPr>
            <p:cNvPr id="317" name="Google Shape;317;p21"/>
            <p:cNvSpPr txBox="1"/>
            <p:nvPr/>
          </p:nvSpPr>
          <p:spPr>
            <a:xfrm>
              <a:off x="4812025" y="4046025"/>
              <a:ext cx="1909500" cy="1028700"/>
            </a:xfrm>
            <a:prstGeom prst="rect">
              <a:avLst/>
            </a:prstGeom>
            <a:solidFill>
              <a:srgbClr val="F1C232"/>
            </a:solid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200">
                  <a:solidFill>
                    <a:srgbClr val="124057"/>
                  </a:solidFill>
                </a:rPr>
                <a:t>Outil  logiciel qui permet de faire tourner les VMs sur la machine hôte</a:t>
              </a:r>
              <a:endParaRPr b="1" sz="1200">
                <a:solidFill>
                  <a:srgbClr val="124057"/>
                </a:solidFill>
              </a:endParaRPr>
            </a:p>
          </p:txBody>
        </p:sp>
      </p:grpSp>
      <p:grpSp>
        <p:nvGrpSpPr>
          <p:cNvPr id="318" name="Google Shape;318;p21"/>
          <p:cNvGrpSpPr/>
          <p:nvPr/>
        </p:nvGrpSpPr>
        <p:grpSpPr>
          <a:xfrm>
            <a:off x="4952488" y="2415088"/>
            <a:ext cx="1780975" cy="1554738"/>
            <a:chOff x="4952488" y="2415088"/>
            <a:chExt cx="1780975" cy="1554738"/>
          </a:xfrm>
        </p:grpSpPr>
        <p:pic>
          <p:nvPicPr>
            <p:cNvPr id="319" name="Google Shape;319;p21"/>
            <p:cNvPicPr preferRelativeResize="0"/>
            <p:nvPr/>
          </p:nvPicPr>
          <p:blipFill>
            <a:blip r:embed="rId4">
              <a:alphaModFix/>
            </a:blip>
            <a:stretch>
              <a:fillRect/>
            </a:stretch>
          </p:blipFill>
          <p:spPr>
            <a:xfrm>
              <a:off x="4952488" y="2415088"/>
              <a:ext cx="1780975" cy="925175"/>
            </a:xfrm>
            <a:prstGeom prst="rect">
              <a:avLst/>
            </a:prstGeom>
            <a:noFill/>
            <a:ln>
              <a:noFill/>
            </a:ln>
          </p:spPr>
        </p:pic>
        <p:cxnSp>
          <p:nvCxnSpPr>
            <p:cNvPr id="320" name="Google Shape;320;p21"/>
            <p:cNvCxnSpPr/>
            <p:nvPr/>
          </p:nvCxnSpPr>
          <p:spPr>
            <a:xfrm rot="10800000">
              <a:off x="6147775" y="3340125"/>
              <a:ext cx="0" cy="629700"/>
            </a:xfrm>
            <a:prstGeom prst="straightConnector1">
              <a:avLst/>
            </a:prstGeom>
            <a:noFill/>
            <a:ln cap="flat" cmpd="sng" w="38100">
              <a:solidFill>
                <a:srgbClr val="124057"/>
              </a:solidFill>
              <a:prstDash val="solid"/>
              <a:round/>
              <a:headEnd len="med" w="med" type="none"/>
              <a:tailEnd len="med" w="med" type="none"/>
            </a:ln>
          </p:spPr>
        </p:cxnSp>
      </p:grpSp>
      <p:grpSp>
        <p:nvGrpSpPr>
          <p:cNvPr id="321" name="Google Shape;321;p21"/>
          <p:cNvGrpSpPr/>
          <p:nvPr/>
        </p:nvGrpSpPr>
        <p:grpSpPr>
          <a:xfrm>
            <a:off x="5105813" y="246725"/>
            <a:ext cx="2845925" cy="2236650"/>
            <a:chOff x="5105813" y="246725"/>
            <a:chExt cx="2845925" cy="2236650"/>
          </a:xfrm>
        </p:grpSpPr>
        <p:pic>
          <p:nvPicPr>
            <p:cNvPr id="322" name="Google Shape;322;p21"/>
            <p:cNvPicPr preferRelativeResize="0"/>
            <p:nvPr/>
          </p:nvPicPr>
          <p:blipFill>
            <a:blip r:embed="rId5">
              <a:alphaModFix/>
            </a:blip>
            <a:stretch>
              <a:fillRect/>
            </a:stretch>
          </p:blipFill>
          <p:spPr>
            <a:xfrm>
              <a:off x="5105813" y="246725"/>
              <a:ext cx="2845925" cy="1596700"/>
            </a:xfrm>
            <a:prstGeom prst="rect">
              <a:avLst/>
            </a:prstGeom>
            <a:noFill/>
            <a:ln>
              <a:noFill/>
            </a:ln>
          </p:spPr>
        </p:pic>
        <p:cxnSp>
          <p:nvCxnSpPr>
            <p:cNvPr id="323" name="Google Shape;323;p21"/>
            <p:cNvCxnSpPr/>
            <p:nvPr/>
          </p:nvCxnSpPr>
          <p:spPr>
            <a:xfrm rot="10800000">
              <a:off x="6528775" y="1853675"/>
              <a:ext cx="0" cy="629700"/>
            </a:xfrm>
            <a:prstGeom prst="straightConnector1">
              <a:avLst/>
            </a:prstGeom>
            <a:noFill/>
            <a:ln cap="flat" cmpd="sng" w="38100">
              <a:solidFill>
                <a:srgbClr val="124057"/>
              </a:solidFill>
              <a:prstDash val="solid"/>
              <a:round/>
              <a:headEnd len="med" w="med" type="none"/>
              <a:tailEnd len="med" w="med" type="none"/>
            </a:ln>
          </p:spPr>
        </p:cxnSp>
      </p:grpSp>
      <p:sp>
        <p:nvSpPr>
          <p:cNvPr id="324" name="Google Shape;324;p21"/>
          <p:cNvSpPr/>
          <p:nvPr/>
        </p:nvSpPr>
        <p:spPr>
          <a:xfrm>
            <a:off x="6809675" y="2094250"/>
            <a:ext cx="2251200" cy="1665300"/>
          </a:xfrm>
          <a:prstGeom prst="bracePair">
            <a:avLst/>
          </a:prstGeom>
          <a:noFill/>
          <a:ln cap="flat"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nSpc>
                <a:spcPct val="115000"/>
              </a:lnSpc>
              <a:spcBef>
                <a:spcPts val="0"/>
              </a:spcBef>
              <a:spcAft>
                <a:spcPts val="0"/>
              </a:spcAft>
              <a:buSzPts val="1000"/>
              <a:buChar char="➔"/>
            </a:pPr>
            <a:r>
              <a:rPr lang="en" sz="1000"/>
              <a:t>Assez populaire</a:t>
            </a:r>
            <a:endParaRPr sz="1000"/>
          </a:p>
          <a:p>
            <a:pPr indent="0" lvl="0" marL="457200" rtl="0">
              <a:lnSpc>
                <a:spcPct val="115000"/>
              </a:lnSpc>
              <a:spcBef>
                <a:spcPts val="0"/>
              </a:spcBef>
              <a:spcAft>
                <a:spcPts val="0"/>
              </a:spcAft>
              <a:buNone/>
            </a:pPr>
            <a:r>
              <a:t/>
            </a:r>
            <a:endParaRPr sz="1000"/>
          </a:p>
          <a:p>
            <a:pPr indent="-292100" lvl="0" marL="457200" rtl="0">
              <a:lnSpc>
                <a:spcPct val="115000"/>
              </a:lnSpc>
              <a:spcBef>
                <a:spcPts val="0"/>
              </a:spcBef>
              <a:spcAft>
                <a:spcPts val="0"/>
              </a:spcAft>
              <a:buSzPts val="1000"/>
              <a:buChar char="➔"/>
            </a:pPr>
            <a:r>
              <a:rPr lang="en" sz="1000"/>
              <a:t>Utilisé par Amazon dans ses datacenters</a:t>
            </a:r>
            <a:endParaRPr sz="1000"/>
          </a:p>
          <a:p>
            <a:pPr indent="0" lvl="0" marL="457200" rtl="0">
              <a:lnSpc>
                <a:spcPct val="115000"/>
              </a:lnSpc>
              <a:spcBef>
                <a:spcPts val="0"/>
              </a:spcBef>
              <a:spcAft>
                <a:spcPts val="0"/>
              </a:spcAft>
              <a:buNone/>
            </a:pPr>
            <a:r>
              <a:t/>
            </a:r>
            <a:endParaRPr sz="1000"/>
          </a:p>
          <a:p>
            <a:pPr indent="-292100" lvl="0" marL="457200" rtl="0">
              <a:lnSpc>
                <a:spcPct val="115000"/>
              </a:lnSpc>
              <a:spcBef>
                <a:spcPts val="0"/>
              </a:spcBef>
              <a:spcAft>
                <a:spcPts val="0"/>
              </a:spcAft>
              <a:buSzPts val="1000"/>
              <a:buChar char="➔"/>
            </a:pPr>
            <a:r>
              <a:rPr lang="en" sz="1000"/>
              <a:t>Code adapté pour le PML</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