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7099-541E-446B-9E0C-D3960E4DE67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08FC-37E1-461E-828E-CF7197B5DAC2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Zone de texte 3"/>
          <p:cNvSpPr txBox="1"/>
          <p:nvPr/>
        </p:nvSpPr>
        <p:spPr>
          <a:xfrm>
            <a:off x="-150812" y="3286760"/>
            <a:ext cx="121812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3600">
                <a:solidFill>
                  <a:srgbClr val="FF0000"/>
                </a:solidFill>
                <a:latin typeface="Caladea" panose="02040503050406030204" charset="0"/>
                <a:cs typeface="Caladea" panose="02040503050406030204" charset="0"/>
              </a:rPr>
              <a:t>Efficient Buffer Overflow Mitigation In Virtualized Clouds Using Intel EPT-based Sub-Page Write</a:t>
            </a:r>
            <a:endParaRPr lang="fr-FR" altLang="en-US" sz="3600">
              <a:solidFill>
                <a:srgbClr val="FF0000"/>
              </a:solidFill>
              <a:latin typeface="Caladea" panose="02040503050406030204" charset="0"/>
              <a:cs typeface="Caladea" panose="02040503050406030204" charset="0"/>
            </a:endParaRPr>
          </a:p>
          <a:p>
            <a:pPr algn="ctr"/>
            <a:r>
              <a:rPr lang="fr-FR" altLang="en-US" sz="3600">
                <a:solidFill>
                  <a:srgbClr val="FF0000"/>
                </a:solidFill>
                <a:latin typeface="Caladea" panose="02040503050406030204" charset="0"/>
                <a:cs typeface="Caladea" panose="02040503050406030204" charset="0"/>
              </a:rPr>
              <a:t>Protection Support</a:t>
            </a:r>
            <a:endParaRPr lang="fr-FR" altLang="en-US" sz="3600">
              <a:solidFill>
                <a:srgbClr val="FF0000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  <p:pic>
        <p:nvPicPr>
          <p:cNvPr id="3" name="Image 2" descr="logo_polyte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025" y="186055"/>
            <a:ext cx="1509395" cy="1511300"/>
          </a:xfrm>
          <a:prstGeom prst="rect">
            <a:avLst/>
          </a:prstGeom>
        </p:spPr>
      </p:pic>
      <p:pic>
        <p:nvPicPr>
          <p:cNvPr id="11" name="Image 10" descr="Inria_logo-blan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660" y="561975"/>
            <a:ext cx="2581275" cy="759460"/>
          </a:xfrm>
          <a:prstGeom prst="rect">
            <a:avLst/>
          </a:prstGeom>
        </p:spPr>
      </p:pic>
      <p:pic>
        <p:nvPicPr>
          <p:cNvPr id="13" name="Image 12" descr="polytech_logo_no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406400"/>
            <a:ext cx="1686560" cy="1070610"/>
          </a:xfrm>
          <a:prstGeom prst="rect">
            <a:avLst/>
          </a:prstGeom>
        </p:spPr>
      </p:pic>
      <p:sp>
        <p:nvSpPr>
          <p:cNvPr id="2" name="Zone de texte 1"/>
          <p:cNvSpPr txBox="1"/>
          <p:nvPr/>
        </p:nvSpPr>
        <p:spPr>
          <a:xfrm>
            <a:off x="2955608" y="2150110"/>
            <a:ext cx="59683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28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Scientific Days Cameroon</a:t>
            </a:r>
            <a:endParaRPr lang="fr-FR" altLang="en-US" sz="2000" i="1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  <a:p>
            <a:pPr algn="ctr"/>
            <a:r>
              <a:rPr lang="fr-FR" altLang="en-US" sz="2000" i="1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December 20, 2022</a:t>
            </a:r>
            <a:endParaRPr lang="fr-FR" altLang="en-US" sz="2000" i="1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1675765" y="5346700"/>
            <a:ext cx="852805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Stella Bitchebe</a:t>
            </a:r>
            <a:endParaRPr lang="fr-FR" altLang="en-US" sz="2400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  <a:p>
            <a:pPr algn="ctr"/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Ph.D. Candidate, Université Côte d’Azur </a:t>
            </a:r>
            <a:r>
              <a:rPr lang="fr-FR" altLang="en-US" sz="2400">
                <a:solidFill>
                  <a:schemeClr val="bg1"/>
                </a:solidFill>
                <a:latin typeface="+mn-ea"/>
                <a:cs typeface="+mn-ea"/>
              </a:rPr>
              <a:t>&amp;</a:t>
            </a:r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 ENS Lyon, France</a:t>
            </a:r>
            <a:endParaRPr lang="fr-FR" altLang="en-US" sz="2400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  <a:p>
            <a:pPr algn="ctr"/>
            <a: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Advisor: Pr. Alain Tchana</a:t>
            </a:r>
            <a:br>
              <a:rPr lang="fr-FR" altLang="en-US" sz="2400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</a:br>
            <a:r>
              <a:rPr lang="fr-FR" altLang="en-US" sz="2000" i="1">
                <a:solidFill>
                  <a:schemeClr val="bg1"/>
                </a:solidFill>
                <a:latin typeface="Caladea" panose="02040503050406030204" charset="0"/>
                <a:cs typeface="Caladea" panose="02040503050406030204" charset="0"/>
              </a:rPr>
              <a:t>bitchebe@i3s.unice.fr</a:t>
            </a:r>
            <a:endParaRPr lang="fr-FR" altLang="en-US" sz="2000" i="1">
              <a:solidFill>
                <a:schemeClr val="bg1"/>
              </a:solidFill>
              <a:latin typeface="Caladea" panose="02040503050406030204" charset="0"/>
              <a:cs typeface="Caladea" panose="02040503050406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Presentation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Caladea</vt:lpstr>
      <vt:lpstr>微软雅黑</vt:lpstr>
      <vt:lpstr>Arial Unicode MS</vt:lpstr>
      <vt:lpstr>Calibri Light</vt:lpstr>
      <vt:lpstr>Calibri</vt:lpstr>
      <vt:lpstr>Times New Roman</vt:lpstr>
      <vt:lpstr>Bitstream Charter</vt:lpstr>
      <vt:lpstr>Gubbi</vt:lpstr>
      <vt:lpstr>Bold Oblique</vt:lpstr>
      <vt:lpstr>Century Schoolbook L</vt:lpstr>
      <vt:lpstr>DejaVu Serif</vt:lpstr>
      <vt:lpstr>FreeMono</vt:lpstr>
      <vt:lpstr>FreeSans</vt:lpstr>
      <vt:lpstr>Droid Sans Fallback</vt:lpstr>
      <vt:lpstr>Courier 10 Pitch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stella</dc:creator>
  <cp:lastModifiedBy>stella</cp:lastModifiedBy>
  <cp:revision>8</cp:revision>
  <dcterms:created xsi:type="dcterms:W3CDTF">2022-12-19T22:03:03Z</dcterms:created>
  <dcterms:modified xsi:type="dcterms:W3CDTF">2022-12-19T22:03:03Z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1036-11.1.0.9505</vt:lpwstr>
  </property>
</Properties>
</file>