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notesMasterIdLst>
    <p:notesMasterId r:id="rId6"/>
  </p:notesMasterIdLst>
  <p:sldIdLst>
    <p:sldId id="257" r:id="rId5"/>
    <p:sldId id="288" r:id="rId7"/>
    <p:sldId id="289" r:id="rId8"/>
    <p:sldId id="259" r:id="rId9"/>
    <p:sldId id="283" r:id="rId10"/>
    <p:sldId id="260" r:id="rId11"/>
    <p:sldId id="262" r:id="rId12"/>
    <p:sldId id="263" r:id="rId13"/>
    <p:sldId id="264" r:id="rId14"/>
    <p:sldId id="265" r:id="rId15"/>
    <p:sldId id="261" r:id="rId16"/>
    <p:sldId id="267" r:id="rId17"/>
    <p:sldId id="269" r:id="rId18"/>
    <p:sldId id="268" r:id="rId19"/>
    <p:sldId id="282" r:id="rId20"/>
    <p:sldId id="284" r:id="rId21"/>
    <p:sldId id="271" r:id="rId22"/>
    <p:sldId id="272" r:id="rId23"/>
    <p:sldId id="273" r:id="rId24"/>
    <p:sldId id="285" r:id="rId25"/>
    <p:sldId id="286" r:id="rId26"/>
    <p:sldId id="266" r:id="rId27"/>
    <p:sldId id="287" r:id="rId28"/>
    <p:sldId id="275" r:id="rId29"/>
    <p:sldId id="276" r:id="rId30"/>
    <p:sldId id="290" r:id="rId31"/>
    <p:sldId id="277" r:id="rId32"/>
    <p:sldId id="258" r:id="rId3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F6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71" d="100"/>
          <a:sy n="71" d="100"/>
        </p:scale>
        <p:origin x="126" y="72"/>
      </p:cViewPr>
      <p:guideLst/>
    </p:cSldViewPr>
  </p:slideViewPr>
  <p:notesTextViewPr>
    <p:cViewPr>
      <p:scale>
        <a:sx n="1" d="1"/>
        <a:sy n="1" d="1"/>
      </p:scale>
      <p:origin x="0" y="0"/>
    </p:cViewPr>
  </p:notesTextViewPr>
  <p:notesViewPr>
    <p:cSldViewPr snapToGrid="0">
      <p:cViewPr varScale="1">
        <p:scale>
          <a:sx n="54" d="100"/>
          <a:sy n="54" d="100"/>
        </p:scale>
        <p:origin x="2268" y="9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9CED96-068A-4274-8614-CE8858D45159}" type="datetimeFigureOut">
              <a:rPr lang="fr-FR" smtClean="0"/>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9DBC96-224C-4F47-B1D0-6020CB55D1D9}" type="slidenum">
              <a:rPr lang="fr-FR" smtClean="0"/>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ce réservé de l'image des diapositives 1"/>
          <p:cNvSpPr/>
          <p:nvPr>
            <p:ph type="sldImg" idx="2"/>
          </p:nvPr>
        </p:nvSpPr>
        <p:spPr/>
      </p:sp>
      <p:sp>
        <p:nvSpPr>
          <p:cNvPr id="3" name="Espace réservé du texte 2"/>
          <p:cNvSpPr/>
          <p:nvPr>
            <p:ph type="body" idx="3"/>
          </p:nvPr>
        </p:nvSpPr>
        <p:spPr/>
        <p:txBody>
          <a:bodyPr/>
          <a:p>
            <a:endParaRPr lang="fr-FR"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PlaceHolder 1"/>
          <p:cNvSpPr>
            <a:spLocks noGrp="1"/>
          </p:cNvSpPr>
          <p:nvPr>
            <p:ph type="sldImg"/>
          </p:nvPr>
        </p:nvSpPr>
        <p:spPr>
          <a:xfrm>
            <a:off x="685800" y="1143000"/>
            <a:ext cx="5486040" cy="3085920"/>
          </a:xfrm>
          <a:prstGeom prst="rect">
            <a:avLst/>
          </a:prstGeom>
        </p:spPr>
      </p:sp>
      <p:sp>
        <p:nvSpPr>
          <p:cNvPr id="361" name="PlaceHolder 2"/>
          <p:cNvSpPr>
            <a:spLocks noGrp="1"/>
          </p:cNvSpPr>
          <p:nvPr>
            <p:ph type="body"/>
          </p:nvPr>
        </p:nvSpPr>
        <p:spPr>
          <a:xfrm>
            <a:off x="685800" y="4400640"/>
            <a:ext cx="5486040" cy="3600000"/>
          </a:xfrm>
          <a:prstGeom prst="rect">
            <a:avLst/>
          </a:prstGeom>
        </p:spPr>
        <p:txBody>
          <a:bodyPr/>
          <a:p>
            <a:pPr marL="215900" indent="-215900">
              <a:lnSpc>
                <a:spcPct val="100000"/>
              </a:lnSpc>
            </a:pPr>
            <a:r>
              <a:rPr lang="en-US" altLang="fr-FR" sz="1200" b="0" strike="noStrike" spc="-1">
                <a:solidFill>
                  <a:srgbClr val="000000"/>
                </a:solidFill>
                <a:latin typeface="+mn-lt"/>
                <a:ea typeface="+mn-ea"/>
              </a:rPr>
              <a:t>le numérique aujourd'hui s'invite dans tous les aspects et domaines de notre vie, jusque dans nos maisons: on a tout aujoud'hui qui peut être connecté notre télévision, notre cuisine, notre réveil, mm nos toilettes aujourd'hui peuvent être connectées</a:t>
            </a:r>
            <a:endParaRPr lang="en-US" altLang="fr-FR" sz="1200" b="0" strike="noStrike" spc="-1">
              <a:solidFill>
                <a:srgbClr val="000000"/>
              </a:solidFill>
              <a:latin typeface="+mn-lt"/>
              <a:ea typeface="+mn-ea"/>
            </a:endParaRPr>
          </a:p>
          <a:p>
            <a:pPr marL="215900" indent="-215900">
              <a:lnSpc>
                <a:spcPct val="100000"/>
              </a:lnSpc>
            </a:pPr>
            <a:r>
              <a:rPr lang="en-US" altLang="fr-FR" sz="2000" b="0" strike="noStrike" spc="-1">
                <a:latin typeface="Arial"/>
              </a:rPr>
              <a:t>on ne va pas se mentir, les avancées technologiques ont contribué à rendre certains aspects de notre quotidien plus simples et on peut très vite y devenir accro : on perd l'habitude d'uitliser un stylo pour écrire, de lire des livres papier, de retenir des informations pcq on se dit qu'on les a stockées qlq part sur notre téléphone dans notre ordi portable, ...</a:t>
            </a:r>
            <a:endParaRPr lang="en-US" altLang="fr-FR" sz="2000" b="0" strike="noStrike" spc="-1">
              <a:latin typeface="Arial"/>
            </a:endParaRPr>
          </a:p>
          <a:p>
            <a:pPr marL="215900" indent="-215900">
              <a:lnSpc>
                <a:spcPct val="100000"/>
              </a:lnSpc>
            </a:pPr>
            <a:r>
              <a:rPr lang="en-US" altLang="fr-FR" sz="2000" b="0" strike="noStrike" spc="-1">
                <a:latin typeface="Arial"/>
              </a:rPr>
              <a:t>le numérique en général et les avancées technologiques en particulier doivent également tenir compte aujourd'hui du facteur inclusivité</a:t>
            </a:r>
            <a:endParaRPr lang="en-US" altLang="fr-FR" sz="2000" b="0" strike="noStrike" spc="-1">
              <a:latin typeface="Arial"/>
            </a:endParaRPr>
          </a:p>
          <a:p>
            <a:pPr marL="215900" indent="-215900">
              <a:lnSpc>
                <a:spcPct val="100000"/>
              </a:lnSpc>
            </a:pPr>
            <a:endParaRPr lang="en-US" altLang="fr-FR" sz="2000" b="0" strike="noStrike" spc="-1">
              <a:latin typeface="Arial"/>
            </a:endParaRPr>
          </a:p>
          <a:p>
            <a:pPr marL="215900" indent="-215900">
              <a:lnSpc>
                <a:spcPct val="100000"/>
              </a:lnSpc>
            </a:pPr>
            <a:endParaRPr lang="en-US" altLang="fr-FR" sz="2000" b="0" strike="noStrike" spc="-1">
              <a:latin typeface="Arial"/>
            </a:endParaRPr>
          </a:p>
        </p:txBody>
      </p:sp>
      <p:sp>
        <p:nvSpPr>
          <p:cNvPr id="362" name="TextShape 3"/>
          <p:cNvSpPr txBox="1"/>
          <p:nvPr/>
        </p:nvSpPr>
        <p:spPr>
          <a:xfrm>
            <a:off x="3884760" y="8685360"/>
            <a:ext cx="2971440" cy="458280"/>
          </a:xfrm>
          <a:prstGeom prst="rect">
            <a:avLst/>
          </a:prstGeom>
          <a:noFill/>
          <a:ln>
            <a:noFill/>
          </a:ln>
        </p:spPr>
        <p:txBody>
          <a:bodyPr anchor="b"/>
          <a:p>
            <a:endParaRPr lang="fr-FR" sz="24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PlaceHolder 1"/>
          <p:cNvSpPr>
            <a:spLocks noGrp="1"/>
          </p:cNvSpPr>
          <p:nvPr>
            <p:ph type="sldImg"/>
          </p:nvPr>
        </p:nvSpPr>
        <p:spPr>
          <a:xfrm>
            <a:off x="685800" y="1143000"/>
            <a:ext cx="5486040" cy="3085920"/>
          </a:xfrm>
          <a:prstGeom prst="rect">
            <a:avLst/>
          </a:prstGeom>
        </p:spPr>
      </p:sp>
      <p:sp>
        <p:nvSpPr>
          <p:cNvPr id="361" name="PlaceHolder 2"/>
          <p:cNvSpPr>
            <a:spLocks noGrp="1"/>
          </p:cNvSpPr>
          <p:nvPr>
            <p:ph type="body"/>
          </p:nvPr>
        </p:nvSpPr>
        <p:spPr>
          <a:xfrm>
            <a:off x="685800" y="4400640"/>
            <a:ext cx="5486040" cy="3600000"/>
          </a:xfrm>
          <a:prstGeom prst="rect">
            <a:avLst/>
          </a:prstGeom>
        </p:spPr>
        <p:txBody>
          <a:bodyPr/>
          <a:p>
            <a:pPr marL="215900" indent="-215900">
              <a:lnSpc>
                <a:spcPct val="100000"/>
              </a:lnSpc>
            </a:pPr>
            <a:r>
              <a:rPr lang="en-US" altLang="fr-FR" sz="1200" b="0" strike="noStrike" spc="-1">
                <a:solidFill>
                  <a:srgbClr val="000000"/>
                </a:solidFill>
                <a:latin typeface="+mn-lt"/>
                <a:ea typeface="+mn-ea"/>
              </a:rPr>
              <a:t>le numérique aujourd'hui s'invite dans tous les aspects et domaines de notre vie, jusque dans nos maisons: on a tout aujoud'hui qui peut être connecté notre télévision, notre cuisine, notre réveil, mm nos toilettes aujourd'hui peuvent être connectées</a:t>
            </a:r>
            <a:endParaRPr lang="en-US" altLang="fr-FR" sz="1200" b="0" strike="noStrike" spc="-1">
              <a:solidFill>
                <a:srgbClr val="000000"/>
              </a:solidFill>
              <a:latin typeface="+mn-lt"/>
              <a:ea typeface="+mn-ea"/>
            </a:endParaRPr>
          </a:p>
          <a:p>
            <a:pPr marL="215900" indent="-215900">
              <a:lnSpc>
                <a:spcPct val="100000"/>
              </a:lnSpc>
            </a:pPr>
            <a:r>
              <a:rPr lang="en-US" altLang="fr-FR" sz="2000" b="0" strike="noStrike" spc="-1">
                <a:latin typeface="Arial"/>
              </a:rPr>
              <a:t>on ne va pas se mentir, les avancées technologiques ont contribué à rendre certains aspects de notre quotidien plus simples et on peut très vite y devenir accro : on perd l'habitude d'uitliser un stylo pour écrire, de lire des livres papier, de retenir des informations pcq on se dit qu'on les a stockées qlq part sur notre téléphone dans notre ordi portable, ...</a:t>
            </a:r>
            <a:endParaRPr lang="en-US" altLang="fr-FR" sz="2000" b="0" strike="noStrike" spc="-1">
              <a:latin typeface="Arial"/>
            </a:endParaRPr>
          </a:p>
          <a:p>
            <a:pPr marL="215900" indent="-215900">
              <a:lnSpc>
                <a:spcPct val="100000"/>
              </a:lnSpc>
            </a:pPr>
            <a:r>
              <a:rPr lang="en-US" altLang="en-US" sz="2000" b="0" strike="noStrike" spc="-1">
                <a:latin typeface="Arial"/>
              </a:rPr>
              <a:t>Et toutes les informations que nous sauvegardons à distance ou faisons transiter via internet sont stockées  dans des data centres </a:t>
            </a:r>
            <a:r>
              <a:rPr lang="en-US" altLang="en-US" sz="2000" spc="-1">
                <a:latin typeface="Arial"/>
                <a:sym typeface="+mn-ea"/>
              </a:rPr>
              <a:t>sur des ordinateurs appelés serveurs</a:t>
            </a:r>
            <a:endParaRPr lang="en-US" altLang="en-US" sz="2000" spc="-1">
              <a:latin typeface="Arial"/>
              <a:sym typeface="+mn-ea"/>
            </a:endParaRPr>
          </a:p>
          <a:p>
            <a:pPr marL="215900" indent="-215900">
              <a:lnSpc>
                <a:spcPct val="100000"/>
              </a:lnSpc>
            </a:pPr>
            <a:r>
              <a:rPr lang="en-US" altLang="en-US" sz="2000" spc="-1">
                <a:latin typeface="Arial"/>
                <a:sym typeface="+mn-ea"/>
              </a:rPr>
              <a:t>Et ces serveurs sont constamment sinon tout le temps allumés afin de nous garantir une continuité de service (c la raison pour laquelle nous pouvons par exemple accéder à nos mails à tout heure, ou communiquer via whatsapp ou snapchat à tout moment</a:t>
            </a:r>
            <a:endParaRPr lang="en-US" altLang="en-US" sz="2000" spc="-1">
              <a:latin typeface="Arial"/>
              <a:sym typeface="+mn-ea"/>
            </a:endParaRPr>
          </a:p>
          <a:p>
            <a:pPr marL="215900" indent="-215900">
              <a:lnSpc>
                <a:spcPct val="100000"/>
              </a:lnSpc>
            </a:pPr>
            <a:r>
              <a:rPr lang="en-US" altLang="en-US" sz="2000" spc="-1">
                <a:latin typeface="Arial"/>
                <a:sym typeface="+mn-ea"/>
              </a:rPr>
              <a:t>Mais cet allumage permanent entraine donc une grande consommation d'électricité (qui représente 50 à 70% des dépenses globales dans un data centre) accompagnée d'une émission de CO2 tout aussi importante. Les secteurs du numérique et de l'internet sont d'ailleurs appelés “pollueurs silencieux”</a:t>
            </a:r>
            <a:endParaRPr lang="en-US" altLang="en-US" sz="2000" spc="-1">
              <a:latin typeface="Arial"/>
              <a:sym typeface="+mn-ea"/>
            </a:endParaRPr>
          </a:p>
          <a:p>
            <a:pPr marL="215900" indent="-215900">
              <a:lnSpc>
                <a:spcPct val="100000"/>
              </a:lnSpc>
            </a:pPr>
            <a:endParaRPr lang="en-US" altLang="en-US" sz="2000" b="0" strike="noStrike" spc="-1">
              <a:latin typeface="Arial"/>
              <a:sym typeface="+mn-ea"/>
            </a:endParaRPr>
          </a:p>
          <a:p>
            <a:pPr marL="215900" indent="-215900">
              <a:lnSpc>
                <a:spcPct val="100000"/>
              </a:lnSpc>
            </a:pPr>
            <a:r>
              <a:rPr lang="en-US" altLang="en-US" sz="2000" spc="-1">
                <a:latin typeface="Arial"/>
                <a:sym typeface="+mn-ea"/>
              </a:rPr>
              <a:t>Mon travail de thèse a pour finalité de contribuer à réduire cette consommation en s'attaquant au socle architectural des ordinateurs dans les data centres</a:t>
            </a:r>
            <a:endParaRPr lang="en-US" altLang="en-US" sz="2000" spc="-1">
              <a:latin typeface="Arial"/>
              <a:sym typeface="+mn-ea"/>
            </a:endParaRPr>
          </a:p>
          <a:p>
            <a:pPr marL="215900" indent="-215900">
              <a:lnSpc>
                <a:spcPct val="100000"/>
              </a:lnSpc>
            </a:pPr>
            <a:endParaRPr lang="en-US" altLang="en-US" sz="2000" b="0" strike="noStrike" spc="-1">
              <a:latin typeface="Arial"/>
              <a:sym typeface="+mn-ea"/>
            </a:endParaRPr>
          </a:p>
          <a:p>
            <a:pPr marL="215900" indent="-215900">
              <a:lnSpc>
                <a:spcPct val="100000"/>
              </a:lnSpc>
            </a:pPr>
            <a:r>
              <a:rPr lang="en-US" altLang="en-US" sz="2000" b="0" strike="noStrike" spc="-1">
                <a:latin typeface="Arial"/>
                <a:sym typeface="+mn-ea"/>
              </a:rPr>
              <a:t>de plus en plus on a des data centres dit “green” qui essaient de réduire leur impact environnement en utilisant par exemple</a:t>
            </a:r>
            <a:r>
              <a:rPr lang="en-US" altLang="en-US" sz="2000" spc="-1">
                <a:latin typeface="Arial"/>
                <a:sym typeface="+mn-ea"/>
              </a:rPr>
              <a:t> l'eau des nappes fréatiques ou de l'hydrogène pour refroidir les serveurs (ce qui réduit l'utilisation de climatiseurs),  </a:t>
            </a:r>
            <a:endParaRPr lang="en-US" altLang="en-US" sz="2000" spc="-1">
              <a:latin typeface="Arial"/>
              <a:sym typeface="+mn-ea"/>
            </a:endParaRPr>
          </a:p>
          <a:p>
            <a:pPr marL="215900" indent="-215900">
              <a:lnSpc>
                <a:spcPct val="100000"/>
              </a:lnSpc>
            </a:pPr>
            <a:endParaRPr lang="en-US" altLang="en-US" sz="2000" spc="-1">
              <a:latin typeface="Arial"/>
              <a:sym typeface="+mn-ea"/>
            </a:endParaRPr>
          </a:p>
          <a:p>
            <a:pPr marL="215900" indent="-215900">
              <a:lnSpc>
                <a:spcPct val="100000"/>
              </a:lnSpc>
            </a:pPr>
            <a:r>
              <a:rPr lang="en-US" altLang="en-US" sz="2000" spc="-1">
                <a:latin typeface="Arial"/>
                <a:sym typeface="+mn-ea"/>
              </a:rPr>
              <a:t>Nous avons également de nouvelles technologies qui permettent de réduire le nombre de serveurs qui ont besoin d'être allumés dans un data centre: notamment la virtualisation</a:t>
            </a:r>
            <a:endParaRPr lang="en-US" altLang="en-US" sz="2000" spc="-1">
              <a:latin typeface="Arial"/>
              <a:sym typeface="+mn-ea"/>
            </a:endParaRPr>
          </a:p>
          <a:p>
            <a:pPr marL="215900" indent="-215900">
              <a:lnSpc>
                <a:spcPct val="100000"/>
              </a:lnSpc>
            </a:pPr>
            <a:r>
              <a:rPr lang="en-US" altLang="en-US" sz="2000" spc="-1">
                <a:latin typeface="Arial"/>
                <a:sym typeface="+mn-ea"/>
              </a:rPr>
              <a:t> </a:t>
            </a:r>
            <a:endParaRPr lang="en-US" altLang="fr-FR" sz="2000" b="0" strike="noStrike" spc="-1">
              <a:latin typeface="Arial"/>
            </a:endParaRPr>
          </a:p>
          <a:p>
            <a:pPr marL="215900" indent="-215900">
              <a:lnSpc>
                <a:spcPct val="100000"/>
              </a:lnSpc>
            </a:pPr>
            <a:r>
              <a:rPr lang="en-US" altLang="fr-FR" sz="2000" b="0" strike="noStrike" spc="-1">
                <a:latin typeface="Arial"/>
              </a:rPr>
              <a:t>le numérique en général et les avancées technologiques en particulier doivent également tenir compte aujourd'hui du facteur inclusivité</a:t>
            </a:r>
            <a:endParaRPr lang="en-US" altLang="fr-FR" sz="2000" b="0" strike="noStrike" spc="-1">
              <a:latin typeface="Arial"/>
            </a:endParaRPr>
          </a:p>
          <a:p>
            <a:pPr marL="215900" indent="-215900">
              <a:lnSpc>
                <a:spcPct val="100000"/>
              </a:lnSpc>
            </a:pPr>
            <a:endParaRPr lang="en-US" altLang="fr-FR" sz="2000" b="0" strike="noStrike" spc="-1">
              <a:latin typeface="Arial"/>
            </a:endParaRPr>
          </a:p>
          <a:p>
            <a:pPr marL="215900" indent="-215900">
              <a:lnSpc>
                <a:spcPct val="100000"/>
              </a:lnSpc>
            </a:pPr>
            <a:endParaRPr lang="en-US" altLang="fr-FR" sz="2000" b="0" strike="noStrike" spc="-1">
              <a:latin typeface="Arial"/>
            </a:endParaRPr>
          </a:p>
        </p:txBody>
      </p:sp>
      <p:sp>
        <p:nvSpPr>
          <p:cNvPr id="362" name="TextShape 3"/>
          <p:cNvSpPr txBox="1"/>
          <p:nvPr/>
        </p:nvSpPr>
        <p:spPr>
          <a:xfrm>
            <a:off x="3884760" y="8685360"/>
            <a:ext cx="2971440" cy="458280"/>
          </a:xfrm>
          <a:prstGeom prst="rect">
            <a:avLst/>
          </a:prstGeom>
          <a:noFill/>
          <a:ln>
            <a:noFill/>
          </a:ln>
        </p:spPr>
        <p:txBody>
          <a:bodyPr anchor="b"/>
          <a:p>
            <a:endParaRPr lang="fr-FR" sz="24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PlaceHolder 1"/>
          <p:cNvSpPr>
            <a:spLocks noGrp="1"/>
          </p:cNvSpPr>
          <p:nvPr>
            <p:ph type="sldImg"/>
          </p:nvPr>
        </p:nvSpPr>
        <p:spPr>
          <a:xfrm>
            <a:off x="685800" y="1143000"/>
            <a:ext cx="5486040" cy="3085920"/>
          </a:xfrm>
          <a:prstGeom prst="rect">
            <a:avLst/>
          </a:prstGeom>
        </p:spPr>
      </p:sp>
      <p:sp>
        <p:nvSpPr>
          <p:cNvPr id="361" name="PlaceHolder 2"/>
          <p:cNvSpPr>
            <a:spLocks noGrp="1"/>
          </p:cNvSpPr>
          <p:nvPr>
            <p:ph type="body"/>
          </p:nvPr>
        </p:nvSpPr>
        <p:spPr>
          <a:xfrm>
            <a:off x="685800" y="4400640"/>
            <a:ext cx="5486040" cy="3600000"/>
          </a:xfrm>
          <a:prstGeom prst="rect">
            <a:avLst/>
          </a:prstGeom>
        </p:spPr>
        <p:txBody>
          <a:bodyPr/>
          <a:p>
            <a:pPr marL="215900" indent="-215900">
              <a:lnSpc>
                <a:spcPct val="100000"/>
              </a:lnSpc>
            </a:pPr>
            <a:r>
              <a:rPr lang="en-US" altLang="fr-FR" sz="1200" b="0" strike="noStrike" spc="-1">
                <a:solidFill>
                  <a:srgbClr val="000000"/>
                </a:solidFill>
                <a:latin typeface="+mn-lt"/>
                <a:ea typeface="+mn-ea"/>
              </a:rPr>
              <a:t>le numérique aujourd'hui s'invite dans tous les aspects et domaines de notre vie, jusque dans nos maisons: on a tout aujoud'hui qui peut être connecté notre télévision, notre cuisine, notre réveil, mm nos toilettes aujourd'hui peuvent être connectées</a:t>
            </a:r>
            <a:endParaRPr lang="en-US" altLang="fr-FR" sz="1200" b="0" strike="noStrike" spc="-1">
              <a:solidFill>
                <a:srgbClr val="000000"/>
              </a:solidFill>
              <a:latin typeface="+mn-lt"/>
              <a:ea typeface="+mn-ea"/>
            </a:endParaRPr>
          </a:p>
          <a:p>
            <a:pPr marL="215900" indent="-215900">
              <a:lnSpc>
                <a:spcPct val="100000"/>
              </a:lnSpc>
            </a:pPr>
            <a:r>
              <a:rPr lang="en-US" altLang="fr-FR" sz="2000" b="0" strike="noStrike" spc="-1">
                <a:latin typeface="Arial"/>
              </a:rPr>
              <a:t>on ne va pas se mentir, les avancées technologiques ont contribué à rendre certains aspects de notre quotidien plus simples et on peut très vite y devenir accro : on perd l'habitude d'uitliser un stylo pour écrire, de lire des livres papier, de retenir des informations pcq on se dit qu'on les a stockées qlq part sur notre téléphone dans notre ordi portable, ...</a:t>
            </a:r>
            <a:endParaRPr lang="en-US" altLang="fr-FR" sz="2000" b="0" strike="noStrike" spc="-1">
              <a:latin typeface="Arial"/>
            </a:endParaRPr>
          </a:p>
          <a:p>
            <a:pPr marL="215900" indent="-215900">
              <a:lnSpc>
                <a:spcPct val="100000"/>
              </a:lnSpc>
            </a:pPr>
            <a:r>
              <a:rPr lang="en-US" altLang="en-US" sz="2000" b="0" strike="noStrike" spc="-1">
                <a:latin typeface="Arial"/>
              </a:rPr>
              <a:t>Et toutes les informations que nous sauvegardons à distance ou faisons transiter via internet sont stockées  dans des data centres </a:t>
            </a:r>
            <a:r>
              <a:rPr lang="en-US" altLang="en-US" sz="2000" spc="-1">
                <a:latin typeface="Arial"/>
                <a:sym typeface="+mn-ea"/>
              </a:rPr>
              <a:t>sur des ordinateurs appelés serveurs</a:t>
            </a:r>
            <a:endParaRPr lang="en-US" altLang="en-US" sz="2000" spc="-1">
              <a:latin typeface="Arial"/>
              <a:sym typeface="+mn-ea"/>
            </a:endParaRPr>
          </a:p>
          <a:p>
            <a:pPr marL="215900" indent="-215900">
              <a:lnSpc>
                <a:spcPct val="100000"/>
              </a:lnSpc>
            </a:pPr>
            <a:r>
              <a:rPr lang="en-US" altLang="en-US" sz="2000" spc="-1">
                <a:latin typeface="Arial"/>
                <a:sym typeface="+mn-ea"/>
              </a:rPr>
              <a:t>Et ces serveurs sont constamment sinon tout le temps allumés afin de nous garantir une continuité de service (c la raison pour laquelle nous pouvons par exemple accéder à nos mails à tout heure, ou communiquer via whatsapp ou snapchat à tout moment</a:t>
            </a:r>
            <a:endParaRPr lang="en-US" altLang="en-US" sz="2000" spc="-1">
              <a:latin typeface="Arial"/>
              <a:sym typeface="+mn-ea"/>
            </a:endParaRPr>
          </a:p>
          <a:p>
            <a:pPr marL="215900" indent="-215900">
              <a:lnSpc>
                <a:spcPct val="100000"/>
              </a:lnSpc>
            </a:pPr>
            <a:r>
              <a:rPr lang="en-US" altLang="en-US" sz="2000" spc="-1">
                <a:latin typeface="Arial"/>
                <a:sym typeface="+mn-ea"/>
              </a:rPr>
              <a:t>Mais cet allumage permanent entraine donc une grande consommation d'électricité (qui représente 50 à 70% des dépenses globales dans un data centre) accompagnée d'une émission de CO2 tout aussi importante. Les secteurs du numérique et de l'internet sont d'ailleurs appelés “pollueurs silencieux”</a:t>
            </a:r>
            <a:endParaRPr lang="en-US" altLang="en-US" sz="2000" spc="-1">
              <a:latin typeface="Arial"/>
              <a:sym typeface="+mn-ea"/>
            </a:endParaRPr>
          </a:p>
          <a:p>
            <a:pPr marL="215900" indent="-215900">
              <a:lnSpc>
                <a:spcPct val="100000"/>
              </a:lnSpc>
            </a:pPr>
            <a:endParaRPr lang="en-US" altLang="en-US" sz="2000" b="0" strike="noStrike" spc="-1">
              <a:latin typeface="Arial"/>
              <a:sym typeface="+mn-ea"/>
            </a:endParaRPr>
          </a:p>
          <a:p>
            <a:pPr marL="215900" indent="-215900">
              <a:lnSpc>
                <a:spcPct val="100000"/>
              </a:lnSpc>
            </a:pPr>
            <a:r>
              <a:rPr lang="en-US" altLang="en-US" sz="2000" spc="-1">
                <a:latin typeface="Arial"/>
                <a:sym typeface="+mn-ea"/>
              </a:rPr>
              <a:t>Mon travail de thèse a pour finalité de contribuer à réduire cette consommation en s'attaquant au socle architectural des ordinateurs dans les data centres</a:t>
            </a:r>
            <a:endParaRPr lang="en-US" altLang="en-US" sz="2000" spc="-1">
              <a:latin typeface="Arial"/>
              <a:sym typeface="+mn-ea"/>
            </a:endParaRPr>
          </a:p>
          <a:p>
            <a:pPr marL="215900" indent="-215900">
              <a:lnSpc>
                <a:spcPct val="100000"/>
              </a:lnSpc>
            </a:pPr>
            <a:endParaRPr lang="en-US" altLang="en-US" sz="2000" b="0" strike="noStrike" spc="-1">
              <a:latin typeface="Arial"/>
              <a:sym typeface="+mn-ea"/>
            </a:endParaRPr>
          </a:p>
          <a:p>
            <a:pPr marL="215900" indent="-215900">
              <a:lnSpc>
                <a:spcPct val="100000"/>
              </a:lnSpc>
            </a:pPr>
            <a:r>
              <a:rPr lang="en-US" altLang="en-US" sz="2000" b="0" strike="noStrike" spc="-1">
                <a:latin typeface="Arial"/>
                <a:sym typeface="+mn-ea"/>
              </a:rPr>
              <a:t>de plus en plus on a des data centres dit “green” qui essaient de réduire leur impact environnement en utilisant par exemple</a:t>
            </a:r>
            <a:r>
              <a:rPr lang="en-US" altLang="en-US" sz="2000" spc="-1">
                <a:latin typeface="Arial"/>
                <a:sym typeface="+mn-ea"/>
              </a:rPr>
              <a:t> l'eau des nappes fréatiques ou de l'hydrogène pour refroidir les serveurs (ce qui réduit l'utilisation de climatiseurs),  </a:t>
            </a:r>
            <a:endParaRPr lang="en-US" altLang="en-US" sz="2000" spc="-1">
              <a:latin typeface="Arial"/>
              <a:sym typeface="+mn-ea"/>
            </a:endParaRPr>
          </a:p>
          <a:p>
            <a:pPr marL="215900" indent="-215900">
              <a:lnSpc>
                <a:spcPct val="100000"/>
              </a:lnSpc>
            </a:pPr>
            <a:endParaRPr lang="en-US" altLang="en-US" sz="2000" spc="-1">
              <a:latin typeface="Arial"/>
              <a:sym typeface="+mn-ea"/>
            </a:endParaRPr>
          </a:p>
          <a:p>
            <a:pPr marL="215900" indent="-215900">
              <a:lnSpc>
                <a:spcPct val="100000"/>
              </a:lnSpc>
            </a:pPr>
            <a:r>
              <a:rPr lang="en-US" altLang="en-US" sz="2000" spc="-1">
                <a:latin typeface="Arial"/>
                <a:sym typeface="+mn-ea"/>
              </a:rPr>
              <a:t>Nous avons également de nouvelles technologies qui permettent de réduire le nombre de serveurs qui ont besoin d'être allumés dans un data centre: notamment la virtualisation</a:t>
            </a:r>
            <a:endParaRPr lang="en-US" altLang="en-US" sz="2000" spc="-1">
              <a:latin typeface="Arial"/>
              <a:sym typeface="+mn-ea"/>
            </a:endParaRPr>
          </a:p>
          <a:p>
            <a:pPr marL="215900" indent="-215900">
              <a:lnSpc>
                <a:spcPct val="100000"/>
              </a:lnSpc>
            </a:pPr>
            <a:r>
              <a:rPr lang="en-US" altLang="en-US" sz="2000" spc="-1">
                <a:latin typeface="Arial"/>
                <a:sym typeface="+mn-ea"/>
              </a:rPr>
              <a:t> </a:t>
            </a:r>
            <a:endParaRPr lang="en-US" altLang="fr-FR" sz="2000" b="0" strike="noStrike" spc="-1">
              <a:latin typeface="Arial"/>
            </a:endParaRPr>
          </a:p>
          <a:p>
            <a:pPr marL="215900" indent="-215900">
              <a:lnSpc>
                <a:spcPct val="100000"/>
              </a:lnSpc>
            </a:pPr>
            <a:r>
              <a:rPr lang="en-US" altLang="fr-FR" sz="2000" b="0" strike="noStrike" spc="-1">
                <a:latin typeface="Arial"/>
              </a:rPr>
              <a:t>le numérique en général et les avancées technologiques en particulier doivent également tenir compte aujourd'hui du facteur inclusivité</a:t>
            </a:r>
            <a:endParaRPr lang="en-US" altLang="fr-FR" sz="2000" b="0" strike="noStrike" spc="-1">
              <a:latin typeface="Arial"/>
            </a:endParaRPr>
          </a:p>
          <a:p>
            <a:pPr marL="215900" indent="-215900">
              <a:lnSpc>
                <a:spcPct val="100000"/>
              </a:lnSpc>
            </a:pPr>
            <a:endParaRPr lang="en-US" altLang="fr-FR" sz="2000" b="0" strike="noStrike" spc="-1">
              <a:latin typeface="Arial"/>
            </a:endParaRPr>
          </a:p>
          <a:p>
            <a:pPr marL="215900" indent="-215900">
              <a:lnSpc>
                <a:spcPct val="100000"/>
              </a:lnSpc>
            </a:pPr>
            <a:endParaRPr lang="en-US" altLang="fr-FR" sz="2000" b="0" strike="noStrike" spc="-1">
              <a:latin typeface="Arial"/>
            </a:endParaRPr>
          </a:p>
        </p:txBody>
      </p:sp>
      <p:sp>
        <p:nvSpPr>
          <p:cNvPr id="362" name="TextShape 3"/>
          <p:cNvSpPr txBox="1"/>
          <p:nvPr/>
        </p:nvSpPr>
        <p:spPr>
          <a:xfrm>
            <a:off x="3884760" y="8685360"/>
            <a:ext cx="2971440" cy="458280"/>
          </a:xfrm>
          <a:prstGeom prst="rect">
            <a:avLst/>
          </a:prstGeom>
          <a:noFill/>
          <a:ln>
            <a:noFill/>
          </a:ln>
        </p:spPr>
        <p:txBody>
          <a:bodyPr anchor="b"/>
          <a:p>
            <a:endParaRPr lang="fr-FR" sz="24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PlaceHolder 1"/>
          <p:cNvSpPr>
            <a:spLocks noGrp="1"/>
          </p:cNvSpPr>
          <p:nvPr>
            <p:ph type="sldImg"/>
          </p:nvPr>
        </p:nvSpPr>
        <p:spPr>
          <a:xfrm>
            <a:off x="685800" y="1143000"/>
            <a:ext cx="5486040" cy="3085920"/>
          </a:xfrm>
          <a:prstGeom prst="rect">
            <a:avLst/>
          </a:prstGeom>
        </p:spPr>
      </p:sp>
      <p:sp>
        <p:nvSpPr>
          <p:cNvPr id="361" name="PlaceHolder 2"/>
          <p:cNvSpPr>
            <a:spLocks noGrp="1"/>
          </p:cNvSpPr>
          <p:nvPr>
            <p:ph type="body"/>
          </p:nvPr>
        </p:nvSpPr>
        <p:spPr>
          <a:xfrm>
            <a:off x="685800" y="4400640"/>
            <a:ext cx="5486040" cy="3600000"/>
          </a:xfrm>
          <a:prstGeom prst="rect">
            <a:avLst/>
          </a:prstGeom>
        </p:spPr>
        <p:txBody>
          <a:bodyPr/>
          <a:p>
            <a:pPr marL="215900" indent="-215900">
              <a:lnSpc>
                <a:spcPct val="100000"/>
              </a:lnSpc>
            </a:pPr>
            <a:endParaRPr lang="en-US" altLang="fr-FR" sz="2000" b="0" strike="noStrike" spc="-1">
              <a:latin typeface="Arial"/>
            </a:endParaRPr>
          </a:p>
        </p:txBody>
      </p:sp>
      <p:sp>
        <p:nvSpPr>
          <p:cNvPr id="362" name="TextShape 3"/>
          <p:cNvSpPr txBox="1"/>
          <p:nvPr/>
        </p:nvSpPr>
        <p:spPr>
          <a:xfrm>
            <a:off x="3884760" y="8685360"/>
            <a:ext cx="2971440" cy="458280"/>
          </a:xfrm>
          <a:prstGeom prst="rect">
            <a:avLst/>
          </a:prstGeom>
          <a:noFill/>
          <a:ln>
            <a:noFill/>
          </a:ln>
        </p:spPr>
        <p:txBody>
          <a:bodyPr anchor="b"/>
          <a:p>
            <a:endParaRPr lang="fr-FR" sz="2400" b="0" strike="noStrike" spc="-1">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PlaceHolder 1"/>
          <p:cNvSpPr>
            <a:spLocks noGrp="1"/>
          </p:cNvSpPr>
          <p:nvPr>
            <p:ph type="sldImg"/>
          </p:nvPr>
        </p:nvSpPr>
        <p:spPr>
          <a:xfrm>
            <a:off x="685800" y="1143000"/>
            <a:ext cx="5486040" cy="3085920"/>
          </a:xfrm>
          <a:prstGeom prst="rect">
            <a:avLst/>
          </a:prstGeom>
        </p:spPr>
      </p:sp>
      <p:sp>
        <p:nvSpPr>
          <p:cNvPr id="361" name="PlaceHolder 2"/>
          <p:cNvSpPr>
            <a:spLocks noGrp="1"/>
          </p:cNvSpPr>
          <p:nvPr>
            <p:ph type="body"/>
          </p:nvPr>
        </p:nvSpPr>
        <p:spPr>
          <a:xfrm>
            <a:off x="685800" y="4400640"/>
            <a:ext cx="5486040" cy="3600000"/>
          </a:xfrm>
          <a:prstGeom prst="rect">
            <a:avLst/>
          </a:prstGeom>
        </p:spPr>
        <p:txBody>
          <a:bodyPr/>
          <a:p>
            <a:pPr marL="215900" indent="-215900">
              <a:lnSpc>
                <a:spcPct val="100000"/>
              </a:lnSpc>
            </a:pPr>
            <a:r>
              <a:rPr lang="en-US" altLang="fr-FR" sz="1200" b="0" strike="noStrike" spc="-1">
                <a:solidFill>
                  <a:srgbClr val="000000"/>
                </a:solidFill>
                <a:latin typeface="+mn-lt"/>
                <a:ea typeface="+mn-ea"/>
              </a:rPr>
              <a:t>le numérique aujourd'hui s'invite dans tous les aspects et domaines de notre vie, jusque dans nos maisons: on a tout aujoud'hui qui peut être connecté notre télévision, notre cuisine, notre réveil, mm nos toilettes aujourd'hui peuvent être connectées</a:t>
            </a:r>
            <a:endParaRPr lang="en-US" altLang="fr-FR" sz="1200" b="0" strike="noStrike" spc="-1">
              <a:solidFill>
                <a:srgbClr val="000000"/>
              </a:solidFill>
              <a:latin typeface="+mn-lt"/>
              <a:ea typeface="+mn-ea"/>
            </a:endParaRPr>
          </a:p>
          <a:p>
            <a:pPr marL="215900" indent="-215900">
              <a:lnSpc>
                <a:spcPct val="100000"/>
              </a:lnSpc>
            </a:pPr>
            <a:r>
              <a:rPr lang="en-US" altLang="fr-FR" sz="2000" b="0" strike="noStrike" spc="-1">
                <a:latin typeface="Arial"/>
              </a:rPr>
              <a:t>on ne va pas se mentir, les avancées technologiques ont contribué à rendre certains aspects de notre quotidien plus simples et on peut très vite y devenir accro : on perd l'habitude d'uitliser un stylo pour écrire, de lire des livres papier, de retenir des informations pcq on se dit qu'on les a stockées qlq part sur notre téléphone dans notre ordi portable, ...</a:t>
            </a:r>
            <a:endParaRPr lang="en-US" altLang="fr-FR" sz="2000" b="0" strike="noStrike" spc="-1">
              <a:latin typeface="Arial"/>
            </a:endParaRPr>
          </a:p>
          <a:p>
            <a:pPr marL="215900" indent="-215900">
              <a:lnSpc>
                <a:spcPct val="100000"/>
              </a:lnSpc>
            </a:pPr>
            <a:r>
              <a:rPr lang="en-US" altLang="en-US" sz="2000" b="0" strike="noStrike" spc="-1">
                <a:latin typeface="Arial"/>
              </a:rPr>
              <a:t>Et toutes les informations que nous sauvegardons à distance ou faisons transiter via internet sont stockées  dans des data centres </a:t>
            </a:r>
            <a:r>
              <a:rPr lang="en-US" altLang="en-US" sz="2000" spc="-1">
                <a:latin typeface="Arial"/>
                <a:sym typeface="+mn-ea"/>
              </a:rPr>
              <a:t>sur des ordinateurs appelés serveurs</a:t>
            </a:r>
            <a:endParaRPr lang="en-US" altLang="en-US" sz="2000" spc="-1">
              <a:latin typeface="Arial"/>
              <a:sym typeface="+mn-ea"/>
            </a:endParaRPr>
          </a:p>
          <a:p>
            <a:pPr marL="215900" indent="-215900">
              <a:lnSpc>
                <a:spcPct val="100000"/>
              </a:lnSpc>
            </a:pPr>
            <a:r>
              <a:rPr lang="en-US" altLang="en-US" sz="2000" spc="-1">
                <a:latin typeface="Arial"/>
                <a:sym typeface="+mn-ea"/>
              </a:rPr>
              <a:t>Et ces serveurs sont constamment sinon tout le temps allumés afin de nous garantir une continuité de service (c la raison pour laquelle nous pouvons par exemple accéder à nos mails à tout heure, ou communiquer via whatsapp ou snapchat à tout moment</a:t>
            </a:r>
            <a:endParaRPr lang="en-US" altLang="en-US" sz="2000" spc="-1">
              <a:latin typeface="Arial"/>
              <a:sym typeface="+mn-ea"/>
            </a:endParaRPr>
          </a:p>
          <a:p>
            <a:pPr marL="215900" indent="-215900">
              <a:lnSpc>
                <a:spcPct val="100000"/>
              </a:lnSpc>
            </a:pPr>
            <a:r>
              <a:rPr lang="en-US" altLang="en-US" sz="2000" spc="-1">
                <a:latin typeface="Arial"/>
                <a:sym typeface="+mn-ea"/>
              </a:rPr>
              <a:t>Mais cet allumage permanent entraine donc une grande consommation d'électricité (qui représente 50 à 70% des dépenses globales dans un data centre) accompagnée d'une émission de CO2 tout aussi importante. Les secteurs du numérique et de l'internet sont d'ailleurs appelés “pollueurs silencieux”</a:t>
            </a:r>
            <a:endParaRPr lang="en-US" altLang="en-US" sz="2000" spc="-1">
              <a:latin typeface="Arial"/>
              <a:sym typeface="+mn-ea"/>
            </a:endParaRPr>
          </a:p>
          <a:p>
            <a:pPr marL="215900" indent="-215900">
              <a:lnSpc>
                <a:spcPct val="100000"/>
              </a:lnSpc>
            </a:pPr>
            <a:endParaRPr lang="en-US" altLang="en-US" sz="2000" b="0" strike="noStrike" spc="-1">
              <a:latin typeface="Arial"/>
              <a:sym typeface="+mn-ea"/>
            </a:endParaRPr>
          </a:p>
          <a:p>
            <a:pPr marL="215900" indent="-215900">
              <a:lnSpc>
                <a:spcPct val="100000"/>
              </a:lnSpc>
            </a:pPr>
            <a:r>
              <a:rPr lang="en-US" altLang="en-US" sz="2000" spc="-1">
                <a:latin typeface="Arial"/>
                <a:sym typeface="+mn-ea"/>
              </a:rPr>
              <a:t>Mon travail de thèse a pour finalité de contribuer à réduire cette consommation en s'attaquant au socle architectural des ordinateurs dans les data centres</a:t>
            </a:r>
            <a:endParaRPr lang="en-US" altLang="en-US" sz="2000" spc="-1">
              <a:latin typeface="Arial"/>
              <a:sym typeface="+mn-ea"/>
            </a:endParaRPr>
          </a:p>
          <a:p>
            <a:pPr marL="215900" indent="-215900">
              <a:lnSpc>
                <a:spcPct val="100000"/>
              </a:lnSpc>
            </a:pPr>
            <a:endParaRPr lang="en-US" altLang="en-US" sz="2000" b="0" strike="noStrike" spc="-1">
              <a:latin typeface="Arial"/>
              <a:sym typeface="+mn-ea"/>
            </a:endParaRPr>
          </a:p>
          <a:p>
            <a:pPr marL="215900" indent="-215900">
              <a:lnSpc>
                <a:spcPct val="100000"/>
              </a:lnSpc>
            </a:pPr>
            <a:r>
              <a:rPr lang="en-US" altLang="en-US" sz="2000" b="0" strike="noStrike" spc="-1">
                <a:latin typeface="Arial"/>
                <a:sym typeface="+mn-ea"/>
              </a:rPr>
              <a:t>de plus en plus on a des data centres dit “green” qui essaient de réduire leur impact environnement en utilisant par exemple</a:t>
            </a:r>
            <a:r>
              <a:rPr lang="en-US" altLang="en-US" sz="2000" spc="-1">
                <a:latin typeface="Arial"/>
                <a:sym typeface="+mn-ea"/>
              </a:rPr>
              <a:t> l'eau des nappes fréatiques ou de l'hydrogène pour refroidir les serveurs (ce qui réduit l'utilisation de climatiseurs),  </a:t>
            </a:r>
            <a:endParaRPr lang="en-US" altLang="en-US" sz="2000" spc="-1">
              <a:latin typeface="Arial"/>
              <a:sym typeface="+mn-ea"/>
            </a:endParaRPr>
          </a:p>
          <a:p>
            <a:pPr marL="215900" indent="-215900">
              <a:lnSpc>
                <a:spcPct val="100000"/>
              </a:lnSpc>
            </a:pPr>
            <a:endParaRPr lang="en-US" altLang="en-US" sz="2000" spc="-1">
              <a:latin typeface="Arial"/>
              <a:sym typeface="+mn-ea"/>
            </a:endParaRPr>
          </a:p>
          <a:p>
            <a:pPr marL="215900" indent="-215900">
              <a:lnSpc>
                <a:spcPct val="100000"/>
              </a:lnSpc>
            </a:pPr>
            <a:r>
              <a:rPr lang="en-US" altLang="en-US" sz="2000" spc="-1">
                <a:latin typeface="Arial"/>
                <a:sym typeface="+mn-ea"/>
              </a:rPr>
              <a:t>Nous avons également de nouvelles technologies qui permettent de réduire le nombre de serveurs qui ont besoin d'être allumés dans un data centre: notamment la virtualisation</a:t>
            </a:r>
            <a:endParaRPr lang="en-US" altLang="en-US" sz="2000" spc="-1">
              <a:latin typeface="Arial"/>
              <a:sym typeface="+mn-ea"/>
            </a:endParaRPr>
          </a:p>
          <a:p>
            <a:pPr marL="215900" indent="-215900">
              <a:lnSpc>
                <a:spcPct val="100000"/>
              </a:lnSpc>
            </a:pPr>
            <a:r>
              <a:rPr lang="en-US" altLang="en-US" sz="2000" spc="-1">
                <a:latin typeface="Arial"/>
                <a:sym typeface="+mn-ea"/>
              </a:rPr>
              <a:t> </a:t>
            </a:r>
            <a:endParaRPr lang="en-US" altLang="fr-FR" sz="2000" b="0" strike="noStrike" spc="-1">
              <a:latin typeface="Arial"/>
            </a:endParaRPr>
          </a:p>
          <a:p>
            <a:pPr marL="215900" indent="-215900">
              <a:lnSpc>
                <a:spcPct val="100000"/>
              </a:lnSpc>
            </a:pPr>
            <a:r>
              <a:rPr lang="en-US" altLang="fr-FR" sz="2000" b="0" strike="noStrike" spc="-1">
                <a:latin typeface="Arial"/>
              </a:rPr>
              <a:t>le numérique en général et les avancées technologiques en particulier doivent également tenir compte aujourd'hui du facteur inclusivité</a:t>
            </a:r>
            <a:endParaRPr lang="en-US" altLang="fr-FR" sz="2000" b="0" strike="noStrike" spc="-1">
              <a:latin typeface="Arial"/>
            </a:endParaRPr>
          </a:p>
          <a:p>
            <a:pPr marL="215900" indent="-215900">
              <a:lnSpc>
                <a:spcPct val="100000"/>
              </a:lnSpc>
            </a:pPr>
            <a:endParaRPr lang="en-US" altLang="fr-FR" sz="2000" b="0" strike="noStrike" spc="-1">
              <a:latin typeface="Arial"/>
            </a:endParaRPr>
          </a:p>
          <a:p>
            <a:pPr marL="215900" indent="-215900">
              <a:lnSpc>
                <a:spcPct val="100000"/>
              </a:lnSpc>
            </a:pPr>
            <a:endParaRPr lang="en-US" altLang="fr-FR" sz="2000" b="0" strike="noStrike" spc="-1">
              <a:latin typeface="Arial"/>
            </a:endParaRPr>
          </a:p>
        </p:txBody>
      </p:sp>
      <p:sp>
        <p:nvSpPr>
          <p:cNvPr id="362" name="TextShape 3"/>
          <p:cNvSpPr txBox="1"/>
          <p:nvPr/>
        </p:nvSpPr>
        <p:spPr>
          <a:xfrm>
            <a:off x="3884760" y="8685360"/>
            <a:ext cx="2971440" cy="458280"/>
          </a:xfrm>
          <a:prstGeom prst="rect">
            <a:avLst/>
          </a:prstGeom>
          <a:noFill/>
          <a:ln>
            <a:noFill/>
          </a:ln>
        </p:spPr>
        <p:txBody>
          <a:bodyPr anchor="b"/>
          <a:p>
            <a:endParaRPr lang="fr-FR" sz="2400" b="0" strike="noStrike" spc="-1">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PlaceHolder 1"/>
          <p:cNvSpPr>
            <a:spLocks noGrp="1"/>
          </p:cNvSpPr>
          <p:nvPr>
            <p:ph type="sldImg"/>
          </p:nvPr>
        </p:nvSpPr>
        <p:spPr>
          <a:xfrm>
            <a:off x="685800" y="1143000"/>
            <a:ext cx="5486040" cy="3085920"/>
          </a:xfrm>
          <a:prstGeom prst="rect">
            <a:avLst/>
          </a:prstGeom>
        </p:spPr>
      </p:sp>
      <p:sp>
        <p:nvSpPr>
          <p:cNvPr id="361" name="PlaceHolder 2"/>
          <p:cNvSpPr>
            <a:spLocks noGrp="1"/>
          </p:cNvSpPr>
          <p:nvPr>
            <p:ph type="body"/>
          </p:nvPr>
        </p:nvSpPr>
        <p:spPr>
          <a:xfrm>
            <a:off x="685800" y="4400640"/>
            <a:ext cx="5486040" cy="3600000"/>
          </a:xfrm>
          <a:prstGeom prst="rect">
            <a:avLst/>
          </a:prstGeom>
        </p:spPr>
        <p:txBody>
          <a:bodyPr/>
          <a:p>
            <a:pPr marL="215900" indent="-215900">
              <a:lnSpc>
                <a:spcPct val="100000"/>
              </a:lnSpc>
            </a:pPr>
            <a:r>
              <a:rPr lang="en-US" altLang="fr-FR" sz="1200" b="0" strike="noStrike" spc="-1">
                <a:solidFill>
                  <a:srgbClr val="000000"/>
                </a:solidFill>
                <a:latin typeface="+mn-lt"/>
                <a:ea typeface="+mn-ea"/>
              </a:rPr>
              <a:t>le numérique aujourd'hui s'invite dans tous les aspects et domaines de notre vie, jusque dans nos maisons: on a tout aujoud'hui qui peut être connecté notre télévision, notre cuisine, notre réveil, mm nos toilettes aujourd'hui peuvent être connectées</a:t>
            </a:r>
            <a:endParaRPr lang="en-US" altLang="fr-FR" sz="1200" b="0" strike="noStrike" spc="-1">
              <a:solidFill>
                <a:srgbClr val="000000"/>
              </a:solidFill>
              <a:latin typeface="+mn-lt"/>
              <a:ea typeface="+mn-ea"/>
            </a:endParaRPr>
          </a:p>
          <a:p>
            <a:pPr marL="215900" indent="-215900">
              <a:lnSpc>
                <a:spcPct val="100000"/>
              </a:lnSpc>
            </a:pPr>
            <a:r>
              <a:rPr lang="en-US" altLang="fr-FR" sz="2000" b="0" strike="noStrike" spc="-1">
                <a:latin typeface="Arial"/>
              </a:rPr>
              <a:t>on ne va pas se mentir, les avancées technologiques ont contribué à rendre certains aspects de notre quotidien plus simples et on peut très vite y devenir accro : on perd l'habitude d'uitliser un stylo pour écrire, de lire des livres papier, de retenir des informations pcq on se dit qu'on les a stockées qlq part sur notre téléphone dans notre ordi portable, ...</a:t>
            </a:r>
            <a:endParaRPr lang="en-US" altLang="fr-FR" sz="2000" b="0" strike="noStrike" spc="-1">
              <a:latin typeface="Arial"/>
            </a:endParaRPr>
          </a:p>
          <a:p>
            <a:pPr marL="215900" indent="-215900">
              <a:lnSpc>
                <a:spcPct val="100000"/>
              </a:lnSpc>
            </a:pPr>
            <a:r>
              <a:rPr lang="en-US" altLang="en-US" sz="2000" b="0" strike="noStrike" spc="-1">
                <a:latin typeface="Arial"/>
              </a:rPr>
              <a:t>Et toutes les informations que nous sauvegardons à distance ou faisons transiter via internet sont stockées  dans des data centres </a:t>
            </a:r>
            <a:r>
              <a:rPr lang="en-US" altLang="en-US" sz="2000" spc="-1">
                <a:latin typeface="Arial"/>
                <a:sym typeface="+mn-ea"/>
              </a:rPr>
              <a:t>sur des ordinateurs appelés serveurs</a:t>
            </a:r>
            <a:endParaRPr lang="en-US" altLang="en-US" sz="2000" spc="-1">
              <a:latin typeface="Arial"/>
              <a:sym typeface="+mn-ea"/>
            </a:endParaRPr>
          </a:p>
          <a:p>
            <a:pPr marL="215900" indent="-215900">
              <a:lnSpc>
                <a:spcPct val="100000"/>
              </a:lnSpc>
            </a:pPr>
            <a:r>
              <a:rPr lang="en-US" altLang="en-US" sz="2000" spc="-1">
                <a:latin typeface="Arial"/>
                <a:sym typeface="+mn-ea"/>
              </a:rPr>
              <a:t>Et ces serveurs sont constamment sinon tout le temps allumés afin de nous garantir une continuité de service (c la raison pour laquelle nous pouvons par exemple accéder à nos mails à tout heure, ou communiquer via whatsapp ou snapchat à tout moment</a:t>
            </a:r>
            <a:endParaRPr lang="en-US" altLang="en-US" sz="2000" spc="-1">
              <a:latin typeface="Arial"/>
              <a:sym typeface="+mn-ea"/>
            </a:endParaRPr>
          </a:p>
          <a:p>
            <a:pPr marL="215900" indent="-215900">
              <a:lnSpc>
                <a:spcPct val="100000"/>
              </a:lnSpc>
            </a:pPr>
            <a:r>
              <a:rPr lang="en-US" altLang="en-US" sz="2000" spc="-1">
                <a:latin typeface="Arial"/>
                <a:sym typeface="+mn-ea"/>
              </a:rPr>
              <a:t>Mais cet allumage permanent entraine donc une grande consommation d'électricité (qui représente 50 à 70% des dépenses globales dans un data centre) accompagnée d'une émission de CO2 tout aussi importante. Les secteurs du numérique et de l'internet sont d'ailleurs appelés “pollueurs silencieux”</a:t>
            </a:r>
            <a:endParaRPr lang="en-US" altLang="en-US" sz="2000" spc="-1">
              <a:latin typeface="Arial"/>
              <a:sym typeface="+mn-ea"/>
            </a:endParaRPr>
          </a:p>
          <a:p>
            <a:pPr marL="215900" indent="-215900">
              <a:lnSpc>
                <a:spcPct val="100000"/>
              </a:lnSpc>
            </a:pPr>
            <a:endParaRPr lang="en-US" altLang="en-US" sz="2000" b="0" strike="noStrike" spc="-1">
              <a:latin typeface="Arial"/>
              <a:sym typeface="+mn-ea"/>
            </a:endParaRPr>
          </a:p>
          <a:p>
            <a:pPr marL="215900" indent="-215900">
              <a:lnSpc>
                <a:spcPct val="100000"/>
              </a:lnSpc>
            </a:pPr>
            <a:r>
              <a:rPr lang="en-US" altLang="en-US" sz="2000" spc="-1">
                <a:latin typeface="Arial"/>
                <a:sym typeface="+mn-ea"/>
              </a:rPr>
              <a:t>Mon travail de thèse a pour finalité de contribuer à réduire cette consommation en s'attaquant au socle architectural des ordinateurs dans les data centres</a:t>
            </a:r>
            <a:endParaRPr lang="en-US" altLang="en-US" sz="2000" spc="-1">
              <a:latin typeface="Arial"/>
              <a:sym typeface="+mn-ea"/>
            </a:endParaRPr>
          </a:p>
          <a:p>
            <a:pPr marL="215900" indent="-215900">
              <a:lnSpc>
                <a:spcPct val="100000"/>
              </a:lnSpc>
            </a:pPr>
            <a:endParaRPr lang="en-US" altLang="en-US" sz="2000" b="0" strike="noStrike" spc="-1">
              <a:latin typeface="Arial"/>
              <a:sym typeface="+mn-ea"/>
            </a:endParaRPr>
          </a:p>
          <a:p>
            <a:pPr marL="215900" indent="-215900">
              <a:lnSpc>
                <a:spcPct val="100000"/>
              </a:lnSpc>
            </a:pPr>
            <a:r>
              <a:rPr lang="en-US" altLang="en-US" sz="2000" b="0" strike="noStrike" spc="-1">
                <a:latin typeface="Arial"/>
                <a:sym typeface="+mn-ea"/>
              </a:rPr>
              <a:t>de plus en plus on a des data centres dit “green” qui essaient de réduire leur impact environnement en utilisant par exemple</a:t>
            </a:r>
            <a:r>
              <a:rPr lang="en-US" altLang="en-US" sz="2000" spc="-1">
                <a:latin typeface="Arial"/>
                <a:sym typeface="+mn-ea"/>
              </a:rPr>
              <a:t> l'eau des nappes fréatiques ou de l'hydrogène pour refroidir les serveurs (ce qui réduit l'utilisation de climatiseurs),  </a:t>
            </a:r>
            <a:endParaRPr lang="en-US" altLang="en-US" sz="2000" spc="-1">
              <a:latin typeface="Arial"/>
              <a:sym typeface="+mn-ea"/>
            </a:endParaRPr>
          </a:p>
          <a:p>
            <a:pPr marL="215900" indent="-215900">
              <a:lnSpc>
                <a:spcPct val="100000"/>
              </a:lnSpc>
            </a:pPr>
            <a:endParaRPr lang="en-US" altLang="en-US" sz="2000" spc="-1">
              <a:latin typeface="Arial"/>
              <a:sym typeface="+mn-ea"/>
            </a:endParaRPr>
          </a:p>
          <a:p>
            <a:pPr marL="215900" indent="-215900">
              <a:lnSpc>
                <a:spcPct val="100000"/>
              </a:lnSpc>
            </a:pPr>
            <a:r>
              <a:rPr lang="en-US" altLang="en-US" sz="2000" spc="-1">
                <a:latin typeface="Arial"/>
                <a:sym typeface="+mn-ea"/>
              </a:rPr>
              <a:t>Nous avons également de nouvelles technologies qui permettent de réduire le nombre de serveurs qui ont besoin d'être allumés dans un data centre: notamment la virtualisation</a:t>
            </a:r>
            <a:endParaRPr lang="en-US" altLang="en-US" sz="2000" spc="-1">
              <a:latin typeface="Arial"/>
              <a:sym typeface="+mn-ea"/>
            </a:endParaRPr>
          </a:p>
          <a:p>
            <a:pPr marL="215900" indent="-215900">
              <a:lnSpc>
                <a:spcPct val="100000"/>
              </a:lnSpc>
            </a:pPr>
            <a:r>
              <a:rPr lang="en-US" altLang="en-US" sz="2000" spc="-1">
                <a:latin typeface="Arial"/>
                <a:sym typeface="+mn-ea"/>
              </a:rPr>
              <a:t> </a:t>
            </a:r>
            <a:endParaRPr lang="en-US" altLang="fr-FR" sz="2000" b="0" strike="noStrike" spc="-1">
              <a:latin typeface="Arial"/>
            </a:endParaRPr>
          </a:p>
          <a:p>
            <a:pPr marL="215900" indent="-215900">
              <a:lnSpc>
                <a:spcPct val="100000"/>
              </a:lnSpc>
            </a:pPr>
            <a:r>
              <a:rPr lang="en-US" altLang="fr-FR" sz="2000" b="0" strike="noStrike" spc="-1">
                <a:latin typeface="Arial"/>
              </a:rPr>
              <a:t>le numérique en général et les avancées technologiques en particulier doivent également tenir compte aujourd'hui du facteur inclusivité</a:t>
            </a:r>
            <a:endParaRPr lang="en-US" altLang="fr-FR" sz="2000" b="0" strike="noStrike" spc="-1">
              <a:latin typeface="Arial"/>
            </a:endParaRPr>
          </a:p>
          <a:p>
            <a:pPr marL="215900" indent="-215900">
              <a:lnSpc>
                <a:spcPct val="100000"/>
              </a:lnSpc>
            </a:pPr>
            <a:endParaRPr lang="en-US" altLang="fr-FR" sz="2000" b="0" strike="noStrike" spc="-1">
              <a:latin typeface="Arial"/>
            </a:endParaRPr>
          </a:p>
          <a:p>
            <a:pPr marL="215900" indent="-215900">
              <a:lnSpc>
                <a:spcPct val="100000"/>
              </a:lnSpc>
            </a:pPr>
            <a:endParaRPr lang="en-US" altLang="fr-FR" sz="2000" b="0" strike="noStrike" spc="-1">
              <a:latin typeface="Arial"/>
            </a:endParaRPr>
          </a:p>
        </p:txBody>
      </p:sp>
      <p:sp>
        <p:nvSpPr>
          <p:cNvPr id="362" name="TextShape 3"/>
          <p:cNvSpPr txBox="1"/>
          <p:nvPr/>
        </p:nvSpPr>
        <p:spPr>
          <a:xfrm>
            <a:off x="3884760" y="8685360"/>
            <a:ext cx="2971440" cy="458280"/>
          </a:xfrm>
          <a:prstGeom prst="rect">
            <a:avLst/>
          </a:prstGeom>
          <a:noFill/>
          <a:ln>
            <a:noFill/>
          </a:ln>
        </p:spPr>
        <p:txBody>
          <a:bodyPr anchor="b"/>
          <a:p>
            <a:endParaRPr lang="fr-FR" sz="2400" b="0" strike="noStrike" spc="-1">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PlaceHolder 1"/>
          <p:cNvSpPr>
            <a:spLocks noGrp="1"/>
          </p:cNvSpPr>
          <p:nvPr>
            <p:ph type="sldImg"/>
          </p:nvPr>
        </p:nvSpPr>
        <p:spPr>
          <a:xfrm>
            <a:off x="685800" y="1143000"/>
            <a:ext cx="5486040" cy="3085920"/>
          </a:xfrm>
          <a:prstGeom prst="rect">
            <a:avLst/>
          </a:prstGeom>
        </p:spPr>
      </p:sp>
      <p:sp>
        <p:nvSpPr>
          <p:cNvPr id="361" name="PlaceHolder 2"/>
          <p:cNvSpPr>
            <a:spLocks noGrp="1"/>
          </p:cNvSpPr>
          <p:nvPr>
            <p:ph type="body"/>
          </p:nvPr>
        </p:nvSpPr>
        <p:spPr>
          <a:xfrm>
            <a:off x="685800" y="4400640"/>
            <a:ext cx="5486040" cy="3600000"/>
          </a:xfrm>
          <a:prstGeom prst="rect">
            <a:avLst/>
          </a:prstGeom>
        </p:spPr>
        <p:txBody>
          <a:bodyPr/>
          <a:p>
            <a:pPr marL="215900" indent="-215900">
              <a:lnSpc>
                <a:spcPct val="100000"/>
              </a:lnSpc>
            </a:pPr>
            <a:r>
              <a:rPr lang="en-US" altLang="fr-FR" sz="1200" b="0" strike="noStrike" spc="-1">
                <a:solidFill>
                  <a:srgbClr val="000000"/>
                </a:solidFill>
                <a:latin typeface="+mn-lt"/>
                <a:ea typeface="+mn-ea"/>
              </a:rPr>
              <a:t>le numérique aujourd'hui s'invite dans tous les aspects et domaines de notre vie, jusque dans nos maisons: on a tout aujoud'hui qui peut être connecté notre télévision, notre cuisine, notre réveil, mm nos toilettes aujourd'hui peuvent être connectées</a:t>
            </a:r>
            <a:endParaRPr lang="en-US" altLang="fr-FR" sz="1200" b="0" strike="noStrike" spc="-1">
              <a:solidFill>
                <a:srgbClr val="000000"/>
              </a:solidFill>
              <a:latin typeface="+mn-lt"/>
              <a:ea typeface="+mn-ea"/>
            </a:endParaRPr>
          </a:p>
          <a:p>
            <a:pPr marL="215900" indent="-215900">
              <a:lnSpc>
                <a:spcPct val="100000"/>
              </a:lnSpc>
            </a:pPr>
            <a:r>
              <a:rPr lang="en-US" altLang="fr-FR" sz="2000" b="0" strike="noStrike" spc="-1">
                <a:latin typeface="Arial"/>
              </a:rPr>
              <a:t>on ne va pas se mentir, les avancées technologiques ont contribué à rendre certains aspects de notre quotidien plus simples et on peut très vite y devenir accro : on perd l'habitude d'uitliser un stylo pour écrire, de lire des livres papier, de retenir des informations pcq on se dit qu'on les a stockées qlq part sur notre téléphone dans notre ordi portable, ...</a:t>
            </a:r>
            <a:endParaRPr lang="en-US" altLang="fr-FR" sz="2000" b="0" strike="noStrike" spc="-1">
              <a:latin typeface="Arial"/>
            </a:endParaRPr>
          </a:p>
          <a:p>
            <a:pPr marL="215900" indent="-215900">
              <a:lnSpc>
                <a:spcPct val="100000"/>
              </a:lnSpc>
            </a:pPr>
            <a:r>
              <a:rPr lang="en-US" altLang="en-US" sz="2000" b="0" strike="noStrike" spc="-1">
                <a:latin typeface="Arial"/>
              </a:rPr>
              <a:t>Et toutes les informations que nous sauvegardons à distance ou faisons transiter via internet sont stockées  dans des data centres </a:t>
            </a:r>
            <a:r>
              <a:rPr lang="en-US" altLang="en-US" sz="2000" spc="-1">
                <a:latin typeface="Arial"/>
                <a:sym typeface="+mn-ea"/>
              </a:rPr>
              <a:t>sur des ordinateurs appelés serveurs</a:t>
            </a:r>
            <a:endParaRPr lang="en-US" altLang="en-US" sz="2000" spc="-1">
              <a:latin typeface="Arial"/>
              <a:sym typeface="+mn-ea"/>
            </a:endParaRPr>
          </a:p>
          <a:p>
            <a:pPr marL="215900" indent="-215900">
              <a:lnSpc>
                <a:spcPct val="100000"/>
              </a:lnSpc>
            </a:pPr>
            <a:r>
              <a:rPr lang="en-US" altLang="en-US" sz="2000" spc="-1">
                <a:latin typeface="Arial"/>
                <a:sym typeface="+mn-ea"/>
              </a:rPr>
              <a:t>Et ces serveurs sont constamment sinon tout le temps allumés afin de nous garantir une continuité de service (c la raison pour laquelle nous pouvons par exemple accéder à nos mails à tout heure, ou communiquer via whatsapp ou snapchat à tout moment</a:t>
            </a:r>
            <a:endParaRPr lang="en-US" altLang="en-US" sz="2000" spc="-1">
              <a:latin typeface="Arial"/>
              <a:sym typeface="+mn-ea"/>
            </a:endParaRPr>
          </a:p>
          <a:p>
            <a:pPr marL="215900" indent="-215900">
              <a:lnSpc>
                <a:spcPct val="100000"/>
              </a:lnSpc>
            </a:pPr>
            <a:r>
              <a:rPr lang="en-US" altLang="en-US" sz="2000" spc="-1">
                <a:latin typeface="Arial"/>
                <a:sym typeface="+mn-ea"/>
              </a:rPr>
              <a:t>Mais cet allumage permanent entraine donc une grande consommation d'électricité (qui représente 50 à 70% des dépenses globales dans un data centre) accompagnée d'une émission de CO2 tout aussi importante. Les secteurs du numérique et de l'internet sont d'ailleurs appelés “pollueurs silencieux”</a:t>
            </a:r>
            <a:endParaRPr lang="en-US" altLang="en-US" sz="2000" spc="-1">
              <a:latin typeface="Arial"/>
              <a:sym typeface="+mn-ea"/>
            </a:endParaRPr>
          </a:p>
          <a:p>
            <a:pPr marL="215900" indent="-215900">
              <a:lnSpc>
                <a:spcPct val="100000"/>
              </a:lnSpc>
            </a:pPr>
            <a:endParaRPr lang="en-US" altLang="en-US" sz="2000" b="0" strike="noStrike" spc="-1">
              <a:latin typeface="Arial"/>
              <a:sym typeface="+mn-ea"/>
            </a:endParaRPr>
          </a:p>
          <a:p>
            <a:pPr marL="215900" indent="-215900">
              <a:lnSpc>
                <a:spcPct val="100000"/>
              </a:lnSpc>
            </a:pPr>
            <a:r>
              <a:rPr lang="en-US" altLang="en-US" sz="2000" spc="-1">
                <a:latin typeface="Arial"/>
                <a:sym typeface="+mn-ea"/>
              </a:rPr>
              <a:t>Mon travail de thèse a pour finalité de contribuer à réduire cette consommation en s'attaquant au socle architectural des ordinateurs dans les data centres</a:t>
            </a:r>
            <a:endParaRPr lang="en-US" altLang="en-US" sz="2000" spc="-1">
              <a:latin typeface="Arial"/>
              <a:sym typeface="+mn-ea"/>
            </a:endParaRPr>
          </a:p>
          <a:p>
            <a:pPr marL="215900" indent="-215900">
              <a:lnSpc>
                <a:spcPct val="100000"/>
              </a:lnSpc>
            </a:pPr>
            <a:endParaRPr lang="en-US" altLang="en-US" sz="2000" b="0" strike="noStrike" spc="-1">
              <a:latin typeface="Arial"/>
              <a:sym typeface="+mn-ea"/>
            </a:endParaRPr>
          </a:p>
          <a:p>
            <a:pPr marL="215900" indent="-215900">
              <a:lnSpc>
                <a:spcPct val="100000"/>
              </a:lnSpc>
            </a:pPr>
            <a:r>
              <a:rPr lang="en-US" altLang="en-US" sz="2000" b="0" strike="noStrike" spc="-1">
                <a:latin typeface="Arial"/>
                <a:sym typeface="+mn-ea"/>
              </a:rPr>
              <a:t>de plus en plus on a des data centres dit “green” qui essaient de réduire leur impact environnement en utilisant par exemple</a:t>
            </a:r>
            <a:r>
              <a:rPr lang="en-US" altLang="en-US" sz="2000" spc="-1">
                <a:latin typeface="Arial"/>
                <a:sym typeface="+mn-ea"/>
              </a:rPr>
              <a:t> l'eau des nappes fréatiques ou de l'hydrogène pour refroidir les serveurs (ce qui réduit l'utilisation de climatiseurs),  </a:t>
            </a:r>
            <a:endParaRPr lang="en-US" altLang="en-US" sz="2000" spc="-1">
              <a:latin typeface="Arial"/>
              <a:sym typeface="+mn-ea"/>
            </a:endParaRPr>
          </a:p>
          <a:p>
            <a:pPr marL="215900" indent="-215900">
              <a:lnSpc>
                <a:spcPct val="100000"/>
              </a:lnSpc>
            </a:pPr>
            <a:endParaRPr lang="en-US" altLang="en-US" sz="2000" spc="-1">
              <a:latin typeface="Arial"/>
              <a:sym typeface="+mn-ea"/>
            </a:endParaRPr>
          </a:p>
          <a:p>
            <a:pPr marL="215900" indent="-215900">
              <a:lnSpc>
                <a:spcPct val="100000"/>
              </a:lnSpc>
            </a:pPr>
            <a:r>
              <a:rPr lang="en-US" altLang="en-US" sz="2000" spc="-1">
                <a:latin typeface="Arial"/>
                <a:sym typeface="+mn-ea"/>
              </a:rPr>
              <a:t>Nous avons également de nouvelles technologies qui permettent de réduire le nombre de serveurs qui ont besoin d'être allumés dans un data centre: notamment la virtualisation</a:t>
            </a:r>
            <a:endParaRPr lang="en-US" altLang="en-US" sz="2000" spc="-1">
              <a:latin typeface="Arial"/>
              <a:sym typeface="+mn-ea"/>
            </a:endParaRPr>
          </a:p>
          <a:p>
            <a:pPr marL="215900" indent="-215900">
              <a:lnSpc>
                <a:spcPct val="100000"/>
              </a:lnSpc>
            </a:pPr>
            <a:r>
              <a:rPr lang="en-US" altLang="en-US" sz="2000" spc="-1">
                <a:latin typeface="Arial"/>
                <a:sym typeface="+mn-ea"/>
              </a:rPr>
              <a:t> </a:t>
            </a:r>
            <a:endParaRPr lang="en-US" altLang="fr-FR" sz="2000" b="0" strike="noStrike" spc="-1">
              <a:latin typeface="Arial"/>
            </a:endParaRPr>
          </a:p>
          <a:p>
            <a:pPr marL="215900" indent="-215900">
              <a:lnSpc>
                <a:spcPct val="100000"/>
              </a:lnSpc>
            </a:pPr>
            <a:r>
              <a:rPr lang="en-US" altLang="fr-FR" sz="2000" b="0" strike="noStrike" spc="-1">
                <a:latin typeface="Arial"/>
              </a:rPr>
              <a:t>le numérique en général et les avancées technologiques en particulier doivent également tenir compte aujourd'hui du facteur inclusivité</a:t>
            </a:r>
            <a:endParaRPr lang="en-US" altLang="fr-FR" sz="2000" b="0" strike="noStrike" spc="-1">
              <a:latin typeface="Arial"/>
            </a:endParaRPr>
          </a:p>
          <a:p>
            <a:pPr marL="215900" indent="-215900">
              <a:lnSpc>
                <a:spcPct val="100000"/>
              </a:lnSpc>
            </a:pPr>
            <a:endParaRPr lang="en-US" altLang="fr-FR" sz="2000" b="0" strike="noStrike" spc="-1">
              <a:latin typeface="Arial"/>
            </a:endParaRPr>
          </a:p>
          <a:p>
            <a:pPr marL="215900" indent="-215900">
              <a:lnSpc>
                <a:spcPct val="100000"/>
              </a:lnSpc>
            </a:pPr>
            <a:endParaRPr lang="en-US" altLang="fr-FR" sz="2000" b="0" strike="noStrike" spc="-1">
              <a:latin typeface="Arial"/>
            </a:endParaRPr>
          </a:p>
        </p:txBody>
      </p:sp>
      <p:sp>
        <p:nvSpPr>
          <p:cNvPr id="362" name="TextShape 3"/>
          <p:cNvSpPr txBox="1"/>
          <p:nvPr/>
        </p:nvSpPr>
        <p:spPr>
          <a:xfrm>
            <a:off x="3884760" y="8685360"/>
            <a:ext cx="2971440" cy="458280"/>
          </a:xfrm>
          <a:prstGeom prst="rect">
            <a:avLst/>
          </a:prstGeom>
          <a:noFill/>
          <a:ln>
            <a:noFill/>
          </a:ln>
        </p:spPr>
        <p:txBody>
          <a:bodyPr anchor="b"/>
          <a:p>
            <a:endParaRPr lang="fr-FR" sz="2400" b="0" strike="noStrike" spc="-1">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PlaceHolder 1"/>
          <p:cNvSpPr>
            <a:spLocks noGrp="1"/>
          </p:cNvSpPr>
          <p:nvPr>
            <p:ph type="sldImg"/>
          </p:nvPr>
        </p:nvSpPr>
        <p:spPr>
          <a:xfrm>
            <a:off x="685800" y="1143000"/>
            <a:ext cx="5486040" cy="3085920"/>
          </a:xfrm>
          <a:prstGeom prst="rect">
            <a:avLst/>
          </a:prstGeom>
        </p:spPr>
      </p:sp>
      <p:sp>
        <p:nvSpPr>
          <p:cNvPr id="361" name="PlaceHolder 2"/>
          <p:cNvSpPr>
            <a:spLocks noGrp="1"/>
          </p:cNvSpPr>
          <p:nvPr>
            <p:ph type="body"/>
          </p:nvPr>
        </p:nvSpPr>
        <p:spPr>
          <a:xfrm>
            <a:off x="685800" y="4400640"/>
            <a:ext cx="5486040" cy="3600000"/>
          </a:xfrm>
          <a:prstGeom prst="rect">
            <a:avLst/>
          </a:prstGeom>
        </p:spPr>
        <p:txBody>
          <a:bodyPr/>
          <a:p>
            <a:pPr marL="215900" indent="-215900">
              <a:lnSpc>
                <a:spcPct val="100000"/>
              </a:lnSpc>
            </a:pPr>
            <a:r>
              <a:rPr lang="en-US" altLang="fr-FR" sz="1200" b="0" strike="noStrike" spc="-1">
                <a:solidFill>
                  <a:srgbClr val="000000"/>
                </a:solidFill>
                <a:latin typeface="+mn-lt"/>
                <a:ea typeface="+mn-ea"/>
              </a:rPr>
              <a:t>le numérique aujourd'hui s'invite dans tous les aspects et domaines de notre vie, jusque dans nos maisons: on a tout aujoud'hui qui peut être connecté notre télévision, notre cuisine, notre réveil, mm nos toilettes aujourd'hui peuvent être connectées</a:t>
            </a:r>
            <a:endParaRPr lang="en-US" altLang="fr-FR" sz="1200" b="0" strike="noStrike" spc="-1">
              <a:solidFill>
                <a:srgbClr val="000000"/>
              </a:solidFill>
              <a:latin typeface="+mn-lt"/>
              <a:ea typeface="+mn-ea"/>
            </a:endParaRPr>
          </a:p>
          <a:p>
            <a:pPr marL="215900" indent="-215900">
              <a:lnSpc>
                <a:spcPct val="100000"/>
              </a:lnSpc>
            </a:pPr>
            <a:r>
              <a:rPr lang="en-US" altLang="fr-FR" sz="2000" b="0" strike="noStrike" spc="-1">
                <a:latin typeface="Arial"/>
              </a:rPr>
              <a:t>on ne va pas se mentir, les avancées technologiques ont contribué à rendre certains aspects de notre quotidien plus simples et on peut très vite y devenir accro : on perd l'habitude d'uitliser un stylo pour écrire, de lire des livres papier, de retenir des informations pcq on se dit qu'on les a stockées qlq part sur notre téléphone dans notre ordi portable, ...</a:t>
            </a:r>
            <a:endParaRPr lang="en-US" altLang="fr-FR" sz="2000" b="0" strike="noStrike" spc="-1">
              <a:latin typeface="Arial"/>
            </a:endParaRPr>
          </a:p>
          <a:p>
            <a:pPr marL="215900" indent="-215900">
              <a:lnSpc>
                <a:spcPct val="100000"/>
              </a:lnSpc>
            </a:pPr>
            <a:r>
              <a:rPr lang="en-US" altLang="en-US" sz="2000" b="0" strike="noStrike" spc="-1">
                <a:latin typeface="Arial"/>
              </a:rPr>
              <a:t>Et toutes les informations que nous sauvegardons à distance ou faisons transiter via internet sont stockées  dans des data centres </a:t>
            </a:r>
            <a:r>
              <a:rPr lang="en-US" altLang="en-US" sz="2000" spc="-1">
                <a:latin typeface="Arial"/>
                <a:sym typeface="+mn-ea"/>
              </a:rPr>
              <a:t>sur des ordinateurs appelés serveurs</a:t>
            </a:r>
            <a:endParaRPr lang="en-US" altLang="en-US" sz="2000" spc="-1">
              <a:latin typeface="Arial"/>
              <a:sym typeface="+mn-ea"/>
            </a:endParaRPr>
          </a:p>
          <a:p>
            <a:pPr marL="215900" indent="-215900">
              <a:lnSpc>
                <a:spcPct val="100000"/>
              </a:lnSpc>
            </a:pPr>
            <a:r>
              <a:rPr lang="en-US" altLang="en-US" sz="2000" spc="-1">
                <a:latin typeface="Arial"/>
                <a:sym typeface="+mn-ea"/>
              </a:rPr>
              <a:t>Et ces serveurs sont constamment sinon tout le temps allumés afin de nous garantir une continuité de service (c la raison pour laquelle nous pouvons par exemple accéder à nos mails à tout heure, ou communiquer via whatsapp ou snapchat à tout moment</a:t>
            </a:r>
            <a:endParaRPr lang="en-US" altLang="en-US" sz="2000" spc="-1">
              <a:latin typeface="Arial"/>
              <a:sym typeface="+mn-ea"/>
            </a:endParaRPr>
          </a:p>
          <a:p>
            <a:pPr marL="215900" indent="-215900">
              <a:lnSpc>
                <a:spcPct val="100000"/>
              </a:lnSpc>
            </a:pPr>
            <a:r>
              <a:rPr lang="en-US" altLang="en-US" sz="2000" spc="-1">
                <a:latin typeface="Arial"/>
                <a:sym typeface="+mn-ea"/>
              </a:rPr>
              <a:t>Mais cet allumage permanent entraine donc une grande consommation d'électricité (qui représente 50 à 70% des dépenses globales dans un data centre) accompagnée d'une émission de CO2 tout aussi importante. Les secteurs du numérique et de l'internet sont d'ailleurs appelés “pollueurs silencieux”</a:t>
            </a:r>
            <a:endParaRPr lang="en-US" altLang="en-US" sz="2000" spc="-1">
              <a:latin typeface="Arial"/>
              <a:sym typeface="+mn-ea"/>
            </a:endParaRPr>
          </a:p>
          <a:p>
            <a:pPr marL="215900" indent="-215900">
              <a:lnSpc>
                <a:spcPct val="100000"/>
              </a:lnSpc>
            </a:pPr>
            <a:endParaRPr lang="en-US" altLang="en-US" sz="2000" b="0" strike="noStrike" spc="-1">
              <a:latin typeface="Arial"/>
              <a:sym typeface="+mn-ea"/>
            </a:endParaRPr>
          </a:p>
          <a:p>
            <a:pPr marL="215900" indent="-215900">
              <a:lnSpc>
                <a:spcPct val="100000"/>
              </a:lnSpc>
            </a:pPr>
            <a:r>
              <a:rPr lang="en-US" altLang="en-US" sz="2000" spc="-1">
                <a:latin typeface="Arial"/>
                <a:sym typeface="+mn-ea"/>
              </a:rPr>
              <a:t>Mon travail de thèse a pour finalité de contribuer à réduire cette consommation en s'attaquant au socle architectural des ordinateurs dans les data centres</a:t>
            </a:r>
            <a:endParaRPr lang="en-US" altLang="en-US" sz="2000" spc="-1">
              <a:latin typeface="Arial"/>
              <a:sym typeface="+mn-ea"/>
            </a:endParaRPr>
          </a:p>
          <a:p>
            <a:pPr marL="215900" indent="-215900">
              <a:lnSpc>
                <a:spcPct val="100000"/>
              </a:lnSpc>
            </a:pPr>
            <a:endParaRPr lang="en-US" altLang="en-US" sz="2000" b="0" strike="noStrike" spc="-1">
              <a:latin typeface="Arial"/>
              <a:sym typeface="+mn-ea"/>
            </a:endParaRPr>
          </a:p>
          <a:p>
            <a:pPr marL="215900" indent="-215900">
              <a:lnSpc>
                <a:spcPct val="100000"/>
              </a:lnSpc>
            </a:pPr>
            <a:r>
              <a:rPr lang="en-US" altLang="en-US" sz="2000" b="0" strike="noStrike" spc="-1">
                <a:latin typeface="Arial"/>
                <a:sym typeface="+mn-ea"/>
              </a:rPr>
              <a:t>de plus en plus on a des data centres dit “green” qui essaient de réduire leur impact environnement en utilisant par exemple</a:t>
            </a:r>
            <a:r>
              <a:rPr lang="en-US" altLang="en-US" sz="2000" spc="-1">
                <a:latin typeface="Arial"/>
                <a:sym typeface="+mn-ea"/>
              </a:rPr>
              <a:t> l'eau des nappes fréatiques ou de l'hydrogène pour refroidir les serveurs (ce qui réduit l'utilisation de climatiseurs),  </a:t>
            </a:r>
            <a:endParaRPr lang="en-US" altLang="en-US" sz="2000" spc="-1">
              <a:latin typeface="Arial"/>
              <a:sym typeface="+mn-ea"/>
            </a:endParaRPr>
          </a:p>
          <a:p>
            <a:pPr marL="215900" indent="-215900">
              <a:lnSpc>
                <a:spcPct val="100000"/>
              </a:lnSpc>
            </a:pPr>
            <a:endParaRPr lang="en-US" altLang="en-US" sz="2000" spc="-1">
              <a:latin typeface="Arial"/>
              <a:sym typeface="+mn-ea"/>
            </a:endParaRPr>
          </a:p>
          <a:p>
            <a:pPr marL="215900" indent="-215900">
              <a:lnSpc>
                <a:spcPct val="100000"/>
              </a:lnSpc>
            </a:pPr>
            <a:r>
              <a:rPr lang="en-US" altLang="en-US" sz="2000" spc="-1">
                <a:latin typeface="Arial"/>
                <a:sym typeface="+mn-ea"/>
              </a:rPr>
              <a:t>Nous avons également de nouvelles technologies qui permettent de réduire le nombre de serveurs qui ont besoin d'être allumés dans un data centre: notamment la virtualisation</a:t>
            </a:r>
            <a:endParaRPr lang="en-US" altLang="en-US" sz="2000" spc="-1">
              <a:latin typeface="Arial"/>
              <a:sym typeface="+mn-ea"/>
            </a:endParaRPr>
          </a:p>
          <a:p>
            <a:pPr marL="215900" indent="-215900">
              <a:lnSpc>
                <a:spcPct val="100000"/>
              </a:lnSpc>
            </a:pPr>
            <a:r>
              <a:rPr lang="en-US" altLang="en-US" sz="2000" spc="-1">
                <a:latin typeface="Arial"/>
                <a:sym typeface="+mn-ea"/>
              </a:rPr>
              <a:t> </a:t>
            </a:r>
            <a:endParaRPr lang="en-US" altLang="fr-FR" sz="2000" b="0" strike="noStrike" spc="-1">
              <a:latin typeface="Arial"/>
            </a:endParaRPr>
          </a:p>
          <a:p>
            <a:pPr marL="215900" indent="-215900">
              <a:lnSpc>
                <a:spcPct val="100000"/>
              </a:lnSpc>
            </a:pPr>
            <a:r>
              <a:rPr lang="en-US" altLang="fr-FR" sz="2000" b="0" strike="noStrike" spc="-1">
                <a:latin typeface="Arial"/>
              </a:rPr>
              <a:t>le numérique en général et les avancées technologiques en particulier doivent également tenir compte aujourd'hui du facteur inclusivité</a:t>
            </a:r>
            <a:endParaRPr lang="en-US" altLang="fr-FR" sz="2000" b="0" strike="noStrike" spc="-1">
              <a:latin typeface="Arial"/>
            </a:endParaRPr>
          </a:p>
          <a:p>
            <a:pPr marL="215900" indent="-215900">
              <a:lnSpc>
                <a:spcPct val="100000"/>
              </a:lnSpc>
            </a:pPr>
            <a:endParaRPr lang="en-US" altLang="fr-FR" sz="2000" b="0" strike="noStrike" spc="-1">
              <a:latin typeface="Arial"/>
            </a:endParaRPr>
          </a:p>
          <a:p>
            <a:pPr marL="215900" indent="-215900">
              <a:lnSpc>
                <a:spcPct val="100000"/>
              </a:lnSpc>
            </a:pPr>
            <a:endParaRPr lang="en-US" altLang="fr-FR" sz="2000" b="0" strike="noStrike" spc="-1">
              <a:latin typeface="Arial"/>
            </a:endParaRPr>
          </a:p>
        </p:txBody>
      </p:sp>
      <p:sp>
        <p:nvSpPr>
          <p:cNvPr id="362" name="TextShape 3"/>
          <p:cNvSpPr txBox="1"/>
          <p:nvPr/>
        </p:nvSpPr>
        <p:spPr>
          <a:xfrm>
            <a:off x="3884760" y="8685360"/>
            <a:ext cx="2971440" cy="458280"/>
          </a:xfrm>
          <a:prstGeom prst="rect">
            <a:avLst/>
          </a:prstGeom>
          <a:noFill/>
          <a:ln>
            <a:noFill/>
          </a:ln>
        </p:spPr>
        <p:txBody>
          <a:bodyPr anchor="b"/>
          <a:p>
            <a:endParaRPr lang="fr-FR" sz="2400" b="0" strike="noStrike" spc="-1">
              <a:latin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PlaceHolder 1"/>
          <p:cNvSpPr>
            <a:spLocks noGrp="1"/>
          </p:cNvSpPr>
          <p:nvPr>
            <p:ph type="sldImg"/>
          </p:nvPr>
        </p:nvSpPr>
        <p:spPr>
          <a:xfrm>
            <a:off x="685800" y="1143000"/>
            <a:ext cx="5486040" cy="3085920"/>
          </a:xfrm>
          <a:prstGeom prst="rect">
            <a:avLst/>
          </a:prstGeom>
        </p:spPr>
      </p:sp>
      <p:sp>
        <p:nvSpPr>
          <p:cNvPr id="361" name="PlaceHolder 2"/>
          <p:cNvSpPr>
            <a:spLocks noGrp="1"/>
          </p:cNvSpPr>
          <p:nvPr>
            <p:ph type="body"/>
          </p:nvPr>
        </p:nvSpPr>
        <p:spPr>
          <a:xfrm>
            <a:off x="685800" y="4400640"/>
            <a:ext cx="5486040" cy="3600000"/>
          </a:xfrm>
          <a:prstGeom prst="rect">
            <a:avLst/>
          </a:prstGeom>
        </p:spPr>
        <p:txBody>
          <a:bodyPr/>
          <a:p>
            <a:pPr marL="215900" indent="-215900">
              <a:lnSpc>
                <a:spcPct val="100000"/>
              </a:lnSpc>
            </a:pPr>
            <a:r>
              <a:rPr lang="en-US" altLang="fr-FR" sz="1200" b="0" strike="noStrike" spc="-1">
                <a:solidFill>
                  <a:srgbClr val="000000"/>
                </a:solidFill>
                <a:latin typeface="+mn-lt"/>
                <a:ea typeface="+mn-ea"/>
              </a:rPr>
              <a:t>le numérique aujourd'hui s'invite dans tous les aspects et domaines de notre vie, jusque dans nos maisons: on a tout aujoud'hui qui peut être connecté notre télévision, notre cuisine, notre réveil, mm nos toilettes aujourd'hui peuvent être connectées</a:t>
            </a:r>
            <a:endParaRPr lang="en-US" altLang="fr-FR" sz="1200" b="0" strike="noStrike" spc="-1">
              <a:solidFill>
                <a:srgbClr val="000000"/>
              </a:solidFill>
              <a:latin typeface="+mn-lt"/>
              <a:ea typeface="+mn-ea"/>
            </a:endParaRPr>
          </a:p>
          <a:p>
            <a:pPr marL="215900" indent="-215900">
              <a:lnSpc>
                <a:spcPct val="100000"/>
              </a:lnSpc>
            </a:pPr>
            <a:r>
              <a:rPr lang="en-US" altLang="fr-FR" sz="2000" b="0" strike="noStrike" spc="-1">
                <a:latin typeface="Arial"/>
              </a:rPr>
              <a:t>on ne va pas se mentir, les avancées technologiques ont contribué à rendre certains aspects de notre quotidien plus simples et on peut très vite y devenir accro : on perd l'habitude d'uitliser un stylo pour écrire, de lire des livres papier, de retenir des informations pcq on se dit qu'on les a stockées qlq part sur notre téléphone dans notre ordi portable, ...</a:t>
            </a:r>
            <a:endParaRPr lang="en-US" altLang="fr-FR" sz="2000" b="0" strike="noStrike" spc="-1">
              <a:latin typeface="Arial"/>
            </a:endParaRPr>
          </a:p>
          <a:p>
            <a:pPr marL="215900" indent="-215900">
              <a:lnSpc>
                <a:spcPct val="100000"/>
              </a:lnSpc>
            </a:pPr>
            <a:r>
              <a:rPr lang="en-US" altLang="en-US" sz="2000" b="0" strike="noStrike" spc="-1">
                <a:latin typeface="Arial"/>
              </a:rPr>
              <a:t>Et toutes les informations que nous sauvegardons à distance ou faisons transiter via internet sont stockées  dans des data centres </a:t>
            </a:r>
            <a:r>
              <a:rPr lang="en-US" altLang="en-US" sz="2000" spc="-1">
                <a:latin typeface="Arial"/>
                <a:sym typeface="+mn-ea"/>
              </a:rPr>
              <a:t>sur des ordinateurs appelés serveurs</a:t>
            </a:r>
            <a:endParaRPr lang="en-US" altLang="en-US" sz="2000" spc="-1">
              <a:latin typeface="Arial"/>
              <a:sym typeface="+mn-ea"/>
            </a:endParaRPr>
          </a:p>
          <a:p>
            <a:pPr marL="215900" indent="-215900">
              <a:lnSpc>
                <a:spcPct val="100000"/>
              </a:lnSpc>
            </a:pPr>
            <a:r>
              <a:rPr lang="en-US" altLang="en-US" sz="2000" spc="-1">
                <a:latin typeface="Arial"/>
                <a:sym typeface="+mn-ea"/>
              </a:rPr>
              <a:t>Et ces serveurs sont constamment sinon tout le temps allumés afin de nous garantir une continuité de service (c la raison pour laquelle nous pouvons par exemple accéder à nos mails à tout heure, ou communiquer via whatsapp ou snapchat à tout moment</a:t>
            </a:r>
            <a:endParaRPr lang="en-US" altLang="en-US" sz="2000" spc="-1">
              <a:latin typeface="Arial"/>
              <a:sym typeface="+mn-ea"/>
            </a:endParaRPr>
          </a:p>
          <a:p>
            <a:pPr marL="215900" indent="-215900">
              <a:lnSpc>
                <a:spcPct val="100000"/>
              </a:lnSpc>
            </a:pPr>
            <a:r>
              <a:rPr lang="en-US" altLang="en-US" sz="2000" spc="-1">
                <a:latin typeface="Arial"/>
                <a:sym typeface="+mn-ea"/>
              </a:rPr>
              <a:t>Mais cet allumage permanent entraine donc une grande consommation d'électricité (qui représente 50 à 70% des dépenses globales dans un data centre) accompagnée d'une émission de CO2 tout aussi importante. Les secteurs du numérique et de l'internet sont d'ailleurs appelés “pollueurs silencieux”</a:t>
            </a:r>
            <a:endParaRPr lang="en-US" altLang="en-US" sz="2000" spc="-1">
              <a:latin typeface="Arial"/>
              <a:sym typeface="+mn-ea"/>
            </a:endParaRPr>
          </a:p>
          <a:p>
            <a:pPr marL="215900" indent="-215900">
              <a:lnSpc>
                <a:spcPct val="100000"/>
              </a:lnSpc>
            </a:pPr>
            <a:endParaRPr lang="en-US" altLang="en-US" sz="2000" b="0" strike="noStrike" spc="-1">
              <a:latin typeface="Arial"/>
              <a:sym typeface="+mn-ea"/>
            </a:endParaRPr>
          </a:p>
          <a:p>
            <a:pPr marL="215900" indent="-215900">
              <a:lnSpc>
                <a:spcPct val="100000"/>
              </a:lnSpc>
            </a:pPr>
            <a:r>
              <a:rPr lang="en-US" altLang="en-US" sz="2000" spc="-1">
                <a:latin typeface="Arial"/>
                <a:sym typeface="+mn-ea"/>
              </a:rPr>
              <a:t>Mon travail de thèse a pour finalité de contribuer à réduire cette consommation en s'attaquant au socle architectural des ordinateurs dans les data centres</a:t>
            </a:r>
            <a:endParaRPr lang="en-US" altLang="en-US" sz="2000" spc="-1">
              <a:latin typeface="Arial"/>
              <a:sym typeface="+mn-ea"/>
            </a:endParaRPr>
          </a:p>
          <a:p>
            <a:pPr marL="215900" indent="-215900">
              <a:lnSpc>
                <a:spcPct val="100000"/>
              </a:lnSpc>
            </a:pPr>
            <a:endParaRPr lang="en-US" altLang="en-US" sz="2000" b="0" strike="noStrike" spc="-1">
              <a:latin typeface="Arial"/>
              <a:sym typeface="+mn-ea"/>
            </a:endParaRPr>
          </a:p>
          <a:p>
            <a:pPr marL="215900" indent="-215900">
              <a:lnSpc>
                <a:spcPct val="100000"/>
              </a:lnSpc>
            </a:pPr>
            <a:r>
              <a:rPr lang="en-US" altLang="en-US" sz="2000" b="0" strike="noStrike" spc="-1">
                <a:latin typeface="Arial"/>
                <a:sym typeface="+mn-ea"/>
              </a:rPr>
              <a:t>de plus en plus on a des data centres dit “green” qui essaient de réduire leur impact environnement en utilisant par exemple</a:t>
            </a:r>
            <a:r>
              <a:rPr lang="en-US" altLang="en-US" sz="2000" spc="-1">
                <a:latin typeface="Arial"/>
                <a:sym typeface="+mn-ea"/>
              </a:rPr>
              <a:t> l'eau des nappes fréatiques ou de l'hydrogène pour refroidir les serveurs (ce qui réduit l'utilisation de climatiseurs),  </a:t>
            </a:r>
            <a:endParaRPr lang="en-US" altLang="en-US" sz="2000" spc="-1">
              <a:latin typeface="Arial"/>
              <a:sym typeface="+mn-ea"/>
            </a:endParaRPr>
          </a:p>
          <a:p>
            <a:pPr marL="215900" indent="-215900">
              <a:lnSpc>
                <a:spcPct val="100000"/>
              </a:lnSpc>
            </a:pPr>
            <a:endParaRPr lang="en-US" altLang="en-US" sz="2000" spc="-1">
              <a:latin typeface="Arial"/>
              <a:sym typeface="+mn-ea"/>
            </a:endParaRPr>
          </a:p>
          <a:p>
            <a:pPr marL="215900" indent="-215900">
              <a:lnSpc>
                <a:spcPct val="100000"/>
              </a:lnSpc>
            </a:pPr>
            <a:r>
              <a:rPr lang="en-US" altLang="en-US" sz="2000" spc="-1">
                <a:latin typeface="Arial"/>
                <a:sym typeface="+mn-ea"/>
              </a:rPr>
              <a:t>Nous avons également de nouvelles technologies qui permettent de réduire le nombre de serveurs qui ont besoin d'être allumés dans un data centre: notamment la virtualisation</a:t>
            </a:r>
            <a:endParaRPr lang="en-US" altLang="en-US" sz="2000" spc="-1">
              <a:latin typeface="Arial"/>
              <a:sym typeface="+mn-ea"/>
            </a:endParaRPr>
          </a:p>
          <a:p>
            <a:pPr marL="215900" indent="-215900">
              <a:lnSpc>
                <a:spcPct val="100000"/>
              </a:lnSpc>
            </a:pPr>
            <a:r>
              <a:rPr lang="en-US" altLang="en-US" sz="2000" spc="-1">
                <a:latin typeface="Arial"/>
                <a:sym typeface="+mn-ea"/>
              </a:rPr>
              <a:t> </a:t>
            </a:r>
            <a:endParaRPr lang="en-US" altLang="fr-FR" sz="2000" b="0" strike="noStrike" spc="-1">
              <a:latin typeface="Arial"/>
            </a:endParaRPr>
          </a:p>
          <a:p>
            <a:pPr marL="215900" indent="-215900">
              <a:lnSpc>
                <a:spcPct val="100000"/>
              </a:lnSpc>
            </a:pPr>
            <a:r>
              <a:rPr lang="en-US" altLang="fr-FR" sz="2000" b="0" strike="noStrike" spc="-1">
                <a:latin typeface="Arial"/>
              </a:rPr>
              <a:t>le numérique en général et les avancées technologiques en particulier doivent également tenir compte aujourd'hui du facteur inclusivité</a:t>
            </a:r>
            <a:endParaRPr lang="en-US" altLang="fr-FR" sz="2000" b="0" strike="noStrike" spc="-1">
              <a:latin typeface="Arial"/>
            </a:endParaRPr>
          </a:p>
          <a:p>
            <a:pPr marL="215900" indent="-215900">
              <a:lnSpc>
                <a:spcPct val="100000"/>
              </a:lnSpc>
            </a:pPr>
            <a:endParaRPr lang="en-US" altLang="fr-FR" sz="2000" b="0" strike="noStrike" spc="-1">
              <a:latin typeface="Arial"/>
            </a:endParaRPr>
          </a:p>
          <a:p>
            <a:pPr marL="215900" indent="-215900">
              <a:lnSpc>
                <a:spcPct val="100000"/>
              </a:lnSpc>
            </a:pPr>
            <a:endParaRPr lang="en-US" altLang="fr-FR" sz="2000" b="0" strike="noStrike" spc="-1">
              <a:latin typeface="Arial"/>
            </a:endParaRPr>
          </a:p>
        </p:txBody>
      </p:sp>
      <p:sp>
        <p:nvSpPr>
          <p:cNvPr id="362" name="TextShape 3"/>
          <p:cNvSpPr txBox="1"/>
          <p:nvPr/>
        </p:nvSpPr>
        <p:spPr>
          <a:xfrm>
            <a:off x="3884760" y="8685360"/>
            <a:ext cx="2971440" cy="458280"/>
          </a:xfrm>
          <a:prstGeom prst="rect">
            <a:avLst/>
          </a:prstGeom>
          <a:noFill/>
          <a:ln>
            <a:noFill/>
          </a:ln>
        </p:spPr>
        <p:txBody>
          <a:bodyPr anchor="b"/>
          <a:p>
            <a:endParaRPr lang="fr-FR" sz="2400" b="0" strike="noStrike" spc="-1">
              <a:latin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PlaceHolder 1"/>
          <p:cNvSpPr>
            <a:spLocks noGrp="1"/>
          </p:cNvSpPr>
          <p:nvPr>
            <p:ph type="sldImg"/>
          </p:nvPr>
        </p:nvSpPr>
        <p:spPr>
          <a:xfrm>
            <a:off x="685800" y="1143000"/>
            <a:ext cx="5486040" cy="3085920"/>
          </a:xfrm>
          <a:prstGeom prst="rect">
            <a:avLst/>
          </a:prstGeom>
        </p:spPr>
      </p:sp>
      <p:sp>
        <p:nvSpPr>
          <p:cNvPr id="361" name="PlaceHolder 2"/>
          <p:cNvSpPr>
            <a:spLocks noGrp="1"/>
          </p:cNvSpPr>
          <p:nvPr>
            <p:ph type="body"/>
          </p:nvPr>
        </p:nvSpPr>
        <p:spPr>
          <a:xfrm>
            <a:off x="685800" y="4400640"/>
            <a:ext cx="5486040" cy="3600000"/>
          </a:xfrm>
          <a:prstGeom prst="rect">
            <a:avLst/>
          </a:prstGeom>
        </p:spPr>
        <p:txBody>
          <a:bodyPr/>
          <a:p>
            <a:pPr marL="215900" indent="-215900">
              <a:lnSpc>
                <a:spcPct val="100000"/>
              </a:lnSpc>
            </a:pPr>
            <a:r>
              <a:rPr lang="en-US" altLang="fr-FR" sz="1200" b="0" strike="noStrike" spc="-1">
                <a:solidFill>
                  <a:srgbClr val="000000"/>
                </a:solidFill>
                <a:latin typeface="+mn-lt"/>
                <a:ea typeface="+mn-ea"/>
              </a:rPr>
              <a:t>le numérique aujourd'hui s'invite dans tous les aspects et domaines de notre vie, jusque dans nos maisons: on a tout aujoud'hui qui peut être connecté notre télévision, notre cuisine, notre réveil, mm nos toilettes aujourd'hui peuvent être connectées</a:t>
            </a:r>
            <a:endParaRPr lang="en-US" altLang="fr-FR" sz="1200" b="0" strike="noStrike" spc="-1">
              <a:solidFill>
                <a:srgbClr val="000000"/>
              </a:solidFill>
              <a:latin typeface="+mn-lt"/>
              <a:ea typeface="+mn-ea"/>
            </a:endParaRPr>
          </a:p>
          <a:p>
            <a:pPr marL="215900" indent="-215900">
              <a:lnSpc>
                <a:spcPct val="100000"/>
              </a:lnSpc>
            </a:pPr>
            <a:r>
              <a:rPr lang="en-US" altLang="fr-FR" sz="2000" b="0" strike="noStrike" spc="-1">
                <a:latin typeface="Arial"/>
              </a:rPr>
              <a:t>on ne va pas se mentir, les avancées technologiques ont contribué à rendre certains aspects de notre quotidien plus simples et on peut très vite y devenir accro : on perd l'habitude d'uitliser un stylo pour écrire, de lire des livres papier, de retenir des informations pcq on se dit qu'on les a stockées qlq part sur notre téléphone dans notre ordi portable, ...</a:t>
            </a:r>
            <a:endParaRPr lang="en-US" altLang="fr-FR" sz="2000" b="0" strike="noStrike" spc="-1">
              <a:latin typeface="Arial"/>
            </a:endParaRPr>
          </a:p>
          <a:p>
            <a:pPr marL="215900" indent="-215900">
              <a:lnSpc>
                <a:spcPct val="100000"/>
              </a:lnSpc>
            </a:pPr>
            <a:r>
              <a:rPr lang="en-US" altLang="en-US" sz="2000" b="0" strike="noStrike" spc="-1">
                <a:latin typeface="Arial"/>
              </a:rPr>
              <a:t>Et toutes les informations que nous sauvegardons à distance ou faisons transiter via internet sont stockées  dans des data centres </a:t>
            </a:r>
            <a:r>
              <a:rPr lang="en-US" altLang="en-US" sz="2000" spc="-1">
                <a:latin typeface="Arial"/>
                <a:sym typeface="+mn-ea"/>
              </a:rPr>
              <a:t>sur des ordinateurs appelés serveurs</a:t>
            </a:r>
            <a:endParaRPr lang="en-US" altLang="en-US" sz="2000" spc="-1">
              <a:latin typeface="Arial"/>
              <a:sym typeface="+mn-ea"/>
            </a:endParaRPr>
          </a:p>
          <a:p>
            <a:pPr marL="215900" indent="-215900">
              <a:lnSpc>
                <a:spcPct val="100000"/>
              </a:lnSpc>
            </a:pPr>
            <a:r>
              <a:rPr lang="en-US" altLang="en-US" sz="2000" spc="-1">
                <a:latin typeface="Arial"/>
                <a:sym typeface="+mn-ea"/>
              </a:rPr>
              <a:t>Et ces serveurs sont constamment sinon tout le temps allumés afin de nous garantir une continuité de service (c la raison pour laquelle nous pouvons par exemple accéder à nos mails à tout heure, ou communiquer via whatsapp ou snapchat à tout moment</a:t>
            </a:r>
            <a:endParaRPr lang="en-US" altLang="en-US" sz="2000" spc="-1">
              <a:latin typeface="Arial"/>
              <a:sym typeface="+mn-ea"/>
            </a:endParaRPr>
          </a:p>
          <a:p>
            <a:pPr marL="215900" indent="-215900">
              <a:lnSpc>
                <a:spcPct val="100000"/>
              </a:lnSpc>
            </a:pPr>
            <a:r>
              <a:rPr lang="en-US" altLang="en-US" sz="2000" spc="-1">
                <a:latin typeface="Arial"/>
                <a:sym typeface="+mn-ea"/>
              </a:rPr>
              <a:t>Mais cet allumage permanent entraine donc une grande consommation d'électricité (qui représente 50 à 70% des dépenses globales dans un data centre) accompagnée d'une émission de CO2 tout aussi importante. Les secteurs du numérique et de l'internet sont d'ailleurs appelés “pollueurs silencieux”</a:t>
            </a:r>
            <a:endParaRPr lang="en-US" altLang="en-US" sz="2000" spc="-1">
              <a:latin typeface="Arial"/>
              <a:sym typeface="+mn-ea"/>
            </a:endParaRPr>
          </a:p>
          <a:p>
            <a:pPr marL="215900" indent="-215900">
              <a:lnSpc>
                <a:spcPct val="100000"/>
              </a:lnSpc>
            </a:pPr>
            <a:endParaRPr lang="en-US" altLang="en-US" sz="2000" b="0" strike="noStrike" spc="-1">
              <a:latin typeface="Arial"/>
              <a:sym typeface="+mn-ea"/>
            </a:endParaRPr>
          </a:p>
          <a:p>
            <a:pPr marL="215900" indent="-215900">
              <a:lnSpc>
                <a:spcPct val="100000"/>
              </a:lnSpc>
            </a:pPr>
            <a:r>
              <a:rPr lang="en-US" altLang="en-US" sz="2000" spc="-1">
                <a:latin typeface="Arial"/>
                <a:sym typeface="+mn-ea"/>
              </a:rPr>
              <a:t>Mon travail de thèse a pour finalité de contribuer à réduire cette consommation en s'attaquant au socle architectural des ordinateurs dans les data centres</a:t>
            </a:r>
            <a:endParaRPr lang="en-US" altLang="en-US" sz="2000" spc="-1">
              <a:latin typeface="Arial"/>
              <a:sym typeface="+mn-ea"/>
            </a:endParaRPr>
          </a:p>
          <a:p>
            <a:pPr marL="215900" indent="-215900">
              <a:lnSpc>
                <a:spcPct val="100000"/>
              </a:lnSpc>
            </a:pPr>
            <a:endParaRPr lang="en-US" altLang="en-US" sz="2000" b="0" strike="noStrike" spc="-1">
              <a:latin typeface="Arial"/>
              <a:sym typeface="+mn-ea"/>
            </a:endParaRPr>
          </a:p>
          <a:p>
            <a:pPr marL="215900" indent="-215900">
              <a:lnSpc>
                <a:spcPct val="100000"/>
              </a:lnSpc>
            </a:pPr>
            <a:r>
              <a:rPr lang="en-US" altLang="en-US" sz="2000" b="0" strike="noStrike" spc="-1">
                <a:latin typeface="Arial"/>
                <a:sym typeface="+mn-ea"/>
              </a:rPr>
              <a:t>de plus en plus on a des data centres dit “green” qui essaient de réduire leur impact environnement en utilisant par exemple</a:t>
            </a:r>
            <a:r>
              <a:rPr lang="en-US" altLang="en-US" sz="2000" spc="-1">
                <a:latin typeface="Arial"/>
                <a:sym typeface="+mn-ea"/>
              </a:rPr>
              <a:t> l'eau des nappes fréatiques ou de l'hydrogène pour refroidir les serveurs (ce qui réduit l'utilisation de climatiseurs),  </a:t>
            </a:r>
            <a:endParaRPr lang="en-US" altLang="en-US" sz="2000" spc="-1">
              <a:latin typeface="Arial"/>
              <a:sym typeface="+mn-ea"/>
            </a:endParaRPr>
          </a:p>
          <a:p>
            <a:pPr marL="215900" indent="-215900">
              <a:lnSpc>
                <a:spcPct val="100000"/>
              </a:lnSpc>
            </a:pPr>
            <a:endParaRPr lang="en-US" altLang="en-US" sz="2000" spc="-1">
              <a:latin typeface="Arial"/>
              <a:sym typeface="+mn-ea"/>
            </a:endParaRPr>
          </a:p>
          <a:p>
            <a:pPr marL="215900" indent="-215900">
              <a:lnSpc>
                <a:spcPct val="100000"/>
              </a:lnSpc>
            </a:pPr>
            <a:r>
              <a:rPr lang="en-US" altLang="en-US" sz="2000" spc="-1">
                <a:latin typeface="Arial"/>
                <a:sym typeface="+mn-ea"/>
              </a:rPr>
              <a:t>Nous avons également de nouvelles technologies qui permettent de réduire le nombre de serveurs qui ont besoin d'être allumés dans un data centre: notamment la virtualisation</a:t>
            </a:r>
            <a:endParaRPr lang="en-US" altLang="en-US" sz="2000" spc="-1">
              <a:latin typeface="Arial"/>
              <a:sym typeface="+mn-ea"/>
            </a:endParaRPr>
          </a:p>
          <a:p>
            <a:pPr marL="215900" indent="-215900">
              <a:lnSpc>
                <a:spcPct val="100000"/>
              </a:lnSpc>
            </a:pPr>
            <a:r>
              <a:rPr lang="en-US" altLang="en-US" sz="2000" spc="-1">
                <a:latin typeface="Arial"/>
                <a:sym typeface="+mn-ea"/>
              </a:rPr>
              <a:t> </a:t>
            </a:r>
            <a:endParaRPr lang="en-US" altLang="fr-FR" sz="2000" b="0" strike="noStrike" spc="-1">
              <a:latin typeface="Arial"/>
            </a:endParaRPr>
          </a:p>
          <a:p>
            <a:pPr marL="215900" indent="-215900">
              <a:lnSpc>
                <a:spcPct val="100000"/>
              </a:lnSpc>
            </a:pPr>
            <a:r>
              <a:rPr lang="en-US" altLang="fr-FR" sz="2000" b="0" strike="noStrike" spc="-1">
                <a:latin typeface="Arial"/>
              </a:rPr>
              <a:t>le numérique en général et les avancées technologiques en particulier doivent également tenir compte aujourd'hui du facteur inclusivité</a:t>
            </a:r>
            <a:endParaRPr lang="en-US" altLang="fr-FR" sz="2000" b="0" strike="noStrike" spc="-1">
              <a:latin typeface="Arial"/>
            </a:endParaRPr>
          </a:p>
          <a:p>
            <a:pPr marL="215900" indent="-215900">
              <a:lnSpc>
                <a:spcPct val="100000"/>
              </a:lnSpc>
            </a:pPr>
            <a:endParaRPr lang="en-US" altLang="fr-FR" sz="2000" b="0" strike="noStrike" spc="-1">
              <a:latin typeface="Arial"/>
            </a:endParaRPr>
          </a:p>
          <a:p>
            <a:pPr marL="215900" indent="-215900">
              <a:lnSpc>
                <a:spcPct val="100000"/>
              </a:lnSpc>
            </a:pPr>
            <a:endParaRPr lang="en-US" altLang="fr-FR" sz="2000" b="0" strike="noStrike" spc="-1">
              <a:latin typeface="Arial"/>
            </a:endParaRPr>
          </a:p>
        </p:txBody>
      </p:sp>
      <p:sp>
        <p:nvSpPr>
          <p:cNvPr id="362" name="TextShape 3"/>
          <p:cNvSpPr txBox="1"/>
          <p:nvPr/>
        </p:nvSpPr>
        <p:spPr>
          <a:xfrm>
            <a:off x="3884760" y="8685360"/>
            <a:ext cx="2971440" cy="458280"/>
          </a:xfrm>
          <a:prstGeom prst="rect">
            <a:avLst/>
          </a:prstGeom>
          <a:noFill/>
          <a:ln>
            <a:noFill/>
          </a:ln>
        </p:spPr>
        <p:txBody>
          <a:bodyPr anchor="b"/>
          <a:p>
            <a:endParaRPr lang="fr-FR" sz="24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PlaceHolder 1"/>
          <p:cNvSpPr>
            <a:spLocks noGrp="1"/>
          </p:cNvSpPr>
          <p:nvPr>
            <p:ph type="sldImg"/>
          </p:nvPr>
        </p:nvSpPr>
        <p:spPr>
          <a:xfrm>
            <a:off x="685800" y="1143000"/>
            <a:ext cx="5486040" cy="3085920"/>
          </a:xfrm>
          <a:prstGeom prst="rect">
            <a:avLst/>
          </a:prstGeom>
        </p:spPr>
      </p:sp>
      <p:sp>
        <p:nvSpPr>
          <p:cNvPr id="361" name="PlaceHolder 2"/>
          <p:cNvSpPr>
            <a:spLocks noGrp="1"/>
          </p:cNvSpPr>
          <p:nvPr>
            <p:ph type="body"/>
          </p:nvPr>
        </p:nvSpPr>
        <p:spPr>
          <a:xfrm>
            <a:off x="685800" y="4400640"/>
            <a:ext cx="5486040" cy="3600000"/>
          </a:xfrm>
          <a:prstGeom prst="rect">
            <a:avLst/>
          </a:prstGeom>
        </p:spPr>
        <p:txBody>
          <a:bodyPr/>
          <a:p>
            <a:pPr marL="215900" indent="-215900">
              <a:lnSpc>
                <a:spcPct val="100000"/>
              </a:lnSpc>
            </a:pPr>
            <a:r>
              <a:rPr lang="en-US" altLang="fr-FR" sz="1200" b="0" strike="noStrike" spc="-1">
                <a:solidFill>
                  <a:srgbClr val="000000"/>
                </a:solidFill>
                <a:latin typeface="+mn-lt"/>
                <a:ea typeface="+mn-ea"/>
              </a:rPr>
              <a:t>le numérique aujourd'hui s'invite dans tous les aspects et domaines de notre vie, jusque dans nos maisons: on a tout aujoud'hui qui peut être connecté notre télévision, notre cuisine, notre réveil, mm nos toilettes aujourd'hui peuvent être connectées</a:t>
            </a:r>
            <a:endParaRPr lang="en-US" altLang="fr-FR" sz="1200" b="0" strike="noStrike" spc="-1">
              <a:solidFill>
                <a:srgbClr val="000000"/>
              </a:solidFill>
              <a:latin typeface="+mn-lt"/>
              <a:ea typeface="+mn-ea"/>
            </a:endParaRPr>
          </a:p>
          <a:p>
            <a:pPr marL="215900" indent="-215900">
              <a:lnSpc>
                <a:spcPct val="100000"/>
              </a:lnSpc>
            </a:pPr>
            <a:r>
              <a:rPr lang="en-US" altLang="fr-FR" sz="2000" b="0" strike="noStrike" spc="-1">
                <a:latin typeface="Arial"/>
              </a:rPr>
              <a:t>on ne va pas se mentir, les avancées technologiques ont contribué à rendre certains aspects de notre quotidien plus simples et on peut très vite y devenir accro : on perd l'habitude d'uitliser un stylo pour écrire, de lire des livres papier, de retenir des informations pcq on se dit qu'on les a stockées qlq part sur notre téléphone dans notre ordi portable, ...</a:t>
            </a:r>
            <a:endParaRPr lang="en-US" altLang="fr-FR" sz="2000" b="0" strike="noStrike" spc="-1">
              <a:latin typeface="Arial"/>
            </a:endParaRPr>
          </a:p>
          <a:p>
            <a:pPr marL="215900" indent="-215900">
              <a:lnSpc>
                <a:spcPct val="100000"/>
              </a:lnSpc>
            </a:pPr>
            <a:r>
              <a:rPr lang="en-US" altLang="fr-FR" sz="2000" b="0" strike="noStrike" spc="-1">
                <a:latin typeface="Arial"/>
              </a:rPr>
              <a:t>le numérique en général et les avancées technologiques en particulier doivent également tenir compte aujourd'hui du facteur inclusivité</a:t>
            </a:r>
            <a:endParaRPr lang="en-US" altLang="fr-FR" sz="2000" b="0" strike="noStrike" spc="-1">
              <a:latin typeface="Arial"/>
            </a:endParaRPr>
          </a:p>
          <a:p>
            <a:pPr marL="215900" indent="-215900">
              <a:lnSpc>
                <a:spcPct val="100000"/>
              </a:lnSpc>
            </a:pPr>
            <a:endParaRPr lang="en-US" altLang="fr-FR" sz="2000" b="0" strike="noStrike" spc="-1">
              <a:latin typeface="Arial"/>
            </a:endParaRPr>
          </a:p>
          <a:p>
            <a:pPr marL="215900" indent="-215900">
              <a:lnSpc>
                <a:spcPct val="100000"/>
              </a:lnSpc>
            </a:pPr>
            <a:endParaRPr lang="en-US" altLang="fr-FR" sz="2000" b="0" strike="noStrike" spc="-1">
              <a:latin typeface="Arial"/>
            </a:endParaRPr>
          </a:p>
        </p:txBody>
      </p:sp>
      <p:sp>
        <p:nvSpPr>
          <p:cNvPr id="362" name="TextShape 3"/>
          <p:cNvSpPr txBox="1"/>
          <p:nvPr/>
        </p:nvSpPr>
        <p:spPr>
          <a:xfrm>
            <a:off x="3884760" y="8685360"/>
            <a:ext cx="2971440" cy="458280"/>
          </a:xfrm>
          <a:prstGeom prst="rect">
            <a:avLst/>
          </a:prstGeom>
          <a:noFill/>
          <a:ln>
            <a:noFill/>
          </a:ln>
        </p:spPr>
        <p:txBody>
          <a:bodyPr anchor="b"/>
          <a:p>
            <a:endParaRPr lang="fr-FR" sz="2400" b="0" strike="noStrike" spc="-1">
              <a:latin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PlaceHolder 1"/>
          <p:cNvSpPr>
            <a:spLocks noGrp="1"/>
          </p:cNvSpPr>
          <p:nvPr>
            <p:ph type="sldImg"/>
          </p:nvPr>
        </p:nvSpPr>
        <p:spPr>
          <a:xfrm>
            <a:off x="685800" y="1143000"/>
            <a:ext cx="5486040" cy="3085920"/>
          </a:xfrm>
          <a:prstGeom prst="rect">
            <a:avLst/>
          </a:prstGeom>
        </p:spPr>
      </p:sp>
      <p:sp>
        <p:nvSpPr>
          <p:cNvPr id="361" name="PlaceHolder 2"/>
          <p:cNvSpPr>
            <a:spLocks noGrp="1"/>
          </p:cNvSpPr>
          <p:nvPr>
            <p:ph type="body"/>
          </p:nvPr>
        </p:nvSpPr>
        <p:spPr>
          <a:xfrm>
            <a:off x="685800" y="4400640"/>
            <a:ext cx="5486040" cy="3600000"/>
          </a:xfrm>
          <a:prstGeom prst="rect">
            <a:avLst/>
          </a:prstGeom>
        </p:spPr>
        <p:txBody>
          <a:bodyPr/>
          <a:p>
            <a:pPr marL="215900" indent="-215900">
              <a:lnSpc>
                <a:spcPct val="100000"/>
              </a:lnSpc>
            </a:pPr>
            <a:r>
              <a:rPr lang="en-US" altLang="fr-FR" sz="1200" b="0" strike="noStrike" spc="-1">
                <a:solidFill>
                  <a:srgbClr val="000000"/>
                </a:solidFill>
                <a:latin typeface="+mn-lt"/>
                <a:ea typeface="+mn-ea"/>
              </a:rPr>
              <a:t>le numérique aujourd'hui s'invite dans tous les aspects et domaines de notre vie, jusque dans nos maisons: on a tout aujoud'hui qui peut être connecté notre télévision, notre cuisine, notre réveil, mm nos toilettes aujourd'hui peuvent être connectées</a:t>
            </a:r>
            <a:endParaRPr lang="en-US" altLang="fr-FR" sz="1200" b="0" strike="noStrike" spc="-1">
              <a:solidFill>
                <a:srgbClr val="000000"/>
              </a:solidFill>
              <a:latin typeface="+mn-lt"/>
              <a:ea typeface="+mn-ea"/>
            </a:endParaRPr>
          </a:p>
          <a:p>
            <a:pPr marL="215900" indent="-215900">
              <a:lnSpc>
                <a:spcPct val="100000"/>
              </a:lnSpc>
            </a:pPr>
            <a:r>
              <a:rPr lang="en-US" altLang="fr-FR" sz="2000" b="0" strike="noStrike" spc="-1">
                <a:latin typeface="Arial"/>
              </a:rPr>
              <a:t>on ne va pas se mentir, les avancées technologiques ont contribué à rendre certains aspects de notre quotidien plus simples et on peut très vite y devenir accro : on perd l'habitude d'uitliser un stylo pour écrire, de lire des livres papier, de retenir des informations pcq on se dit qu'on les a stockées qlq part sur notre téléphone dans notre ordi portable, ...</a:t>
            </a:r>
            <a:endParaRPr lang="en-US" altLang="fr-FR" sz="2000" b="0" strike="noStrike" spc="-1">
              <a:latin typeface="Arial"/>
            </a:endParaRPr>
          </a:p>
          <a:p>
            <a:pPr marL="215900" indent="-215900">
              <a:lnSpc>
                <a:spcPct val="100000"/>
              </a:lnSpc>
            </a:pPr>
            <a:r>
              <a:rPr lang="en-US" altLang="en-US" sz="2000" b="0" strike="noStrike" spc="-1">
                <a:latin typeface="Arial"/>
              </a:rPr>
              <a:t>Et toutes les informations que nous sauvegardons à distance ou faisons transiter via internet sont stockées  dans des data centres </a:t>
            </a:r>
            <a:r>
              <a:rPr lang="en-US" altLang="en-US" sz="2000" spc="-1">
                <a:latin typeface="Arial"/>
                <a:sym typeface="+mn-ea"/>
              </a:rPr>
              <a:t>sur des ordinateurs appelés serveurs</a:t>
            </a:r>
            <a:endParaRPr lang="en-US" altLang="en-US" sz="2000" spc="-1">
              <a:latin typeface="Arial"/>
              <a:sym typeface="+mn-ea"/>
            </a:endParaRPr>
          </a:p>
          <a:p>
            <a:pPr marL="215900" indent="-215900">
              <a:lnSpc>
                <a:spcPct val="100000"/>
              </a:lnSpc>
            </a:pPr>
            <a:r>
              <a:rPr lang="en-US" altLang="en-US" sz="2000" spc="-1">
                <a:latin typeface="Arial"/>
                <a:sym typeface="+mn-ea"/>
              </a:rPr>
              <a:t>Et ces serveurs sont constamment sinon tout le temps allumés afin de nous garantir une continuité de service (c la raison pour laquelle nous pouvons par exemple accéder à nos mails à tout heure, ou communiquer via whatsapp ou snapchat à tout moment</a:t>
            </a:r>
            <a:endParaRPr lang="en-US" altLang="en-US" sz="2000" spc="-1">
              <a:latin typeface="Arial"/>
              <a:sym typeface="+mn-ea"/>
            </a:endParaRPr>
          </a:p>
          <a:p>
            <a:pPr marL="215900" indent="-215900">
              <a:lnSpc>
                <a:spcPct val="100000"/>
              </a:lnSpc>
            </a:pPr>
            <a:r>
              <a:rPr lang="en-US" altLang="en-US" sz="2000" spc="-1">
                <a:latin typeface="Arial"/>
                <a:sym typeface="+mn-ea"/>
              </a:rPr>
              <a:t>Mais cet allumage permanent entraine donc une grande consommation d'électricité (qui représente 50 à 70% des dépenses globales dans un data centre) accompagnée d'une émission de CO2 tout aussi importante. Les secteurs du numérique et de l'internet sont d'ailleurs appelés “pollueurs silencieux”</a:t>
            </a:r>
            <a:endParaRPr lang="en-US" altLang="en-US" sz="2000" spc="-1">
              <a:latin typeface="Arial"/>
              <a:sym typeface="+mn-ea"/>
            </a:endParaRPr>
          </a:p>
          <a:p>
            <a:pPr marL="215900" indent="-215900">
              <a:lnSpc>
                <a:spcPct val="100000"/>
              </a:lnSpc>
            </a:pPr>
            <a:endParaRPr lang="en-US" altLang="en-US" sz="2000" b="0" strike="noStrike" spc="-1">
              <a:latin typeface="Arial"/>
              <a:sym typeface="+mn-ea"/>
            </a:endParaRPr>
          </a:p>
          <a:p>
            <a:pPr marL="215900" indent="-215900">
              <a:lnSpc>
                <a:spcPct val="100000"/>
              </a:lnSpc>
            </a:pPr>
            <a:r>
              <a:rPr lang="en-US" altLang="en-US" sz="2000" spc="-1">
                <a:latin typeface="Arial"/>
                <a:sym typeface="+mn-ea"/>
              </a:rPr>
              <a:t>Mon travail de thèse a pour finalité de contribuer à réduire cette consommation en s'attaquant au socle architectural des ordinateurs dans les data centres</a:t>
            </a:r>
            <a:endParaRPr lang="en-US" altLang="en-US" sz="2000" spc="-1">
              <a:latin typeface="Arial"/>
              <a:sym typeface="+mn-ea"/>
            </a:endParaRPr>
          </a:p>
          <a:p>
            <a:pPr marL="215900" indent="-215900">
              <a:lnSpc>
                <a:spcPct val="100000"/>
              </a:lnSpc>
            </a:pPr>
            <a:endParaRPr lang="en-US" altLang="en-US" sz="2000" b="0" strike="noStrike" spc="-1">
              <a:latin typeface="Arial"/>
              <a:sym typeface="+mn-ea"/>
            </a:endParaRPr>
          </a:p>
          <a:p>
            <a:pPr marL="215900" indent="-215900">
              <a:lnSpc>
                <a:spcPct val="100000"/>
              </a:lnSpc>
            </a:pPr>
            <a:r>
              <a:rPr lang="en-US" altLang="en-US" sz="2000" b="0" strike="noStrike" spc="-1">
                <a:latin typeface="Arial"/>
                <a:sym typeface="+mn-ea"/>
              </a:rPr>
              <a:t>de plus en plus on a des data centres dit “green” qui essaient de réduire leur impact environnement en utilisant par exemple</a:t>
            </a:r>
            <a:r>
              <a:rPr lang="en-US" altLang="en-US" sz="2000" spc="-1">
                <a:latin typeface="Arial"/>
                <a:sym typeface="+mn-ea"/>
              </a:rPr>
              <a:t> l'eau des nappes fréatiques ou de l'hydrogène pour refroidir les serveurs (ce qui réduit l'utilisation de climatiseurs),  </a:t>
            </a:r>
            <a:endParaRPr lang="en-US" altLang="en-US" sz="2000" spc="-1">
              <a:latin typeface="Arial"/>
              <a:sym typeface="+mn-ea"/>
            </a:endParaRPr>
          </a:p>
          <a:p>
            <a:pPr marL="215900" indent="-215900">
              <a:lnSpc>
                <a:spcPct val="100000"/>
              </a:lnSpc>
            </a:pPr>
            <a:endParaRPr lang="en-US" altLang="en-US" sz="2000" spc="-1">
              <a:latin typeface="Arial"/>
              <a:sym typeface="+mn-ea"/>
            </a:endParaRPr>
          </a:p>
          <a:p>
            <a:pPr marL="215900" indent="-215900">
              <a:lnSpc>
                <a:spcPct val="100000"/>
              </a:lnSpc>
            </a:pPr>
            <a:r>
              <a:rPr lang="en-US" altLang="en-US" sz="2000" spc="-1">
                <a:latin typeface="Arial"/>
                <a:sym typeface="+mn-ea"/>
              </a:rPr>
              <a:t>Nous avons également de nouvelles technologies qui permettent de réduire le nombre de serveurs qui ont besoin d'être allumés dans un data centre: notamment la virtualisation</a:t>
            </a:r>
            <a:endParaRPr lang="en-US" altLang="en-US" sz="2000" spc="-1">
              <a:latin typeface="Arial"/>
              <a:sym typeface="+mn-ea"/>
            </a:endParaRPr>
          </a:p>
          <a:p>
            <a:pPr marL="215900" indent="-215900">
              <a:lnSpc>
                <a:spcPct val="100000"/>
              </a:lnSpc>
            </a:pPr>
            <a:r>
              <a:rPr lang="en-US" altLang="en-US" sz="2000" spc="-1">
                <a:latin typeface="Arial"/>
                <a:sym typeface="+mn-ea"/>
              </a:rPr>
              <a:t> </a:t>
            </a:r>
            <a:endParaRPr lang="en-US" altLang="fr-FR" sz="2000" b="0" strike="noStrike" spc="-1">
              <a:latin typeface="Arial"/>
            </a:endParaRPr>
          </a:p>
          <a:p>
            <a:pPr marL="215900" indent="-215900">
              <a:lnSpc>
                <a:spcPct val="100000"/>
              </a:lnSpc>
            </a:pPr>
            <a:r>
              <a:rPr lang="en-US" altLang="fr-FR" sz="2000" b="0" strike="noStrike" spc="-1">
                <a:latin typeface="Arial"/>
              </a:rPr>
              <a:t>le numérique en général et les avancées technologiques en particulier doivent également tenir compte aujourd'hui du facteur inclusivité</a:t>
            </a:r>
            <a:endParaRPr lang="en-US" altLang="fr-FR" sz="2000" b="0" strike="noStrike" spc="-1">
              <a:latin typeface="Arial"/>
            </a:endParaRPr>
          </a:p>
          <a:p>
            <a:pPr marL="215900" indent="-215900">
              <a:lnSpc>
                <a:spcPct val="100000"/>
              </a:lnSpc>
            </a:pPr>
            <a:endParaRPr lang="en-US" altLang="fr-FR" sz="2000" b="0" strike="noStrike" spc="-1">
              <a:latin typeface="Arial"/>
            </a:endParaRPr>
          </a:p>
          <a:p>
            <a:pPr marL="215900" indent="-215900">
              <a:lnSpc>
                <a:spcPct val="100000"/>
              </a:lnSpc>
            </a:pPr>
            <a:endParaRPr lang="en-US" altLang="fr-FR" sz="2000" b="0" strike="noStrike" spc="-1">
              <a:latin typeface="Arial"/>
            </a:endParaRPr>
          </a:p>
        </p:txBody>
      </p:sp>
      <p:sp>
        <p:nvSpPr>
          <p:cNvPr id="362" name="TextShape 3"/>
          <p:cNvSpPr txBox="1"/>
          <p:nvPr/>
        </p:nvSpPr>
        <p:spPr>
          <a:xfrm>
            <a:off x="3884760" y="8685360"/>
            <a:ext cx="2971440" cy="458280"/>
          </a:xfrm>
          <a:prstGeom prst="rect">
            <a:avLst/>
          </a:prstGeom>
          <a:noFill/>
          <a:ln>
            <a:noFill/>
          </a:ln>
        </p:spPr>
        <p:txBody>
          <a:bodyPr anchor="b"/>
          <a:p>
            <a:endParaRPr lang="fr-FR" sz="2400" b="0" strike="noStrike" spc="-1">
              <a:latin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PlaceHolder 1"/>
          <p:cNvSpPr>
            <a:spLocks noGrp="1"/>
          </p:cNvSpPr>
          <p:nvPr>
            <p:ph type="sldImg"/>
          </p:nvPr>
        </p:nvSpPr>
        <p:spPr>
          <a:xfrm>
            <a:off x="685800" y="1143000"/>
            <a:ext cx="5486040" cy="3085920"/>
          </a:xfrm>
          <a:prstGeom prst="rect">
            <a:avLst/>
          </a:prstGeom>
        </p:spPr>
      </p:sp>
      <p:sp>
        <p:nvSpPr>
          <p:cNvPr id="361" name="PlaceHolder 2"/>
          <p:cNvSpPr>
            <a:spLocks noGrp="1"/>
          </p:cNvSpPr>
          <p:nvPr>
            <p:ph type="body"/>
          </p:nvPr>
        </p:nvSpPr>
        <p:spPr>
          <a:xfrm>
            <a:off x="685800" y="4400640"/>
            <a:ext cx="5486040" cy="3600000"/>
          </a:xfrm>
          <a:prstGeom prst="rect">
            <a:avLst/>
          </a:prstGeom>
        </p:spPr>
        <p:txBody>
          <a:bodyPr/>
          <a:p>
            <a:pPr marL="215900" indent="-215900">
              <a:lnSpc>
                <a:spcPct val="100000"/>
              </a:lnSpc>
            </a:pPr>
            <a:r>
              <a:rPr lang="en-US" altLang="fr-FR" sz="1200" b="0" strike="noStrike" spc="-1">
                <a:solidFill>
                  <a:srgbClr val="000000"/>
                </a:solidFill>
                <a:latin typeface="+mn-lt"/>
                <a:ea typeface="+mn-ea"/>
              </a:rPr>
              <a:t>le numérique aujourd'hui s'invite dans tous les aspects et domaines de notre vie, jusque dans nos maisons: on a tout aujoud'hui qui peut être connecté notre télévision, notre cuisine, notre réveil, mm nos toilettes aujourd'hui peuvent être connectées</a:t>
            </a:r>
            <a:endParaRPr lang="en-US" altLang="fr-FR" sz="1200" b="0" strike="noStrike" spc="-1">
              <a:solidFill>
                <a:srgbClr val="000000"/>
              </a:solidFill>
              <a:latin typeface="+mn-lt"/>
              <a:ea typeface="+mn-ea"/>
            </a:endParaRPr>
          </a:p>
          <a:p>
            <a:pPr marL="215900" indent="-215900">
              <a:lnSpc>
                <a:spcPct val="100000"/>
              </a:lnSpc>
            </a:pPr>
            <a:r>
              <a:rPr lang="en-US" altLang="fr-FR" sz="2000" b="0" strike="noStrike" spc="-1">
                <a:latin typeface="Arial"/>
              </a:rPr>
              <a:t>on ne va pas se mentir, les avancées technologiques ont contribué à rendre certains aspects de notre quotidien plus simples et on peut très vite y devenir accro : on perd l'habitude d'uitliser un stylo pour écrire, de lire des livres papier, de retenir des informations pcq on se dit qu'on les a stockées qlq part sur notre téléphone dans notre ordi portable, ...</a:t>
            </a:r>
            <a:endParaRPr lang="en-US" altLang="fr-FR" sz="2000" b="0" strike="noStrike" spc="-1">
              <a:latin typeface="Arial"/>
            </a:endParaRPr>
          </a:p>
          <a:p>
            <a:pPr marL="215900" indent="-215900">
              <a:lnSpc>
                <a:spcPct val="100000"/>
              </a:lnSpc>
            </a:pPr>
            <a:r>
              <a:rPr lang="en-US" altLang="en-US" sz="2000" b="0" strike="noStrike" spc="-1">
                <a:latin typeface="Arial"/>
              </a:rPr>
              <a:t>Et toutes les informations que nous sauvegardons à distance ou faisons transiter via internet sont stockées  dans des data centres </a:t>
            </a:r>
            <a:r>
              <a:rPr lang="en-US" altLang="en-US" sz="2000" spc="-1">
                <a:latin typeface="Arial"/>
                <a:sym typeface="+mn-ea"/>
              </a:rPr>
              <a:t>sur des ordinateurs appelés serveurs</a:t>
            </a:r>
            <a:endParaRPr lang="en-US" altLang="en-US" sz="2000" spc="-1">
              <a:latin typeface="Arial"/>
              <a:sym typeface="+mn-ea"/>
            </a:endParaRPr>
          </a:p>
          <a:p>
            <a:pPr marL="215900" indent="-215900">
              <a:lnSpc>
                <a:spcPct val="100000"/>
              </a:lnSpc>
            </a:pPr>
            <a:r>
              <a:rPr lang="en-US" altLang="en-US" sz="2000" spc="-1">
                <a:latin typeface="Arial"/>
                <a:sym typeface="+mn-ea"/>
              </a:rPr>
              <a:t>Et ces serveurs sont constamment sinon tout le temps allumés afin de nous garantir une continuité de service (c la raison pour laquelle nous pouvons par exemple accéder à nos mails à tout heure, ou communiquer via whatsapp ou snapchat à tout moment</a:t>
            </a:r>
            <a:endParaRPr lang="en-US" altLang="en-US" sz="2000" spc="-1">
              <a:latin typeface="Arial"/>
              <a:sym typeface="+mn-ea"/>
            </a:endParaRPr>
          </a:p>
          <a:p>
            <a:pPr marL="215900" indent="-215900">
              <a:lnSpc>
                <a:spcPct val="100000"/>
              </a:lnSpc>
            </a:pPr>
            <a:r>
              <a:rPr lang="en-US" altLang="en-US" sz="2000" spc="-1">
                <a:latin typeface="Arial"/>
                <a:sym typeface="+mn-ea"/>
              </a:rPr>
              <a:t>Mais cet allumage permanent entraine donc une grande consommation d'électricité (qui représente 50 à 70% des dépenses globales dans un data centre) accompagnée d'une émission de CO2 tout aussi importante. Les secteurs du numérique et de l'internet sont d'ailleurs appelés “pollueurs silencieux”</a:t>
            </a:r>
            <a:endParaRPr lang="en-US" altLang="en-US" sz="2000" spc="-1">
              <a:latin typeface="Arial"/>
              <a:sym typeface="+mn-ea"/>
            </a:endParaRPr>
          </a:p>
          <a:p>
            <a:pPr marL="215900" indent="-215900">
              <a:lnSpc>
                <a:spcPct val="100000"/>
              </a:lnSpc>
            </a:pPr>
            <a:endParaRPr lang="en-US" altLang="en-US" sz="2000" b="0" strike="noStrike" spc="-1">
              <a:latin typeface="Arial"/>
              <a:sym typeface="+mn-ea"/>
            </a:endParaRPr>
          </a:p>
          <a:p>
            <a:pPr marL="215900" indent="-215900">
              <a:lnSpc>
                <a:spcPct val="100000"/>
              </a:lnSpc>
            </a:pPr>
            <a:r>
              <a:rPr lang="en-US" altLang="en-US" sz="2000" spc="-1">
                <a:latin typeface="Arial"/>
                <a:sym typeface="+mn-ea"/>
              </a:rPr>
              <a:t>Mon travail de thèse a pour finalité de contribuer à réduire cette consommation en s'attaquant au socle architectural des ordinateurs dans les data centres</a:t>
            </a:r>
            <a:endParaRPr lang="en-US" altLang="en-US" sz="2000" spc="-1">
              <a:latin typeface="Arial"/>
              <a:sym typeface="+mn-ea"/>
            </a:endParaRPr>
          </a:p>
          <a:p>
            <a:pPr marL="215900" indent="-215900">
              <a:lnSpc>
                <a:spcPct val="100000"/>
              </a:lnSpc>
            </a:pPr>
            <a:endParaRPr lang="en-US" altLang="en-US" sz="2000" b="0" strike="noStrike" spc="-1">
              <a:latin typeface="Arial"/>
              <a:sym typeface="+mn-ea"/>
            </a:endParaRPr>
          </a:p>
          <a:p>
            <a:pPr marL="215900" indent="-215900">
              <a:lnSpc>
                <a:spcPct val="100000"/>
              </a:lnSpc>
            </a:pPr>
            <a:r>
              <a:rPr lang="en-US" altLang="en-US" sz="2000" b="0" strike="noStrike" spc="-1">
                <a:latin typeface="Arial"/>
                <a:sym typeface="+mn-ea"/>
              </a:rPr>
              <a:t>de plus en plus on a des data centres dit “green” qui essaient de réduire leur impact environnement en utilisant par exemple</a:t>
            </a:r>
            <a:r>
              <a:rPr lang="en-US" altLang="en-US" sz="2000" spc="-1">
                <a:latin typeface="Arial"/>
                <a:sym typeface="+mn-ea"/>
              </a:rPr>
              <a:t> l'eau des nappes fréatiques ou de l'hydrogène pour refroidir les serveurs (ce qui réduit l'utilisation de climatiseurs),  </a:t>
            </a:r>
            <a:endParaRPr lang="en-US" altLang="en-US" sz="2000" spc="-1">
              <a:latin typeface="Arial"/>
              <a:sym typeface="+mn-ea"/>
            </a:endParaRPr>
          </a:p>
          <a:p>
            <a:pPr marL="215900" indent="-215900">
              <a:lnSpc>
                <a:spcPct val="100000"/>
              </a:lnSpc>
            </a:pPr>
            <a:endParaRPr lang="en-US" altLang="en-US" sz="2000" spc="-1">
              <a:latin typeface="Arial"/>
              <a:sym typeface="+mn-ea"/>
            </a:endParaRPr>
          </a:p>
          <a:p>
            <a:pPr marL="215900" indent="-215900">
              <a:lnSpc>
                <a:spcPct val="100000"/>
              </a:lnSpc>
            </a:pPr>
            <a:r>
              <a:rPr lang="en-US" altLang="en-US" sz="2000" spc="-1">
                <a:latin typeface="Arial"/>
                <a:sym typeface="+mn-ea"/>
              </a:rPr>
              <a:t>Nous avons également de nouvelles technologies qui permettent de réduire le nombre de serveurs qui ont besoin d'être allumés dans un data centre: notamment la virtualisation</a:t>
            </a:r>
            <a:endParaRPr lang="en-US" altLang="en-US" sz="2000" spc="-1">
              <a:latin typeface="Arial"/>
              <a:sym typeface="+mn-ea"/>
            </a:endParaRPr>
          </a:p>
          <a:p>
            <a:pPr marL="215900" indent="-215900">
              <a:lnSpc>
                <a:spcPct val="100000"/>
              </a:lnSpc>
            </a:pPr>
            <a:r>
              <a:rPr lang="en-US" altLang="en-US" sz="2000" spc="-1">
                <a:latin typeface="Arial"/>
                <a:sym typeface="+mn-ea"/>
              </a:rPr>
              <a:t> </a:t>
            </a:r>
            <a:endParaRPr lang="en-US" altLang="fr-FR" sz="2000" b="0" strike="noStrike" spc="-1">
              <a:latin typeface="Arial"/>
            </a:endParaRPr>
          </a:p>
          <a:p>
            <a:pPr marL="215900" indent="-215900">
              <a:lnSpc>
                <a:spcPct val="100000"/>
              </a:lnSpc>
            </a:pPr>
            <a:r>
              <a:rPr lang="en-US" altLang="fr-FR" sz="2000" b="0" strike="noStrike" spc="-1">
                <a:latin typeface="Arial"/>
              </a:rPr>
              <a:t>le numérique en général et les avancées technologiques en particulier doivent également tenir compte aujourd'hui du facteur inclusivité</a:t>
            </a:r>
            <a:endParaRPr lang="en-US" altLang="fr-FR" sz="2000" b="0" strike="noStrike" spc="-1">
              <a:latin typeface="Arial"/>
            </a:endParaRPr>
          </a:p>
          <a:p>
            <a:pPr marL="215900" indent="-215900">
              <a:lnSpc>
                <a:spcPct val="100000"/>
              </a:lnSpc>
            </a:pPr>
            <a:endParaRPr lang="en-US" altLang="fr-FR" sz="2000" b="0" strike="noStrike" spc="-1">
              <a:latin typeface="Arial"/>
            </a:endParaRPr>
          </a:p>
          <a:p>
            <a:pPr marL="215900" indent="-215900">
              <a:lnSpc>
                <a:spcPct val="100000"/>
              </a:lnSpc>
            </a:pPr>
            <a:endParaRPr lang="en-US" altLang="fr-FR" sz="2000" b="0" strike="noStrike" spc="-1">
              <a:latin typeface="Arial"/>
            </a:endParaRPr>
          </a:p>
        </p:txBody>
      </p:sp>
      <p:sp>
        <p:nvSpPr>
          <p:cNvPr id="362" name="TextShape 3"/>
          <p:cNvSpPr txBox="1"/>
          <p:nvPr/>
        </p:nvSpPr>
        <p:spPr>
          <a:xfrm>
            <a:off x="3884760" y="8685360"/>
            <a:ext cx="2971440" cy="458280"/>
          </a:xfrm>
          <a:prstGeom prst="rect">
            <a:avLst/>
          </a:prstGeom>
          <a:noFill/>
          <a:ln>
            <a:noFill/>
          </a:ln>
        </p:spPr>
        <p:txBody>
          <a:bodyPr anchor="b"/>
          <a:p>
            <a:endParaRPr lang="fr-FR" sz="2400" b="0" strike="noStrike" spc="-1">
              <a:latin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PlaceHolder 1"/>
          <p:cNvSpPr>
            <a:spLocks noGrp="1"/>
          </p:cNvSpPr>
          <p:nvPr>
            <p:ph type="sldImg"/>
          </p:nvPr>
        </p:nvSpPr>
        <p:spPr>
          <a:xfrm>
            <a:off x="685800" y="1143000"/>
            <a:ext cx="5486040" cy="3085920"/>
          </a:xfrm>
          <a:prstGeom prst="rect">
            <a:avLst/>
          </a:prstGeom>
        </p:spPr>
      </p:sp>
      <p:sp>
        <p:nvSpPr>
          <p:cNvPr id="361" name="PlaceHolder 2"/>
          <p:cNvSpPr>
            <a:spLocks noGrp="1"/>
          </p:cNvSpPr>
          <p:nvPr>
            <p:ph type="body"/>
          </p:nvPr>
        </p:nvSpPr>
        <p:spPr>
          <a:xfrm>
            <a:off x="685800" y="4400640"/>
            <a:ext cx="5486040" cy="3600000"/>
          </a:xfrm>
          <a:prstGeom prst="rect">
            <a:avLst/>
          </a:prstGeom>
        </p:spPr>
        <p:txBody>
          <a:bodyPr/>
          <a:p>
            <a:pPr marL="215900" indent="-215900">
              <a:lnSpc>
                <a:spcPct val="100000"/>
              </a:lnSpc>
            </a:pPr>
            <a:r>
              <a:rPr lang="en-US" altLang="fr-FR" spc="-1">
                <a:solidFill>
                  <a:srgbClr val="000000"/>
                </a:solidFill>
                <a:sym typeface="+mn-ea"/>
              </a:rPr>
              <a:t>le numérique aujourd'hui s'invite dans tous les aspects et domaines de notre vie, jusque dans nos maisons: on a tout aujoud'hui qui peut être connecté notre télévision, notre cuisine, notre réveil, mm nos toilettes aujourd'hui peuvent être connectées</a:t>
            </a:r>
            <a:endParaRPr lang="en-US" altLang="fr-FR" b="0" strike="noStrike" spc="-1">
              <a:solidFill>
                <a:srgbClr val="000000"/>
              </a:solidFill>
              <a:latin typeface="+mn-lt"/>
              <a:ea typeface="+mn-ea"/>
            </a:endParaRPr>
          </a:p>
          <a:p>
            <a:pPr marL="215900" indent="-215900">
              <a:lnSpc>
                <a:spcPct val="100000"/>
              </a:lnSpc>
            </a:pPr>
            <a:r>
              <a:rPr lang="en-US" altLang="fr-FR" spc="-1">
                <a:latin typeface="Arial"/>
                <a:sym typeface="+mn-ea"/>
              </a:rPr>
              <a:t>on ne va pas se mentir, les avancées technologiques ont contribué à rendre certains aspects de notre quotidien plus simples et on peut très vite y devenir accro : on perd l'habitude d'uitliser un stylo pour écrire, de lire des livres papier, de retenir des informations pcq on se dit qu'on les a stockées qlq part sur notre téléphone dans notre ordi portable, ...</a:t>
            </a:r>
            <a:endParaRPr lang="en-US" altLang="fr-FR" b="0" strike="noStrike" spc="-1">
              <a:latin typeface="Arial"/>
            </a:endParaRPr>
          </a:p>
          <a:p>
            <a:pPr marL="215900" indent="-215900">
              <a:lnSpc>
                <a:spcPct val="100000"/>
              </a:lnSpc>
            </a:pPr>
            <a:r>
              <a:rPr lang="en-US" altLang="en-US" spc="-1">
                <a:latin typeface="Arial"/>
                <a:sym typeface="+mn-ea"/>
              </a:rPr>
              <a:t>Et toutes les informations que nous sauvegardons à distance ou faisons transiter via internet sont stockées  dans des data centres sur des ordinateurs appelés serveurs</a:t>
            </a:r>
            <a:endParaRPr lang="en-US" altLang="en-US" spc="-1">
              <a:latin typeface="Arial"/>
              <a:sym typeface="+mn-ea"/>
            </a:endParaRPr>
          </a:p>
          <a:p>
            <a:pPr marL="215900" indent="-215900">
              <a:lnSpc>
                <a:spcPct val="100000"/>
              </a:lnSpc>
            </a:pPr>
            <a:r>
              <a:rPr lang="en-US" altLang="en-US" spc="-1">
                <a:latin typeface="Arial"/>
                <a:sym typeface="+mn-ea"/>
              </a:rPr>
              <a:t>Et ces serveurs sont constamment sinon tout le temps allumés afin de nous garantir une continuité de service (c la raison pour laquelle nous pouvons par exemple accéder à nos mails à tout heure, ou communiquer via whatsapp ou snapchat à tout moment</a:t>
            </a:r>
            <a:endParaRPr lang="en-US" altLang="en-US" spc="-1">
              <a:latin typeface="Arial"/>
              <a:sym typeface="+mn-ea"/>
            </a:endParaRPr>
          </a:p>
          <a:p>
            <a:pPr marL="215900" indent="-215900">
              <a:lnSpc>
                <a:spcPct val="100000"/>
              </a:lnSpc>
            </a:pPr>
            <a:r>
              <a:rPr lang="en-US" altLang="en-US" spc="-1">
                <a:latin typeface="Arial"/>
                <a:sym typeface="+mn-ea"/>
              </a:rPr>
              <a:t>Mais cet allumage permanent entraine donc une grande consommation d'électricité (qui représente 50 à 70% des dépenses globales dans un data centre) accompagnée d'une émission de CO2 tout aussi importante. Les secteurs du numérique et de l'internet sont d'ailleurs appelés “pollueurs silencieux”</a:t>
            </a:r>
            <a:endParaRPr lang="en-US" altLang="en-US" spc="-1">
              <a:latin typeface="Arial"/>
              <a:sym typeface="+mn-ea"/>
            </a:endParaRPr>
          </a:p>
          <a:p>
            <a:pPr marL="215900" indent="-215900">
              <a:lnSpc>
                <a:spcPct val="100000"/>
              </a:lnSpc>
            </a:pPr>
            <a:endParaRPr lang="en-US" altLang="en-US" b="0" strike="noStrike" spc="-1">
              <a:latin typeface="Arial"/>
              <a:sym typeface="+mn-ea"/>
            </a:endParaRPr>
          </a:p>
          <a:p>
            <a:pPr marL="215900" indent="-215900">
              <a:lnSpc>
                <a:spcPct val="100000"/>
              </a:lnSpc>
            </a:pPr>
            <a:r>
              <a:rPr lang="en-US" altLang="en-US" spc="-1">
                <a:latin typeface="Arial"/>
                <a:sym typeface="+mn-ea"/>
              </a:rPr>
              <a:t>Mon travail de thèse a pour finalité de contribuer à réduire cette consommation en s'attaquant au socle architectural des ordinateurs dans les data centres</a:t>
            </a:r>
            <a:endParaRPr lang="en-US" altLang="en-US" spc="-1">
              <a:latin typeface="Arial"/>
              <a:sym typeface="+mn-ea"/>
            </a:endParaRPr>
          </a:p>
          <a:p>
            <a:pPr marL="215900" indent="-215900">
              <a:lnSpc>
                <a:spcPct val="100000"/>
              </a:lnSpc>
            </a:pPr>
            <a:endParaRPr lang="en-US" altLang="en-US" b="0" strike="noStrike" spc="-1">
              <a:latin typeface="Arial"/>
              <a:sym typeface="+mn-ea"/>
            </a:endParaRPr>
          </a:p>
          <a:p>
            <a:pPr marL="215900" indent="-215900">
              <a:lnSpc>
                <a:spcPct val="100000"/>
              </a:lnSpc>
            </a:pPr>
            <a:r>
              <a:rPr lang="en-US" altLang="en-US" spc="-1">
                <a:latin typeface="Arial"/>
                <a:sym typeface="+mn-ea"/>
              </a:rPr>
              <a:t>de plus en plus on a des data centres dit “green” qui essaient de réduire leur impact environnement en utilisant par exemple l'eau des nappes fréatiques ou de l'hydrogène pour refroidir les serveurs (ce qui réduit l'utilisation de climatiseurs),  </a:t>
            </a:r>
            <a:endParaRPr lang="en-US" altLang="en-US" spc="-1">
              <a:latin typeface="Arial"/>
              <a:sym typeface="+mn-ea"/>
            </a:endParaRPr>
          </a:p>
          <a:p>
            <a:pPr marL="215900" indent="-215900">
              <a:lnSpc>
                <a:spcPct val="100000"/>
              </a:lnSpc>
            </a:pPr>
            <a:endParaRPr lang="en-US" altLang="en-US" spc="-1">
              <a:latin typeface="Arial"/>
              <a:sym typeface="+mn-ea"/>
            </a:endParaRPr>
          </a:p>
          <a:p>
            <a:pPr marL="215900" indent="-215900">
              <a:lnSpc>
                <a:spcPct val="100000"/>
              </a:lnSpc>
            </a:pPr>
            <a:r>
              <a:rPr lang="en-US" altLang="en-US" spc="-1">
                <a:latin typeface="Arial"/>
                <a:sym typeface="+mn-ea"/>
              </a:rPr>
              <a:t>Nous avons également de nouvelles technologies qui permettent de réduire le nombre de serveurs qui ont besoin d'être allumés dans un data centre: notamment la virtualisation</a:t>
            </a:r>
            <a:endParaRPr lang="en-US" altLang="en-US" spc="-1">
              <a:latin typeface="Arial"/>
              <a:sym typeface="+mn-ea"/>
            </a:endParaRPr>
          </a:p>
          <a:p>
            <a:pPr marL="215900" indent="-215900">
              <a:lnSpc>
                <a:spcPct val="100000"/>
              </a:lnSpc>
            </a:pPr>
            <a:r>
              <a:rPr lang="en-US" altLang="en-US" spc="-1">
                <a:latin typeface="Arial"/>
                <a:sym typeface="+mn-ea"/>
              </a:rPr>
              <a:t>Pour expliquer c'est quoi la virtualisation, partons de l'architecture de base d'un serveur</a:t>
            </a:r>
            <a:endParaRPr lang="en-US" altLang="en-US" spc="-1">
              <a:latin typeface="Arial"/>
              <a:sym typeface="+mn-ea"/>
            </a:endParaRPr>
          </a:p>
          <a:p>
            <a:pPr marL="215900" indent="-215900">
              <a:lnSpc>
                <a:spcPct val="100000"/>
              </a:lnSpc>
            </a:pPr>
            <a:endParaRPr lang="en-US" altLang="en-US" spc="-1">
              <a:latin typeface="Arial"/>
              <a:sym typeface="+mn-ea"/>
            </a:endParaRPr>
          </a:p>
          <a:p>
            <a:pPr marL="215900" indent="-215900">
              <a:lnSpc>
                <a:spcPct val="100000"/>
              </a:lnSpc>
            </a:pPr>
            <a:r>
              <a:rPr lang="en-US" altLang="en-US" spc="-1">
                <a:latin typeface="Arial"/>
                <a:sym typeface="+mn-ea"/>
              </a:rPr>
              <a:t>-&gt; je travaille dans une équipe de recherche ...</a:t>
            </a:r>
            <a:endParaRPr lang="en-US" altLang="en-US" spc="-1">
              <a:latin typeface="Arial"/>
              <a:sym typeface="+mn-ea"/>
            </a:endParaRPr>
          </a:p>
          <a:p>
            <a:pPr marL="215900" indent="-215900">
              <a:lnSpc>
                <a:spcPct val="100000"/>
              </a:lnSpc>
            </a:pPr>
            <a:endParaRPr lang="en-US" altLang="en-US" spc="-1">
              <a:latin typeface="Arial"/>
              <a:sym typeface="+mn-ea"/>
            </a:endParaRPr>
          </a:p>
          <a:p>
            <a:pPr marL="215900" indent="-215900">
              <a:lnSpc>
                <a:spcPct val="100000"/>
              </a:lnSpc>
            </a:pPr>
            <a:r>
              <a:rPr lang="en-US" altLang="en-US" spc="-1">
                <a:latin typeface="Arial"/>
                <a:sym typeface="+mn-ea"/>
              </a:rPr>
              <a:t>-&gt; intégration: l'intégration d'un tel travail de recherche suit en général un long parcours qui est indépendant de nos résultats de recherche</a:t>
            </a:r>
            <a:endParaRPr lang="en-US" altLang="en-US" spc="-1">
              <a:latin typeface="Arial"/>
              <a:sym typeface="+mn-ea"/>
            </a:endParaRPr>
          </a:p>
          <a:p>
            <a:pPr marL="215900" indent="-215900">
              <a:lnSpc>
                <a:spcPct val="100000"/>
              </a:lnSpc>
            </a:pPr>
            <a:r>
              <a:rPr lang="en-US" altLang="en-US" spc="-1">
                <a:latin typeface="Arial"/>
                <a:sym typeface="+mn-ea"/>
              </a:rPr>
              <a:t> </a:t>
            </a:r>
            <a:endParaRPr lang="en-US" altLang="en-US" spc="-1">
              <a:latin typeface="Arial"/>
              <a:sym typeface="+mn-ea"/>
            </a:endParaRPr>
          </a:p>
          <a:p>
            <a:pPr marL="215900" indent="-215900">
              <a:lnSpc>
                <a:spcPct val="100000"/>
              </a:lnSpc>
            </a:pPr>
            <a:r>
              <a:rPr lang="en-US" altLang="en-US" spc="-1">
                <a:latin typeface="Arial"/>
                <a:sym typeface="+mn-ea"/>
              </a:rPr>
              <a:t>le numérique n'a pas que des enjeux environnementaux aujourd'hui</a:t>
            </a:r>
            <a:endParaRPr lang="en-US" altLang="fr-FR" b="0" strike="noStrike" spc="-1">
              <a:latin typeface="Arial"/>
            </a:endParaRPr>
          </a:p>
          <a:p>
            <a:pPr marL="215900" indent="-215900">
              <a:lnSpc>
                <a:spcPct val="100000"/>
              </a:lnSpc>
            </a:pPr>
            <a:r>
              <a:rPr lang="en-US" altLang="fr-FR" spc="-1">
                <a:latin typeface="Arial"/>
                <a:sym typeface="+mn-ea"/>
              </a:rPr>
              <a:t>les avancées technologiques en particulier doivent également tenir compte aujourd'hui d</a:t>
            </a:r>
            <a:r>
              <a:rPr lang="en-US" altLang="en-US" spc="-1">
                <a:latin typeface="Arial"/>
                <a:sym typeface="+mn-ea"/>
              </a:rPr>
              <a:t>es facteurs d'inclusivité</a:t>
            </a:r>
            <a:endParaRPr lang="en-US" altLang="fr-FR" b="0" strike="noStrike" spc="-1">
              <a:latin typeface="Arial"/>
            </a:endParaRPr>
          </a:p>
          <a:p>
            <a:pPr marL="215900" indent="-215900">
              <a:lnSpc>
                <a:spcPct val="100000"/>
              </a:lnSpc>
            </a:pPr>
            <a:endParaRPr lang="en-US" altLang="fr-FR" b="0" strike="noStrike" spc="-1">
              <a:latin typeface="Arial"/>
            </a:endParaRPr>
          </a:p>
          <a:p>
            <a:pPr marL="215900" indent="-215900">
              <a:lnSpc>
                <a:spcPct val="100000"/>
              </a:lnSpc>
            </a:pPr>
            <a:endParaRPr lang="en-US" altLang="fr-FR" sz="2000" b="0" strike="noStrike" spc="-1">
              <a:latin typeface="Arial"/>
            </a:endParaRPr>
          </a:p>
        </p:txBody>
      </p:sp>
      <p:sp>
        <p:nvSpPr>
          <p:cNvPr id="362" name="TextShape 3"/>
          <p:cNvSpPr txBox="1"/>
          <p:nvPr/>
        </p:nvSpPr>
        <p:spPr>
          <a:xfrm>
            <a:off x="3884760" y="8685360"/>
            <a:ext cx="2971440" cy="458280"/>
          </a:xfrm>
          <a:prstGeom prst="rect">
            <a:avLst/>
          </a:prstGeom>
          <a:noFill/>
          <a:ln>
            <a:noFill/>
          </a:ln>
        </p:spPr>
        <p:txBody>
          <a:bodyPr anchor="b"/>
          <a:p>
            <a:endParaRPr lang="fr-FR" sz="2400" b="0" strike="noStrike" spc="-1">
              <a:latin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PlaceHolder 1"/>
          <p:cNvSpPr>
            <a:spLocks noGrp="1"/>
          </p:cNvSpPr>
          <p:nvPr>
            <p:ph type="sldImg"/>
          </p:nvPr>
        </p:nvSpPr>
        <p:spPr>
          <a:xfrm>
            <a:off x="685800" y="1143000"/>
            <a:ext cx="5486040" cy="3085920"/>
          </a:xfrm>
          <a:prstGeom prst="rect">
            <a:avLst/>
          </a:prstGeom>
        </p:spPr>
      </p:sp>
      <p:sp>
        <p:nvSpPr>
          <p:cNvPr id="361" name="PlaceHolder 2"/>
          <p:cNvSpPr>
            <a:spLocks noGrp="1"/>
          </p:cNvSpPr>
          <p:nvPr>
            <p:ph type="body"/>
          </p:nvPr>
        </p:nvSpPr>
        <p:spPr>
          <a:xfrm>
            <a:off x="685800" y="4400640"/>
            <a:ext cx="5486040" cy="3600000"/>
          </a:xfrm>
          <a:prstGeom prst="rect">
            <a:avLst/>
          </a:prstGeom>
        </p:spPr>
        <p:txBody>
          <a:bodyPr/>
          <a:p>
            <a:pPr marL="215900" indent="-215900">
              <a:lnSpc>
                <a:spcPct val="100000"/>
              </a:lnSpc>
            </a:pPr>
            <a:r>
              <a:rPr lang="en-US" altLang="fr-FR" spc="-1">
                <a:solidFill>
                  <a:srgbClr val="000000"/>
                </a:solidFill>
                <a:sym typeface="+mn-ea"/>
              </a:rPr>
              <a:t>le numérique aujourd'hui s'invite dans tous les aspects et domaines de notre vie, jusque dans nos maisons: on a tout aujoud'hui qui peut être connecté notre télévision, notre cuisine, notre réveil, mm nos toilettes aujourd'hui peuvent être connectées</a:t>
            </a:r>
            <a:endParaRPr lang="en-US" altLang="fr-FR" b="0" strike="noStrike" spc="-1">
              <a:solidFill>
                <a:srgbClr val="000000"/>
              </a:solidFill>
              <a:latin typeface="+mn-lt"/>
              <a:ea typeface="+mn-ea"/>
            </a:endParaRPr>
          </a:p>
          <a:p>
            <a:pPr marL="215900" indent="-215900">
              <a:lnSpc>
                <a:spcPct val="100000"/>
              </a:lnSpc>
            </a:pPr>
            <a:r>
              <a:rPr lang="en-US" altLang="fr-FR" spc="-1">
                <a:latin typeface="Arial"/>
                <a:sym typeface="+mn-ea"/>
              </a:rPr>
              <a:t>on ne va pas se mentir, les avancées technologiques ont contribué à rendre certains aspects de notre quotidien plus simples et on peut très vite y devenir accro : on perd l'habitude d'uitliser un stylo pour écrire, de lire des livres papier, de retenir des informations pcq on se dit qu'on les a stockées qlq part sur notre téléphone dans notre ordi portable, ...</a:t>
            </a:r>
            <a:endParaRPr lang="en-US" altLang="fr-FR" b="0" strike="noStrike" spc="-1">
              <a:latin typeface="Arial"/>
            </a:endParaRPr>
          </a:p>
          <a:p>
            <a:pPr marL="215900" indent="-215900">
              <a:lnSpc>
                <a:spcPct val="100000"/>
              </a:lnSpc>
            </a:pPr>
            <a:r>
              <a:rPr lang="en-US" altLang="en-US" spc="-1">
                <a:latin typeface="Arial"/>
                <a:sym typeface="+mn-ea"/>
              </a:rPr>
              <a:t>Et toutes les informations que nous sauvegardons à distance ou faisons transiter via internet sont stockées  dans des data centres sur des ordinateurs appelés serveurs</a:t>
            </a:r>
            <a:endParaRPr lang="en-US" altLang="en-US" spc="-1">
              <a:latin typeface="Arial"/>
              <a:sym typeface="+mn-ea"/>
            </a:endParaRPr>
          </a:p>
          <a:p>
            <a:pPr marL="215900" indent="-215900">
              <a:lnSpc>
                <a:spcPct val="100000"/>
              </a:lnSpc>
            </a:pPr>
            <a:r>
              <a:rPr lang="en-US" altLang="en-US" spc="-1">
                <a:latin typeface="Arial"/>
                <a:sym typeface="+mn-ea"/>
              </a:rPr>
              <a:t>Et ces serveurs sont constamment sinon tout le temps allumés afin de nous garantir une continuité de service (c la raison pour laquelle nous pouvons par exemple accéder à nos mails à tout heure, ou communiquer via whatsapp ou snapchat à tout moment</a:t>
            </a:r>
            <a:endParaRPr lang="en-US" altLang="en-US" spc="-1">
              <a:latin typeface="Arial"/>
              <a:sym typeface="+mn-ea"/>
            </a:endParaRPr>
          </a:p>
          <a:p>
            <a:pPr marL="215900" indent="-215900">
              <a:lnSpc>
                <a:spcPct val="100000"/>
              </a:lnSpc>
            </a:pPr>
            <a:r>
              <a:rPr lang="en-US" altLang="en-US" spc="-1">
                <a:latin typeface="Arial"/>
                <a:sym typeface="+mn-ea"/>
              </a:rPr>
              <a:t>Mais cet allumage permanent entraine donc une grande consommation d'électricité (qui représente 50 à 70% des dépenses globales dans un data centre) accompagnée d'une émission de CO2 tout aussi importante. Les secteurs du numérique et de l'internet sont d'ailleurs appelés “pollueurs silencieux”</a:t>
            </a:r>
            <a:endParaRPr lang="en-US" altLang="en-US" spc="-1">
              <a:latin typeface="Arial"/>
              <a:sym typeface="+mn-ea"/>
            </a:endParaRPr>
          </a:p>
          <a:p>
            <a:pPr marL="215900" indent="-215900">
              <a:lnSpc>
                <a:spcPct val="100000"/>
              </a:lnSpc>
            </a:pPr>
            <a:endParaRPr lang="en-US" altLang="en-US" b="0" strike="noStrike" spc="-1">
              <a:latin typeface="Arial"/>
              <a:sym typeface="+mn-ea"/>
            </a:endParaRPr>
          </a:p>
          <a:p>
            <a:pPr marL="215900" indent="-215900">
              <a:lnSpc>
                <a:spcPct val="100000"/>
              </a:lnSpc>
            </a:pPr>
            <a:r>
              <a:rPr lang="en-US" altLang="en-US" spc="-1">
                <a:latin typeface="Arial"/>
                <a:sym typeface="+mn-ea"/>
              </a:rPr>
              <a:t>Mon travail de thèse a pour finalité de contribuer à réduire cette consommation en s'attaquant au socle architectural des ordinateurs dans les data centres</a:t>
            </a:r>
            <a:endParaRPr lang="en-US" altLang="en-US" spc="-1">
              <a:latin typeface="Arial"/>
              <a:sym typeface="+mn-ea"/>
            </a:endParaRPr>
          </a:p>
          <a:p>
            <a:pPr marL="215900" indent="-215900">
              <a:lnSpc>
                <a:spcPct val="100000"/>
              </a:lnSpc>
            </a:pPr>
            <a:endParaRPr lang="en-US" altLang="en-US" b="0" strike="noStrike" spc="-1">
              <a:latin typeface="Arial"/>
              <a:sym typeface="+mn-ea"/>
            </a:endParaRPr>
          </a:p>
          <a:p>
            <a:pPr marL="215900" indent="-215900">
              <a:lnSpc>
                <a:spcPct val="100000"/>
              </a:lnSpc>
            </a:pPr>
            <a:r>
              <a:rPr lang="en-US" altLang="en-US" spc="-1">
                <a:latin typeface="Arial"/>
                <a:sym typeface="+mn-ea"/>
              </a:rPr>
              <a:t>de plus en plus on a des data centres dit “green” qui essaient de réduire leur impact environnement en utilisant par exemple l'eau des nappes fréatiques ou de l'hydrogène pour refroidir les serveurs (ce qui réduit l'utilisation de climatiseurs),  </a:t>
            </a:r>
            <a:endParaRPr lang="en-US" altLang="en-US" spc="-1">
              <a:latin typeface="Arial"/>
              <a:sym typeface="+mn-ea"/>
            </a:endParaRPr>
          </a:p>
          <a:p>
            <a:pPr marL="215900" indent="-215900">
              <a:lnSpc>
                <a:spcPct val="100000"/>
              </a:lnSpc>
            </a:pPr>
            <a:endParaRPr lang="en-US" altLang="en-US" spc="-1">
              <a:latin typeface="Arial"/>
              <a:sym typeface="+mn-ea"/>
            </a:endParaRPr>
          </a:p>
          <a:p>
            <a:pPr marL="215900" indent="-215900">
              <a:lnSpc>
                <a:spcPct val="100000"/>
              </a:lnSpc>
            </a:pPr>
            <a:r>
              <a:rPr lang="en-US" altLang="en-US" spc="-1">
                <a:latin typeface="Arial"/>
                <a:sym typeface="+mn-ea"/>
              </a:rPr>
              <a:t>Nous avons également de nouvelles technologies qui permettent de réduire le nombre de serveurs qui ont besoin d'être allumés dans un data centre: notamment la virtualisation</a:t>
            </a:r>
            <a:endParaRPr lang="en-US" altLang="en-US" spc="-1">
              <a:latin typeface="Arial"/>
              <a:sym typeface="+mn-ea"/>
            </a:endParaRPr>
          </a:p>
          <a:p>
            <a:pPr marL="215900" indent="-215900">
              <a:lnSpc>
                <a:spcPct val="100000"/>
              </a:lnSpc>
            </a:pPr>
            <a:r>
              <a:rPr lang="en-US" altLang="en-US" spc="-1">
                <a:latin typeface="Arial"/>
                <a:sym typeface="+mn-ea"/>
              </a:rPr>
              <a:t>Pour expliquer c'est quoi la virtualisation, partons de l'architecture de base d'un serveur</a:t>
            </a:r>
            <a:endParaRPr lang="en-US" altLang="en-US" spc="-1">
              <a:latin typeface="Arial"/>
              <a:sym typeface="+mn-ea"/>
            </a:endParaRPr>
          </a:p>
          <a:p>
            <a:pPr marL="215900" indent="-215900">
              <a:lnSpc>
                <a:spcPct val="100000"/>
              </a:lnSpc>
            </a:pPr>
            <a:endParaRPr lang="en-US" altLang="en-US" spc="-1">
              <a:latin typeface="Arial"/>
              <a:sym typeface="+mn-ea"/>
            </a:endParaRPr>
          </a:p>
          <a:p>
            <a:pPr marL="215900" indent="-215900">
              <a:lnSpc>
                <a:spcPct val="100000"/>
              </a:lnSpc>
            </a:pPr>
            <a:r>
              <a:rPr lang="en-US" altLang="en-US" spc="-1">
                <a:latin typeface="Arial"/>
                <a:sym typeface="+mn-ea"/>
              </a:rPr>
              <a:t>-&gt; je travaille dans une équipe de recherche ...</a:t>
            </a:r>
            <a:endParaRPr lang="en-US" altLang="en-US" spc="-1">
              <a:latin typeface="Arial"/>
              <a:sym typeface="+mn-ea"/>
            </a:endParaRPr>
          </a:p>
          <a:p>
            <a:pPr marL="215900" indent="-215900">
              <a:lnSpc>
                <a:spcPct val="100000"/>
              </a:lnSpc>
            </a:pPr>
            <a:endParaRPr lang="en-US" altLang="en-US" spc="-1">
              <a:latin typeface="Arial"/>
              <a:sym typeface="+mn-ea"/>
            </a:endParaRPr>
          </a:p>
          <a:p>
            <a:pPr marL="215900" indent="-215900">
              <a:lnSpc>
                <a:spcPct val="100000"/>
              </a:lnSpc>
            </a:pPr>
            <a:r>
              <a:rPr lang="en-US" altLang="en-US" spc="-1">
                <a:latin typeface="Arial"/>
                <a:sym typeface="+mn-ea"/>
              </a:rPr>
              <a:t>-&gt; intégration: l'intégration d'un tel travail de recherche suit en général un long parcours qui est indépendant de nos résultats de recherche</a:t>
            </a:r>
            <a:endParaRPr lang="en-US" altLang="en-US" spc="-1">
              <a:latin typeface="Arial"/>
              <a:sym typeface="+mn-ea"/>
            </a:endParaRPr>
          </a:p>
          <a:p>
            <a:pPr marL="215900" indent="-215900">
              <a:lnSpc>
                <a:spcPct val="100000"/>
              </a:lnSpc>
            </a:pPr>
            <a:r>
              <a:rPr lang="en-US" altLang="en-US" spc="-1">
                <a:latin typeface="Arial"/>
                <a:sym typeface="+mn-ea"/>
              </a:rPr>
              <a:t> </a:t>
            </a:r>
            <a:endParaRPr lang="en-US" altLang="en-US" spc="-1">
              <a:latin typeface="Arial"/>
              <a:sym typeface="+mn-ea"/>
            </a:endParaRPr>
          </a:p>
          <a:p>
            <a:pPr marL="215900" indent="-215900">
              <a:lnSpc>
                <a:spcPct val="100000"/>
              </a:lnSpc>
            </a:pPr>
            <a:r>
              <a:rPr lang="en-US" altLang="en-US" spc="-1">
                <a:latin typeface="Arial"/>
                <a:sym typeface="+mn-ea"/>
              </a:rPr>
              <a:t>le numérique n'a pas que des enjeux environnementaux aujourd'hui</a:t>
            </a:r>
            <a:endParaRPr lang="en-US" altLang="fr-FR" b="0" strike="noStrike" spc="-1">
              <a:latin typeface="Arial"/>
            </a:endParaRPr>
          </a:p>
          <a:p>
            <a:pPr marL="215900" indent="-215900">
              <a:lnSpc>
                <a:spcPct val="100000"/>
              </a:lnSpc>
            </a:pPr>
            <a:r>
              <a:rPr lang="en-US" altLang="fr-FR" spc="-1">
                <a:latin typeface="Arial"/>
                <a:sym typeface="+mn-ea"/>
              </a:rPr>
              <a:t>les avancées technologiques en particulier doivent également tenir compte aujourd'hui d</a:t>
            </a:r>
            <a:r>
              <a:rPr lang="en-US" altLang="en-US" spc="-1">
                <a:latin typeface="Arial"/>
                <a:sym typeface="+mn-ea"/>
              </a:rPr>
              <a:t>es facteurs d'inclusivité</a:t>
            </a:r>
            <a:endParaRPr lang="en-US" altLang="fr-FR" b="0" strike="noStrike" spc="-1">
              <a:latin typeface="Arial"/>
            </a:endParaRPr>
          </a:p>
          <a:p>
            <a:pPr marL="215900" indent="-215900">
              <a:lnSpc>
                <a:spcPct val="100000"/>
              </a:lnSpc>
            </a:pPr>
            <a:endParaRPr lang="en-US" altLang="fr-FR" b="0" strike="noStrike" spc="-1">
              <a:latin typeface="Arial"/>
            </a:endParaRPr>
          </a:p>
          <a:p>
            <a:pPr marL="215900" indent="-215900">
              <a:lnSpc>
                <a:spcPct val="100000"/>
              </a:lnSpc>
            </a:pPr>
            <a:endParaRPr lang="en-US" altLang="fr-FR" sz="2000" b="0" strike="noStrike" spc="-1">
              <a:latin typeface="Arial"/>
            </a:endParaRPr>
          </a:p>
        </p:txBody>
      </p:sp>
      <p:sp>
        <p:nvSpPr>
          <p:cNvPr id="362" name="TextShape 3"/>
          <p:cNvSpPr txBox="1"/>
          <p:nvPr/>
        </p:nvSpPr>
        <p:spPr>
          <a:xfrm>
            <a:off x="3884760" y="8685360"/>
            <a:ext cx="2971440" cy="458280"/>
          </a:xfrm>
          <a:prstGeom prst="rect">
            <a:avLst/>
          </a:prstGeom>
          <a:noFill/>
          <a:ln>
            <a:noFill/>
          </a:ln>
        </p:spPr>
        <p:txBody>
          <a:bodyPr anchor="b"/>
          <a:p>
            <a:endParaRPr lang="fr-FR" sz="2400" b="0" strike="noStrike" spc="-1">
              <a:latin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PlaceHolder 1"/>
          <p:cNvSpPr>
            <a:spLocks noGrp="1"/>
          </p:cNvSpPr>
          <p:nvPr>
            <p:ph type="sldImg"/>
          </p:nvPr>
        </p:nvSpPr>
        <p:spPr>
          <a:xfrm>
            <a:off x="685800" y="1143000"/>
            <a:ext cx="5486040" cy="3085920"/>
          </a:xfrm>
          <a:prstGeom prst="rect">
            <a:avLst/>
          </a:prstGeom>
        </p:spPr>
      </p:sp>
      <p:sp>
        <p:nvSpPr>
          <p:cNvPr id="361" name="PlaceHolder 2"/>
          <p:cNvSpPr>
            <a:spLocks noGrp="1"/>
          </p:cNvSpPr>
          <p:nvPr>
            <p:ph type="body"/>
          </p:nvPr>
        </p:nvSpPr>
        <p:spPr>
          <a:xfrm>
            <a:off x="685800" y="4400640"/>
            <a:ext cx="5486040" cy="3600000"/>
          </a:xfrm>
          <a:prstGeom prst="rect">
            <a:avLst/>
          </a:prstGeom>
        </p:spPr>
        <p:txBody>
          <a:bodyPr/>
          <a:p>
            <a:pPr marL="215900" indent="-215900">
              <a:lnSpc>
                <a:spcPct val="100000"/>
              </a:lnSpc>
            </a:pPr>
            <a:r>
              <a:rPr lang="en-US" altLang="fr-FR" spc="-1">
                <a:solidFill>
                  <a:srgbClr val="000000"/>
                </a:solidFill>
                <a:sym typeface="+mn-ea"/>
              </a:rPr>
              <a:t>le numérique aujourd'hui s'invite dans tous les aspects et domaines de notre vie, jusque dans nos maisons: on a tout aujoud'hui qui peut être connecté notre télévision, notre cuisine, notre réveil, mm nos toilettes aujourd'hui peuvent être connectées</a:t>
            </a:r>
            <a:endParaRPr lang="en-US" altLang="fr-FR" b="0" strike="noStrike" spc="-1">
              <a:solidFill>
                <a:srgbClr val="000000"/>
              </a:solidFill>
              <a:latin typeface="+mn-lt"/>
              <a:ea typeface="+mn-ea"/>
            </a:endParaRPr>
          </a:p>
          <a:p>
            <a:pPr marL="215900" indent="-215900">
              <a:lnSpc>
                <a:spcPct val="100000"/>
              </a:lnSpc>
            </a:pPr>
            <a:r>
              <a:rPr lang="en-US" altLang="fr-FR" spc="-1">
                <a:latin typeface="Arial"/>
                <a:sym typeface="+mn-ea"/>
              </a:rPr>
              <a:t>on ne va pas se mentir, les avancées technologiques ont contribué à rendre certains aspects de notre quotidien plus simples et on peut très vite y devenir accro : on perd l'habitude d'uitliser un stylo pour écrire, de lire des livres papier, de retenir des informations pcq on se dit qu'on les a stockées qlq part sur notre téléphone dans notre ordi portable, ...</a:t>
            </a:r>
            <a:endParaRPr lang="en-US" altLang="fr-FR" b="0" strike="noStrike" spc="-1">
              <a:latin typeface="Arial"/>
            </a:endParaRPr>
          </a:p>
          <a:p>
            <a:pPr marL="215900" indent="-215900">
              <a:lnSpc>
                <a:spcPct val="100000"/>
              </a:lnSpc>
            </a:pPr>
            <a:r>
              <a:rPr lang="en-US" altLang="en-US" spc="-1">
                <a:latin typeface="Arial"/>
                <a:sym typeface="+mn-ea"/>
              </a:rPr>
              <a:t>Et toutes les informations que nous sauvegardons à distance ou faisons transiter via internet sont stockées  dans des data centres sur des ordinateurs appelés serveurs</a:t>
            </a:r>
            <a:endParaRPr lang="en-US" altLang="en-US" spc="-1">
              <a:latin typeface="Arial"/>
              <a:sym typeface="+mn-ea"/>
            </a:endParaRPr>
          </a:p>
          <a:p>
            <a:pPr marL="215900" indent="-215900">
              <a:lnSpc>
                <a:spcPct val="100000"/>
              </a:lnSpc>
            </a:pPr>
            <a:r>
              <a:rPr lang="en-US" altLang="en-US" spc="-1">
                <a:latin typeface="Arial"/>
                <a:sym typeface="+mn-ea"/>
              </a:rPr>
              <a:t>Et ces serveurs sont constamment sinon tout le temps allumés afin de nous garantir une continuité de service (c la raison pour laquelle nous pouvons par exemple accéder à nos mails à tout heure, ou communiquer via whatsapp ou snapchat à tout moment</a:t>
            </a:r>
            <a:endParaRPr lang="en-US" altLang="en-US" spc="-1">
              <a:latin typeface="Arial"/>
              <a:sym typeface="+mn-ea"/>
            </a:endParaRPr>
          </a:p>
          <a:p>
            <a:pPr marL="215900" indent="-215900">
              <a:lnSpc>
                <a:spcPct val="100000"/>
              </a:lnSpc>
            </a:pPr>
            <a:r>
              <a:rPr lang="en-US" altLang="en-US" spc="-1">
                <a:latin typeface="Arial"/>
                <a:sym typeface="+mn-ea"/>
              </a:rPr>
              <a:t>Mais cet allumage permanent entraine donc une grande consommation d'électricité (qui représente 50 à 70% des dépenses globales dans un data centre) accompagnée d'une émission de CO2 tout aussi importante. Les secteurs du numérique et de l'internet sont d'ailleurs appelés “pollueurs silencieux”</a:t>
            </a:r>
            <a:endParaRPr lang="en-US" altLang="en-US" spc="-1">
              <a:latin typeface="Arial"/>
              <a:sym typeface="+mn-ea"/>
            </a:endParaRPr>
          </a:p>
          <a:p>
            <a:pPr marL="215900" indent="-215900">
              <a:lnSpc>
                <a:spcPct val="100000"/>
              </a:lnSpc>
            </a:pPr>
            <a:endParaRPr lang="en-US" altLang="en-US" b="0" strike="noStrike" spc="-1">
              <a:latin typeface="Arial"/>
              <a:sym typeface="+mn-ea"/>
            </a:endParaRPr>
          </a:p>
          <a:p>
            <a:pPr marL="215900" indent="-215900">
              <a:lnSpc>
                <a:spcPct val="100000"/>
              </a:lnSpc>
            </a:pPr>
            <a:r>
              <a:rPr lang="en-US" altLang="en-US" spc="-1">
                <a:latin typeface="Arial"/>
                <a:sym typeface="+mn-ea"/>
              </a:rPr>
              <a:t>Mon travail de thèse a pour finalité de contribuer à réduire cette consommation en s'attaquant au socle architectural des ordinateurs dans les data centres</a:t>
            </a:r>
            <a:endParaRPr lang="en-US" altLang="en-US" spc="-1">
              <a:latin typeface="Arial"/>
              <a:sym typeface="+mn-ea"/>
            </a:endParaRPr>
          </a:p>
          <a:p>
            <a:pPr marL="215900" indent="-215900">
              <a:lnSpc>
                <a:spcPct val="100000"/>
              </a:lnSpc>
            </a:pPr>
            <a:endParaRPr lang="en-US" altLang="en-US" b="0" strike="noStrike" spc="-1">
              <a:latin typeface="Arial"/>
              <a:sym typeface="+mn-ea"/>
            </a:endParaRPr>
          </a:p>
          <a:p>
            <a:pPr marL="215900" indent="-215900">
              <a:lnSpc>
                <a:spcPct val="100000"/>
              </a:lnSpc>
            </a:pPr>
            <a:r>
              <a:rPr lang="en-US" altLang="en-US" spc="-1">
                <a:latin typeface="Arial"/>
                <a:sym typeface="+mn-ea"/>
              </a:rPr>
              <a:t>de plus en plus on a des data centres dit “green” qui essaient de réduire leur impact environnement en utilisant par exemple l'eau des nappes fréatiques ou de l'hydrogène pour refroidir les serveurs (ce qui réduit l'utilisation de climatiseurs),  </a:t>
            </a:r>
            <a:endParaRPr lang="en-US" altLang="en-US" spc="-1">
              <a:latin typeface="Arial"/>
              <a:sym typeface="+mn-ea"/>
            </a:endParaRPr>
          </a:p>
          <a:p>
            <a:pPr marL="215900" indent="-215900">
              <a:lnSpc>
                <a:spcPct val="100000"/>
              </a:lnSpc>
            </a:pPr>
            <a:endParaRPr lang="en-US" altLang="en-US" spc="-1">
              <a:latin typeface="Arial"/>
              <a:sym typeface="+mn-ea"/>
            </a:endParaRPr>
          </a:p>
          <a:p>
            <a:pPr marL="215900" indent="-215900">
              <a:lnSpc>
                <a:spcPct val="100000"/>
              </a:lnSpc>
            </a:pPr>
            <a:r>
              <a:rPr lang="en-US" altLang="en-US" spc="-1">
                <a:latin typeface="Arial"/>
                <a:sym typeface="+mn-ea"/>
              </a:rPr>
              <a:t>Nous avons également de nouvelles technologies qui permettent de réduire le nombre de serveurs qui ont besoin d'être allumés dans un data centre: notamment la virtualisation</a:t>
            </a:r>
            <a:endParaRPr lang="en-US" altLang="en-US" spc="-1">
              <a:latin typeface="Arial"/>
              <a:sym typeface="+mn-ea"/>
            </a:endParaRPr>
          </a:p>
          <a:p>
            <a:pPr marL="215900" indent="-215900">
              <a:lnSpc>
                <a:spcPct val="100000"/>
              </a:lnSpc>
            </a:pPr>
            <a:r>
              <a:rPr lang="en-US" altLang="en-US" spc="-1">
                <a:latin typeface="Arial"/>
                <a:sym typeface="+mn-ea"/>
              </a:rPr>
              <a:t>Pour expliquer c'est quoi la virtualisation, partons de l'architecture de base d'un serveur</a:t>
            </a:r>
            <a:endParaRPr lang="en-US" altLang="en-US" spc="-1">
              <a:latin typeface="Arial"/>
              <a:sym typeface="+mn-ea"/>
            </a:endParaRPr>
          </a:p>
          <a:p>
            <a:pPr marL="215900" indent="-215900">
              <a:lnSpc>
                <a:spcPct val="100000"/>
              </a:lnSpc>
            </a:pPr>
            <a:endParaRPr lang="en-US" altLang="en-US" spc="-1">
              <a:latin typeface="Arial"/>
              <a:sym typeface="+mn-ea"/>
            </a:endParaRPr>
          </a:p>
          <a:p>
            <a:pPr marL="215900" indent="-215900">
              <a:lnSpc>
                <a:spcPct val="100000"/>
              </a:lnSpc>
            </a:pPr>
            <a:r>
              <a:rPr lang="en-US" altLang="en-US" spc="-1">
                <a:latin typeface="Arial"/>
                <a:sym typeface="+mn-ea"/>
              </a:rPr>
              <a:t>-&gt; je travaille dans une équipe de recherche ...</a:t>
            </a:r>
            <a:endParaRPr lang="en-US" altLang="en-US" spc="-1">
              <a:latin typeface="Arial"/>
              <a:sym typeface="+mn-ea"/>
            </a:endParaRPr>
          </a:p>
          <a:p>
            <a:pPr marL="215900" indent="-215900">
              <a:lnSpc>
                <a:spcPct val="100000"/>
              </a:lnSpc>
            </a:pPr>
            <a:endParaRPr lang="en-US" altLang="en-US" spc="-1">
              <a:latin typeface="Arial"/>
              <a:sym typeface="+mn-ea"/>
            </a:endParaRPr>
          </a:p>
          <a:p>
            <a:pPr marL="215900" indent="-215900">
              <a:lnSpc>
                <a:spcPct val="100000"/>
              </a:lnSpc>
            </a:pPr>
            <a:r>
              <a:rPr lang="en-US" altLang="en-US" spc="-1">
                <a:latin typeface="Arial"/>
                <a:sym typeface="+mn-ea"/>
              </a:rPr>
              <a:t>-&gt; intégration: l'intégration d'un tel travail de recherche suit en général un long parcours qui est indépendant de nos résultats de recherche</a:t>
            </a:r>
            <a:endParaRPr lang="en-US" altLang="en-US" spc="-1">
              <a:latin typeface="Arial"/>
              <a:sym typeface="+mn-ea"/>
            </a:endParaRPr>
          </a:p>
          <a:p>
            <a:pPr marL="215900" indent="-215900">
              <a:lnSpc>
                <a:spcPct val="100000"/>
              </a:lnSpc>
            </a:pPr>
            <a:r>
              <a:rPr lang="en-US" altLang="en-US" spc="-1">
                <a:latin typeface="Arial"/>
                <a:sym typeface="+mn-ea"/>
              </a:rPr>
              <a:t> </a:t>
            </a:r>
            <a:endParaRPr lang="en-US" altLang="en-US" spc="-1">
              <a:latin typeface="Arial"/>
              <a:sym typeface="+mn-ea"/>
            </a:endParaRPr>
          </a:p>
          <a:p>
            <a:pPr marL="215900" indent="-215900">
              <a:lnSpc>
                <a:spcPct val="100000"/>
              </a:lnSpc>
            </a:pPr>
            <a:r>
              <a:rPr lang="en-US" altLang="en-US" spc="-1">
                <a:latin typeface="Arial"/>
                <a:sym typeface="+mn-ea"/>
              </a:rPr>
              <a:t>le numérique n'a pas que des enjeux environnementaux aujourd'hui</a:t>
            </a:r>
            <a:endParaRPr lang="en-US" altLang="fr-FR" b="0" strike="noStrike" spc="-1">
              <a:latin typeface="Arial"/>
            </a:endParaRPr>
          </a:p>
          <a:p>
            <a:pPr marL="215900" indent="-215900">
              <a:lnSpc>
                <a:spcPct val="100000"/>
              </a:lnSpc>
            </a:pPr>
            <a:r>
              <a:rPr lang="en-US" altLang="fr-FR" spc="-1">
                <a:latin typeface="Arial"/>
                <a:sym typeface="+mn-ea"/>
              </a:rPr>
              <a:t>les avancées technologiques en particulier doivent également tenir compte aujourd'hui d</a:t>
            </a:r>
            <a:r>
              <a:rPr lang="en-US" altLang="en-US" spc="-1">
                <a:latin typeface="Arial"/>
                <a:sym typeface="+mn-ea"/>
              </a:rPr>
              <a:t>es facteurs d'inclusivité</a:t>
            </a:r>
            <a:endParaRPr lang="en-US" altLang="fr-FR" b="0" strike="noStrike" spc="-1">
              <a:latin typeface="Arial"/>
            </a:endParaRPr>
          </a:p>
          <a:p>
            <a:pPr marL="215900" indent="-215900">
              <a:lnSpc>
                <a:spcPct val="100000"/>
              </a:lnSpc>
            </a:pPr>
            <a:endParaRPr lang="en-US" altLang="fr-FR" b="0" strike="noStrike" spc="-1">
              <a:latin typeface="Arial"/>
            </a:endParaRPr>
          </a:p>
          <a:p>
            <a:pPr marL="215900" indent="-215900">
              <a:lnSpc>
                <a:spcPct val="100000"/>
              </a:lnSpc>
            </a:pPr>
            <a:endParaRPr lang="en-US" altLang="fr-FR" sz="2000" b="0" strike="noStrike" spc="-1">
              <a:latin typeface="Arial"/>
            </a:endParaRPr>
          </a:p>
        </p:txBody>
      </p:sp>
      <p:sp>
        <p:nvSpPr>
          <p:cNvPr id="362" name="TextShape 3"/>
          <p:cNvSpPr txBox="1"/>
          <p:nvPr/>
        </p:nvSpPr>
        <p:spPr>
          <a:xfrm>
            <a:off x="3884760" y="8685360"/>
            <a:ext cx="2971440" cy="458280"/>
          </a:xfrm>
          <a:prstGeom prst="rect">
            <a:avLst/>
          </a:prstGeom>
          <a:noFill/>
          <a:ln>
            <a:noFill/>
          </a:ln>
        </p:spPr>
        <p:txBody>
          <a:bodyPr anchor="b"/>
          <a:p>
            <a:endParaRPr lang="fr-FR" sz="2400" b="0" strike="noStrike" spc="-1">
              <a:latin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PlaceHolder 1"/>
          <p:cNvSpPr>
            <a:spLocks noGrp="1"/>
          </p:cNvSpPr>
          <p:nvPr>
            <p:ph type="sldImg"/>
          </p:nvPr>
        </p:nvSpPr>
        <p:spPr>
          <a:xfrm>
            <a:off x="685800" y="1143000"/>
            <a:ext cx="5486040" cy="3085920"/>
          </a:xfrm>
          <a:prstGeom prst="rect">
            <a:avLst/>
          </a:prstGeom>
        </p:spPr>
      </p:sp>
      <p:sp>
        <p:nvSpPr>
          <p:cNvPr id="361" name="PlaceHolder 2"/>
          <p:cNvSpPr>
            <a:spLocks noGrp="1"/>
          </p:cNvSpPr>
          <p:nvPr>
            <p:ph type="body"/>
          </p:nvPr>
        </p:nvSpPr>
        <p:spPr>
          <a:xfrm>
            <a:off x="685800" y="4400640"/>
            <a:ext cx="5486040" cy="3600000"/>
          </a:xfrm>
          <a:prstGeom prst="rect">
            <a:avLst/>
          </a:prstGeom>
        </p:spPr>
        <p:txBody>
          <a:bodyPr/>
          <a:p>
            <a:pPr marL="215900" indent="-215900">
              <a:lnSpc>
                <a:spcPct val="100000"/>
              </a:lnSpc>
            </a:pPr>
            <a:r>
              <a:rPr lang="en-US" altLang="fr-FR" spc="-1">
                <a:solidFill>
                  <a:srgbClr val="000000"/>
                </a:solidFill>
                <a:sym typeface="+mn-ea"/>
              </a:rPr>
              <a:t>le numérique aujourd'hui s'invite dans tous les aspects et domaines de notre vie, jusque dans nos maisons: on a tout aujoud'hui qui peut être connecté notre télévision, notre cuisine, notre réveil, mm nos toilettes aujourd'hui peuvent être connectées</a:t>
            </a:r>
            <a:endParaRPr lang="en-US" altLang="fr-FR" b="0" strike="noStrike" spc="-1">
              <a:solidFill>
                <a:srgbClr val="000000"/>
              </a:solidFill>
              <a:latin typeface="+mn-lt"/>
              <a:ea typeface="+mn-ea"/>
            </a:endParaRPr>
          </a:p>
          <a:p>
            <a:pPr marL="215900" indent="-215900">
              <a:lnSpc>
                <a:spcPct val="100000"/>
              </a:lnSpc>
            </a:pPr>
            <a:r>
              <a:rPr lang="en-US" altLang="fr-FR" spc="-1">
                <a:latin typeface="Arial"/>
                <a:sym typeface="+mn-ea"/>
              </a:rPr>
              <a:t>on ne va pas se mentir, les avancées technologiques ont contribué à rendre certains aspects de notre quotidien plus simples et on peut très vite y devenir accro : on perd l'habitude d'uitliser un stylo pour écrire, de lire des livres papier, de retenir des informations pcq on se dit qu'on les a stockées qlq part sur notre téléphone dans notre ordi portable, ...</a:t>
            </a:r>
            <a:endParaRPr lang="en-US" altLang="fr-FR" b="0" strike="noStrike" spc="-1">
              <a:latin typeface="Arial"/>
            </a:endParaRPr>
          </a:p>
          <a:p>
            <a:pPr marL="215900" indent="-215900">
              <a:lnSpc>
                <a:spcPct val="100000"/>
              </a:lnSpc>
            </a:pPr>
            <a:r>
              <a:rPr lang="en-US" altLang="en-US" spc="-1">
                <a:latin typeface="Arial"/>
                <a:sym typeface="+mn-ea"/>
              </a:rPr>
              <a:t>Et toutes les informations que nous sauvegardons à distance ou faisons transiter via internet sont stockées  dans des data centres sur des ordinateurs appelés serveurs</a:t>
            </a:r>
            <a:endParaRPr lang="en-US" altLang="en-US" spc="-1">
              <a:latin typeface="Arial"/>
              <a:sym typeface="+mn-ea"/>
            </a:endParaRPr>
          </a:p>
          <a:p>
            <a:pPr marL="215900" indent="-215900">
              <a:lnSpc>
                <a:spcPct val="100000"/>
              </a:lnSpc>
            </a:pPr>
            <a:r>
              <a:rPr lang="en-US" altLang="en-US" spc="-1">
                <a:latin typeface="Arial"/>
                <a:sym typeface="+mn-ea"/>
              </a:rPr>
              <a:t>Et ces serveurs sont constamment sinon tout le temps allumés afin de nous garantir une continuité de service (c la raison pour laquelle nous pouvons par exemple accéder à nos mails à tout heure, ou communiquer via whatsapp ou snapchat à tout moment</a:t>
            </a:r>
            <a:endParaRPr lang="en-US" altLang="en-US" spc="-1">
              <a:latin typeface="Arial"/>
              <a:sym typeface="+mn-ea"/>
            </a:endParaRPr>
          </a:p>
          <a:p>
            <a:pPr marL="215900" indent="-215900">
              <a:lnSpc>
                <a:spcPct val="100000"/>
              </a:lnSpc>
            </a:pPr>
            <a:r>
              <a:rPr lang="en-US" altLang="en-US" spc="-1">
                <a:latin typeface="Arial"/>
                <a:sym typeface="+mn-ea"/>
              </a:rPr>
              <a:t>Mais cet allumage permanent entraine donc une grande consommation d'électricité (qui représente 50 à 70% des dépenses globales dans un data centre) accompagnée d'une émission de CO2 tout aussi importante. Les secteurs du numérique et de l'internet sont d'ailleurs appelés “pollueurs silencieux”</a:t>
            </a:r>
            <a:endParaRPr lang="en-US" altLang="en-US" spc="-1">
              <a:latin typeface="Arial"/>
              <a:sym typeface="+mn-ea"/>
            </a:endParaRPr>
          </a:p>
          <a:p>
            <a:pPr marL="215900" indent="-215900">
              <a:lnSpc>
                <a:spcPct val="100000"/>
              </a:lnSpc>
            </a:pPr>
            <a:endParaRPr lang="en-US" altLang="en-US" b="0" strike="noStrike" spc="-1">
              <a:latin typeface="Arial"/>
              <a:sym typeface="+mn-ea"/>
            </a:endParaRPr>
          </a:p>
          <a:p>
            <a:pPr marL="215900" indent="-215900">
              <a:lnSpc>
                <a:spcPct val="100000"/>
              </a:lnSpc>
            </a:pPr>
            <a:r>
              <a:rPr lang="en-US" altLang="en-US" spc="-1">
                <a:latin typeface="Arial"/>
                <a:sym typeface="+mn-ea"/>
              </a:rPr>
              <a:t>Mon travail de thèse a pour finalité de contribuer à réduire cette consommation en s'attaquant au socle architectural des ordinateurs dans les data centres</a:t>
            </a:r>
            <a:endParaRPr lang="en-US" altLang="en-US" spc="-1">
              <a:latin typeface="Arial"/>
              <a:sym typeface="+mn-ea"/>
            </a:endParaRPr>
          </a:p>
          <a:p>
            <a:pPr marL="215900" indent="-215900">
              <a:lnSpc>
                <a:spcPct val="100000"/>
              </a:lnSpc>
            </a:pPr>
            <a:endParaRPr lang="en-US" altLang="en-US" b="0" strike="noStrike" spc="-1">
              <a:latin typeface="Arial"/>
              <a:sym typeface="+mn-ea"/>
            </a:endParaRPr>
          </a:p>
          <a:p>
            <a:pPr marL="215900" indent="-215900">
              <a:lnSpc>
                <a:spcPct val="100000"/>
              </a:lnSpc>
            </a:pPr>
            <a:r>
              <a:rPr lang="en-US" altLang="en-US" spc="-1">
                <a:latin typeface="Arial"/>
                <a:sym typeface="+mn-ea"/>
              </a:rPr>
              <a:t>de plus en plus on a des data centres dit “green” qui essaient de réduire leur impact environnement en utilisant par exemple l'eau des nappes fréatiques ou de l'hydrogène pour refroidir les serveurs (ce qui réduit l'utilisation de climatiseurs),  </a:t>
            </a:r>
            <a:endParaRPr lang="en-US" altLang="en-US" spc="-1">
              <a:latin typeface="Arial"/>
              <a:sym typeface="+mn-ea"/>
            </a:endParaRPr>
          </a:p>
          <a:p>
            <a:pPr marL="215900" indent="-215900">
              <a:lnSpc>
                <a:spcPct val="100000"/>
              </a:lnSpc>
            </a:pPr>
            <a:endParaRPr lang="en-US" altLang="en-US" spc="-1">
              <a:latin typeface="Arial"/>
              <a:sym typeface="+mn-ea"/>
            </a:endParaRPr>
          </a:p>
          <a:p>
            <a:pPr marL="215900" indent="-215900">
              <a:lnSpc>
                <a:spcPct val="100000"/>
              </a:lnSpc>
            </a:pPr>
            <a:r>
              <a:rPr lang="en-US" altLang="en-US" spc="-1">
                <a:latin typeface="Arial"/>
                <a:sym typeface="+mn-ea"/>
              </a:rPr>
              <a:t>Nous avons également de nouvelles technologies qui permettent de réduire le nombre de serveurs qui ont besoin d'être allumés dans un data centre: notamment la virtualisation</a:t>
            </a:r>
            <a:endParaRPr lang="en-US" altLang="en-US" spc="-1">
              <a:latin typeface="Arial"/>
              <a:sym typeface="+mn-ea"/>
            </a:endParaRPr>
          </a:p>
          <a:p>
            <a:pPr marL="215900" indent="-215900">
              <a:lnSpc>
                <a:spcPct val="100000"/>
              </a:lnSpc>
            </a:pPr>
            <a:r>
              <a:rPr lang="en-US" altLang="en-US" spc="-1">
                <a:latin typeface="Arial"/>
                <a:sym typeface="+mn-ea"/>
              </a:rPr>
              <a:t>Pour expliquer c'est quoi la virtualisation, partons de l'architecture de base d'un serveur</a:t>
            </a:r>
            <a:endParaRPr lang="en-US" altLang="en-US" spc="-1">
              <a:latin typeface="Arial"/>
              <a:sym typeface="+mn-ea"/>
            </a:endParaRPr>
          </a:p>
          <a:p>
            <a:pPr marL="215900" indent="-215900">
              <a:lnSpc>
                <a:spcPct val="100000"/>
              </a:lnSpc>
            </a:pPr>
            <a:endParaRPr lang="en-US" altLang="en-US" spc="-1">
              <a:latin typeface="Arial"/>
              <a:sym typeface="+mn-ea"/>
            </a:endParaRPr>
          </a:p>
          <a:p>
            <a:pPr marL="215900" indent="-215900">
              <a:lnSpc>
                <a:spcPct val="100000"/>
              </a:lnSpc>
            </a:pPr>
            <a:r>
              <a:rPr lang="en-US" altLang="en-US" spc="-1">
                <a:latin typeface="Arial"/>
                <a:sym typeface="+mn-ea"/>
              </a:rPr>
              <a:t>-&gt; je travaille dans une équipe de recherche ...</a:t>
            </a:r>
            <a:endParaRPr lang="en-US" altLang="en-US" spc="-1">
              <a:latin typeface="Arial"/>
              <a:sym typeface="+mn-ea"/>
            </a:endParaRPr>
          </a:p>
          <a:p>
            <a:pPr marL="215900" indent="-215900">
              <a:lnSpc>
                <a:spcPct val="100000"/>
              </a:lnSpc>
            </a:pPr>
            <a:endParaRPr lang="en-US" altLang="en-US" spc="-1">
              <a:latin typeface="Arial"/>
              <a:sym typeface="+mn-ea"/>
            </a:endParaRPr>
          </a:p>
          <a:p>
            <a:pPr marL="215900" indent="-215900">
              <a:lnSpc>
                <a:spcPct val="100000"/>
              </a:lnSpc>
            </a:pPr>
            <a:r>
              <a:rPr lang="en-US" altLang="en-US" spc="-1">
                <a:latin typeface="Arial"/>
                <a:sym typeface="+mn-ea"/>
              </a:rPr>
              <a:t>-&gt; intégration: l'intégration d'un tel travail de recherche suit en général un long parcours qui est indépendant de nos résultats de recherche</a:t>
            </a:r>
            <a:endParaRPr lang="en-US" altLang="en-US" spc="-1">
              <a:latin typeface="Arial"/>
              <a:sym typeface="+mn-ea"/>
            </a:endParaRPr>
          </a:p>
          <a:p>
            <a:pPr marL="215900" indent="-215900">
              <a:lnSpc>
                <a:spcPct val="100000"/>
              </a:lnSpc>
            </a:pPr>
            <a:r>
              <a:rPr lang="en-US" altLang="en-US" spc="-1">
                <a:latin typeface="Arial"/>
                <a:sym typeface="+mn-ea"/>
              </a:rPr>
              <a:t> </a:t>
            </a:r>
            <a:endParaRPr lang="en-US" altLang="en-US" spc="-1">
              <a:latin typeface="Arial"/>
              <a:sym typeface="+mn-ea"/>
            </a:endParaRPr>
          </a:p>
          <a:p>
            <a:pPr marL="215900" indent="-215900">
              <a:lnSpc>
                <a:spcPct val="100000"/>
              </a:lnSpc>
            </a:pPr>
            <a:r>
              <a:rPr lang="en-US" altLang="en-US" spc="-1">
                <a:latin typeface="Arial"/>
                <a:sym typeface="+mn-ea"/>
              </a:rPr>
              <a:t>le numérique n'a pas que des enjeux environnementaux aujourd'hui</a:t>
            </a:r>
            <a:endParaRPr lang="en-US" altLang="fr-FR" b="0" strike="noStrike" spc="-1">
              <a:latin typeface="Arial"/>
            </a:endParaRPr>
          </a:p>
          <a:p>
            <a:pPr marL="215900" indent="-215900">
              <a:lnSpc>
                <a:spcPct val="100000"/>
              </a:lnSpc>
            </a:pPr>
            <a:r>
              <a:rPr lang="en-US" altLang="fr-FR" spc="-1">
                <a:latin typeface="Arial"/>
                <a:sym typeface="+mn-ea"/>
              </a:rPr>
              <a:t>les avancées technologiques en particulier doivent également tenir compte aujourd'hui d</a:t>
            </a:r>
            <a:r>
              <a:rPr lang="en-US" altLang="en-US" spc="-1">
                <a:latin typeface="Arial"/>
                <a:sym typeface="+mn-ea"/>
              </a:rPr>
              <a:t>es facteurs d'inclusivité</a:t>
            </a:r>
            <a:endParaRPr lang="en-US" altLang="fr-FR" b="0" strike="noStrike" spc="-1">
              <a:latin typeface="Arial"/>
            </a:endParaRPr>
          </a:p>
          <a:p>
            <a:pPr marL="215900" indent="-215900">
              <a:lnSpc>
                <a:spcPct val="100000"/>
              </a:lnSpc>
            </a:pPr>
            <a:endParaRPr lang="en-US" altLang="fr-FR" b="0" strike="noStrike" spc="-1">
              <a:latin typeface="Arial"/>
            </a:endParaRPr>
          </a:p>
          <a:p>
            <a:pPr marL="215900" indent="-215900">
              <a:lnSpc>
                <a:spcPct val="100000"/>
              </a:lnSpc>
            </a:pPr>
            <a:endParaRPr lang="en-US" altLang="fr-FR" sz="2000" b="0" strike="noStrike" spc="-1">
              <a:latin typeface="Arial"/>
            </a:endParaRPr>
          </a:p>
        </p:txBody>
      </p:sp>
      <p:sp>
        <p:nvSpPr>
          <p:cNvPr id="362" name="TextShape 3"/>
          <p:cNvSpPr txBox="1"/>
          <p:nvPr/>
        </p:nvSpPr>
        <p:spPr>
          <a:xfrm>
            <a:off x="3884760" y="8685360"/>
            <a:ext cx="2971440" cy="458280"/>
          </a:xfrm>
          <a:prstGeom prst="rect">
            <a:avLst/>
          </a:prstGeom>
          <a:noFill/>
          <a:ln>
            <a:noFill/>
          </a:ln>
        </p:spPr>
        <p:txBody>
          <a:bodyPr anchor="b"/>
          <a:p>
            <a:endParaRPr lang="fr-FR" sz="2400" b="0" strike="noStrike" spc="-1">
              <a:latin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PlaceHolder 1"/>
          <p:cNvSpPr>
            <a:spLocks noGrp="1"/>
          </p:cNvSpPr>
          <p:nvPr>
            <p:ph type="sldImg"/>
          </p:nvPr>
        </p:nvSpPr>
        <p:spPr>
          <a:xfrm>
            <a:off x="685800" y="1143000"/>
            <a:ext cx="5486040" cy="3085920"/>
          </a:xfrm>
          <a:prstGeom prst="rect">
            <a:avLst/>
          </a:prstGeom>
        </p:spPr>
      </p:sp>
      <p:sp>
        <p:nvSpPr>
          <p:cNvPr id="361" name="PlaceHolder 2"/>
          <p:cNvSpPr>
            <a:spLocks noGrp="1"/>
          </p:cNvSpPr>
          <p:nvPr>
            <p:ph type="body"/>
          </p:nvPr>
        </p:nvSpPr>
        <p:spPr>
          <a:xfrm>
            <a:off x="685800" y="4400640"/>
            <a:ext cx="5486040" cy="3600000"/>
          </a:xfrm>
          <a:prstGeom prst="rect">
            <a:avLst/>
          </a:prstGeom>
        </p:spPr>
        <p:txBody>
          <a:bodyPr/>
          <a:p>
            <a:pPr marL="215900" indent="-215900">
              <a:lnSpc>
                <a:spcPct val="100000"/>
              </a:lnSpc>
            </a:pPr>
            <a:r>
              <a:rPr lang="en-US" altLang="fr-FR" spc="-1">
                <a:solidFill>
                  <a:srgbClr val="000000"/>
                </a:solidFill>
                <a:sym typeface="+mn-ea"/>
              </a:rPr>
              <a:t>le numérique aujourd'hui s'invite dans tous les aspects et domaines de notre vie, jusque dans nos maisons: on a tout aujoud'hui qui peut être connecté notre télévision, notre cuisine, notre réveil, mm nos toilettes aujourd'hui peuvent être connectées</a:t>
            </a:r>
            <a:endParaRPr lang="en-US" altLang="fr-FR" b="0" strike="noStrike" spc="-1">
              <a:solidFill>
                <a:srgbClr val="000000"/>
              </a:solidFill>
              <a:latin typeface="+mn-lt"/>
              <a:ea typeface="+mn-ea"/>
            </a:endParaRPr>
          </a:p>
          <a:p>
            <a:pPr marL="215900" indent="-215900">
              <a:lnSpc>
                <a:spcPct val="100000"/>
              </a:lnSpc>
            </a:pPr>
            <a:r>
              <a:rPr lang="en-US" altLang="fr-FR" spc="-1">
                <a:latin typeface="Arial"/>
                <a:sym typeface="+mn-ea"/>
              </a:rPr>
              <a:t>on ne va pas se mentir, les avancées technologiques ont contribué à rendre certains aspects de notre quotidien plus simples et on peut très vite y devenir accro : on perd l'habitude d'uitliser un stylo pour écrire, de lire des livres papier, de retenir des informations pcq on se dit qu'on les a stockées qlq part sur notre téléphone dans notre ordi portable, ...</a:t>
            </a:r>
            <a:endParaRPr lang="en-US" altLang="fr-FR" b="0" strike="noStrike" spc="-1">
              <a:latin typeface="Arial"/>
            </a:endParaRPr>
          </a:p>
          <a:p>
            <a:pPr marL="215900" indent="-215900">
              <a:lnSpc>
                <a:spcPct val="100000"/>
              </a:lnSpc>
            </a:pPr>
            <a:r>
              <a:rPr lang="en-US" altLang="en-US" spc="-1">
                <a:latin typeface="Arial"/>
                <a:sym typeface="+mn-ea"/>
              </a:rPr>
              <a:t>Et toutes les informations que nous sauvegardons à distance ou faisons transiter via internet sont stockées  dans des data centres sur des ordinateurs appelés serveurs</a:t>
            </a:r>
            <a:endParaRPr lang="en-US" altLang="en-US" spc="-1">
              <a:latin typeface="Arial"/>
              <a:sym typeface="+mn-ea"/>
            </a:endParaRPr>
          </a:p>
          <a:p>
            <a:pPr marL="215900" indent="-215900">
              <a:lnSpc>
                <a:spcPct val="100000"/>
              </a:lnSpc>
            </a:pPr>
            <a:r>
              <a:rPr lang="en-US" altLang="en-US" spc="-1">
                <a:latin typeface="Arial"/>
                <a:sym typeface="+mn-ea"/>
              </a:rPr>
              <a:t>Et ces serveurs sont constamment sinon tout le temps allumés afin de nous garantir une continuité de service (c la raison pour laquelle nous pouvons par exemple accéder à nos mails à tout heure, ou communiquer via whatsapp ou snapchat à tout moment</a:t>
            </a:r>
            <a:endParaRPr lang="en-US" altLang="en-US" spc="-1">
              <a:latin typeface="Arial"/>
              <a:sym typeface="+mn-ea"/>
            </a:endParaRPr>
          </a:p>
          <a:p>
            <a:pPr marL="215900" indent="-215900">
              <a:lnSpc>
                <a:spcPct val="100000"/>
              </a:lnSpc>
            </a:pPr>
            <a:r>
              <a:rPr lang="en-US" altLang="en-US" spc="-1">
                <a:latin typeface="Arial"/>
                <a:sym typeface="+mn-ea"/>
              </a:rPr>
              <a:t>Mais cet allumage permanent entraine donc une grande consommation d'électricité (qui représente 50 à 70% des dépenses globales dans un data centre) accompagnée d'une émission de CO2 tout aussi importante. Les secteurs du numérique et de l'internet sont d'ailleurs appelés “pollueurs silencieux”</a:t>
            </a:r>
            <a:endParaRPr lang="en-US" altLang="en-US" spc="-1">
              <a:latin typeface="Arial"/>
              <a:sym typeface="+mn-ea"/>
            </a:endParaRPr>
          </a:p>
          <a:p>
            <a:pPr marL="215900" indent="-215900">
              <a:lnSpc>
                <a:spcPct val="100000"/>
              </a:lnSpc>
            </a:pPr>
            <a:endParaRPr lang="en-US" altLang="en-US" b="0" strike="noStrike" spc="-1">
              <a:latin typeface="Arial"/>
              <a:sym typeface="+mn-ea"/>
            </a:endParaRPr>
          </a:p>
          <a:p>
            <a:pPr marL="215900" indent="-215900">
              <a:lnSpc>
                <a:spcPct val="100000"/>
              </a:lnSpc>
            </a:pPr>
            <a:r>
              <a:rPr lang="en-US" altLang="en-US" spc="-1">
                <a:latin typeface="Arial"/>
                <a:sym typeface="+mn-ea"/>
              </a:rPr>
              <a:t>Mon travail de thèse a pour finalité de contribuer à réduire cette consommation en s'attaquant au socle architectural des ordinateurs dans les data centres</a:t>
            </a:r>
            <a:endParaRPr lang="en-US" altLang="en-US" spc="-1">
              <a:latin typeface="Arial"/>
              <a:sym typeface="+mn-ea"/>
            </a:endParaRPr>
          </a:p>
          <a:p>
            <a:pPr marL="215900" indent="-215900">
              <a:lnSpc>
                <a:spcPct val="100000"/>
              </a:lnSpc>
            </a:pPr>
            <a:endParaRPr lang="en-US" altLang="en-US" b="0" strike="noStrike" spc="-1">
              <a:latin typeface="Arial"/>
              <a:sym typeface="+mn-ea"/>
            </a:endParaRPr>
          </a:p>
          <a:p>
            <a:pPr marL="215900" indent="-215900">
              <a:lnSpc>
                <a:spcPct val="100000"/>
              </a:lnSpc>
            </a:pPr>
            <a:r>
              <a:rPr lang="en-US" altLang="en-US" spc="-1">
                <a:latin typeface="Arial"/>
                <a:sym typeface="+mn-ea"/>
              </a:rPr>
              <a:t>de plus en plus on a des data centres dit “green” qui essaient de réduire leur impact environnement en utilisant par exemple l'eau des nappes fréatiques ou de l'hydrogène pour refroidir les serveurs (ce qui réduit l'utilisation de climatiseurs),  </a:t>
            </a:r>
            <a:endParaRPr lang="en-US" altLang="en-US" spc="-1">
              <a:latin typeface="Arial"/>
              <a:sym typeface="+mn-ea"/>
            </a:endParaRPr>
          </a:p>
          <a:p>
            <a:pPr marL="215900" indent="-215900">
              <a:lnSpc>
                <a:spcPct val="100000"/>
              </a:lnSpc>
            </a:pPr>
            <a:endParaRPr lang="en-US" altLang="en-US" spc="-1">
              <a:latin typeface="Arial"/>
              <a:sym typeface="+mn-ea"/>
            </a:endParaRPr>
          </a:p>
          <a:p>
            <a:pPr marL="215900" indent="-215900">
              <a:lnSpc>
                <a:spcPct val="100000"/>
              </a:lnSpc>
            </a:pPr>
            <a:r>
              <a:rPr lang="en-US" altLang="en-US" spc="-1">
                <a:latin typeface="Arial"/>
                <a:sym typeface="+mn-ea"/>
              </a:rPr>
              <a:t>Nous avons également de nouvelles technologies qui permettent de réduire le nombre de serveurs qui ont besoin d'être allumés dans un data centre: notamment la virtualisation</a:t>
            </a:r>
            <a:endParaRPr lang="en-US" altLang="en-US" spc="-1">
              <a:latin typeface="Arial"/>
              <a:sym typeface="+mn-ea"/>
            </a:endParaRPr>
          </a:p>
          <a:p>
            <a:pPr marL="215900" indent="-215900">
              <a:lnSpc>
                <a:spcPct val="100000"/>
              </a:lnSpc>
            </a:pPr>
            <a:r>
              <a:rPr lang="en-US" altLang="en-US" spc="-1">
                <a:latin typeface="Arial"/>
                <a:sym typeface="+mn-ea"/>
              </a:rPr>
              <a:t>Pour expliquer c'est quoi la virtualisation, partons de l'architecture de base d'un serveur</a:t>
            </a:r>
            <a:endParaRPr lang="en-US" altLang="en-US" spc="-1">
              <a:latin typeface="Arial"/>
              <a:sym typeface="+mn-ea"/>
            </a:endParaRPr>
          </a:p>
          <a:p>
            <a:pPr marL="215900" indent="-215900">
              <a:lnSpc>
                <a:spcPct val="100000"/>
              </a:lnSpc>
            </a:pPr>
            <a:endParaRPr lang="en-US" altLang="en-US" spc="-1">
              <a:latin typeface="Arial"/>
              <a:sym typeface="+mn-ea"/>
            </a:endParaRPr>
          </a:p>
          <a:p>
            <a:pPr marL="215900" indent="-215900">
              <a:lnSpc>
                <a:spcPct val="100000"/>
              </a:lnSpc>
            </a:pPr>
            <a:r>
              <a:rPr lang="en-US" altLang="en-US" spc="-1">
                <a:latin typeface="Arial"/>
                <a:sym typeface="+mn-ea"/>
              </a:rPr>
              <a:t>-&gt; je travaille dans une équipe de recherche ...</a:t>
            </a:r>
            <a:endParaRPr lang="en-US" altLang="en-US" spc="-1">
              <a:latin typeface="Arial"/>
              <a:sym typeface="+mn-ea"/>
            </a:endParaRPr>
          </a:p>
          <a:p>
            <a:pPr marL="215900" indent="-215900">
              <a:lnSpc>
                <a:spcPct val="100000"/>
              </a:lnSpc>
            </a:pPr>
            <a:endParaRPr lang="en-US" altLang="en-US" spc="-1">
              <a:latin typeface="Arial"/>
              <a:sym typeface="+mn-ea"/>
            </a:endParaRPr>
          </a:p>
          <a:p>
            <a:pPr marL="215900" indent="-215900">
              <a:lnSpc>
                <a:spcPct val="100000"/>
              </a:lnSpc>
            </a:pPr>
            <a:r>
              <a:rPr lang="en-US" altLang="en-US" spc="-1">
                <a:latin typeface="Arial"/>
                <a:sym typeface="+mn-ea"/>
              </a:rPr>
              <a:t>-&gt; intégration: l'intégration d'un tel travail de recherche suit en général un long parcours qui est indépendant de nos résultats de recherche</a:t>
            </a:r>
            <a:endParaRPr lang="en-US" altLang="en-US" spc="-1">
              <a:latin typeface="Arial"/>
              <a:sym typeface="+mn-ea"/>
            </a:endParaRPr>
          </a:p>
          <a:p>
            <a:pPr marL="215900" indent="-215900">
              <a:lnSpc>
                <a:spcPct val="100000"/>
              </a:lnSpc>
            </a:pPr>
            <a:r>
              <a:rPr lang="en-US" altLang="en-US" spc="-1">
                <a:latin typeface="Arial"/>
                <a:sym typeface="+mn-ea"/>
              </a:rPr>
              <a:t> </a:t>
            </a:r>
            <a:endParaRPr lang="en-US" altLang="en-US" spc="-1">
              <a:latin typeface="Arial"/>
              <a:sym typeface="+mn-ea"/>
            </a:endParaRPr>
          </a:p>
          <a:p>
            <a:pPr marL="215900" indent="-215900">
              <a:lnSpc>
                <a:spcPct val="100000"/>
              </a:lnSpc>
            </a:pPr>
            <a:r>
              <a:rPr lang="en-US" altLang="en-US" spc="-1">
                <a:latin typeface="Arial"/>
                <a:sym typeface="+mn-ea"/>
              </a:rPr>
              <a:t>le numérique n'a pas que des enjeux environnementaux aujourd'hui</a:t>
            </a:r>
            <a:endParaRPr lang="en-US" altLang="fr-FR" b="0" strike="noStrike" spc="-1">
              <a:latin typeface="Arial"/>
            </a:endParaRPr>
          </a:p>
          <a:p>
            <a:pPr marL="215900" indent="-215900">
              <a:lnSpc>
                <a:spcPct val="100000"/>
              </a:lnSpc>
            </a:pPr>
            <a:r>
              <a:rPr lang="en-US" altLang="fr-FR" spc="-1">
                <a:latin typeface="Arial"/>
                <a:sym typeface="+mn-ea"/>
              </a:rPr>
              <a:t>les avancées technologiques en particulier doivent également tenir compte aujourd'hui d</a:t>
            </a:r>
            <a:r>
              <a:rPr lang="en-US" altLang="en-US" spc="-1">
                <a:latin typeface="Arial"/>
                <a:sym typeface="+mn-ea"/>
              </a:rPr>
              <a:t>es facteurs d'inclusivité</a:t>
            </a:r>
            <a:endParaRPr lang="en-US" altLang="fr-FR" b="0" strike="noStrike" spc="-1">
              <a:latin typeface="Arial"/>
            </a:endParaRPr>
          </a:p>
          <a:p>
            <a:pPr marL="215900" indent="-215900">
              <a:lnSpc>
                <a:spcPct val="100000"/>
              </a:lnSpc>
            </a:pPr>
            <a:endParaRPr lang="en-US" altLang="fr-FR" b="0" strike="noStrike" spc="-1">
              <a:latin typeface="Arial"/>
            </a:endParaRPr>
          </a:p>
          <a:p>
            <a:pPr marL="215900" indent="-215900">
              <a:lnSpc>
                <a:spcPct val="100000"/>
              </a:lnSpc>
            </a:pPr>
            <a:endParaRPr lang="en-US" altLang="fr-FR" sz="2000" b="0" strike="noStrike" spc="-1">
              <a:latin typeface="Arial"/>
            </a:endParaRPr>
          </a:p>
        </p:txBody>
      </p:sp>
      <p:sp>
        <p:nvSpPr>
          <p:cNvPr id="362" name="TextShape 3"/>
          <p:cNvSpPr txBox="1"/>
          <p:nvPr/>
        </p:nvSpPr>
        <p:spPr>
          <a:xfrm>
            <a:off x="3884760" y="8685360"/>
            <a:ext cx="2971440" cy="458280"/>
          </a:xfrm>
          <a:prstGeom prst="rect">
            <a:avLst/>
          </a:prstGeom>
          <a:noFill/>
          <a:ln>
            <a:noFill/>
          </a:ln>
        </p:spPr>
        <p:txBody>
          <a:bodyPr anchor="b"/>
          <a:p>
            <a:endParaRPr lang="fr-FR" sz="2400" b="0" strike="noStrike" spc="-1">
              <a:latin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PlaceHolder 1"/>
          <p:cNvSpPr>
            <a:spLocks noGrp="1"/>
          </p:cNvSpPr>
          <p:nvPr>
            <p:ph type="sldImg"/>
          </p:nvPr>
        </p:nvSpPr>
        <p:spPr>
          <a:xfrm>
            <a:off x="685800" y="1143000"/>
            <a:ext cx="5486040" cy="3085920"/>
          </a:xfrm>
          <a:prstGeom prst="rect">
            <a:avLst/>
          </a:prstGeom>
        </p:spPr>
      </p:sp>
      <p:sp>
        <p:nvSpPr>
          <p:cNvPr id="361" name="PlaceHolder 2"/>
          <p:cNvSpPr>
            <a:spLocks noGrp="1"/>
          </p:cNvSpPr>
          <p:nvPr>
            <p:ph type="body"/>
          </p:nvPr>
        </p:nvSpPr>
        <p:spPr>
          <a:xfrm>
            <a:off x="685800" y="4400640"/>
            <a:ext cx="5486040" cy="3600000"/>
          </a:xfrm>
          <a:prstGeom prst="rect">
            <a:avLst/>
          </a:prstGeom>
        </p:spPr>
        <p:txBody>
          <a:bodyPr/>
          <a:p>
            <a:pPr marL="215900" indent="-215900">
              <a:lnSpc>
                <a:spcPct val="100000"/>
              </a:lnSpc>
            </a:pPr>
            <a:r>
              <a:rPr lang="en-US" altLang="fr-FR" spc="-1">
                <a:solidFill>
                  <a:srgbClr val="000000"/>
                </a:solidFill>
                <a:sym typeface="+mn-ea"/>
              </a:rPr>
              <a:t>le numérique aujourd'hui s'invite dans tous les aspects et domaines de notre vie, jusque dans nos maisons: on a tout aujoud'hui qui peut être connecté notre télévision, notre cuisine, notre réveil, mm nos toilettes aujourd'hui peuvent être connectées</a:t>
            </a:r>
            <a:endParaRPr lang="en-US" altLang="fr-FR" b="0" strike="noStrike" spc="-1">
              <a:solidFill>
                <a:srgbClr val="000000"/>
              </a:solidFill>
              <a:latin typeface="+mn-lt"/>
              <a:ea typeface="+mn-ea"/>
            </a:endParaRPr>
          </a:p>
          <a:p>
            <a:pPr marL="215900" indent="-215900">
              <a:lnSpc>
                <a:spcPct val="100000"/>
              </a:lnSpc>
            </a:pPr>
            <a:r>
              <a:rPr lang="en-US" altLang="fr-FR" spc="-1">
                <a:latin typeface="Arial"/>
                <a:sym typeface="+mn-ea"/>
              </a:rPr>
              <a:t>on ne va pas se mentir, les avancées technologiques ont contribué à rendre certains aspects de notre quotidien plus simples et on peut très vite y devenir accro : on perd l'habitude d'uitliser un stylo pour écrire, de lire des livres papier, de retenir des informations pcq on se dit qu'on les a stockées qlq part sur notre téléphone dans notre ordi portable, ...</a:t>
            </a:r>
            <a:endParaRPr lang="en-US" altLang="fr-FR" b="0" strike="noStrike" spc="-1">
              <a:latin typeface="Arial"/>
            </a:endParaRPr>
          </a:p>
          <a:p>
            <a:pPr marL="215900" indent="-215900">
              <a:lnSpc>
                <a:spcPct val="100000"/>
              </a:lnSpc>
            </a:pPr>
            <a:r>
              <a:rPr lang="en-US" altLang="en-US" spc="-1">
                <a:latin typeface="Arial"/>
                <a:sym typeface="+mn-ea"/>
              </a:rPr>
              <a:t>Et toutes les informations que nous sauvegardons à distance ou faisons transiter via internet sont stockées  dans des data centres sur des ordinateurs appelés serveurs</a:t>
            </a:r>
            <a:endParaRPr lang="en-US" altLang="en-US" spc="-1">
              <a:latin typeface="Arial"/>
              <a:sym typeface="+mn-ea"/>
            </a:endParaRPr>
          </a:p>
          <a:p>
            <a:pPr marL="215900" indent="-215900">
              <a:lnSpc>
                <a:spcPct val="100000"/>
              </a:lnSpc>
            </a:pPr>
            <a:r>
              <a:rPr lang="en-US" altLang="en-US" spc="-1">
                <a:latin typeface="Arial"/>
                <a:sym typeface="+mn-ea"/>
              </a:rPr>
              <a:t>Et ces serveurs sont constamment sinon tout le temps allumés afin de nous garantir une continuité de service (c la raison pour laquelle nous pouvons par exemple accéder à nos mails à tout heure, ou communiquer via whatsapp ou snapchat à tout moment</a:t>
            </a:r>
            <a:endParaRPr lang="en-US" altLang="en-US" spc="-1">
              <a:latin typeface="Arial"/>
              <a:sym typeface="+mn-ea"/>
            </a:endParaRPr>
          </a:p>
          <a:p>
            <a:pPr marL="215900" indent="-215900">
              <a:lnSpc>
                <a:spcPct val="100000"/>
              </a:lnSpc>
            </a:pPr>
            <a:r>
              <a:rPr lang="en-US" altLang="en-US" spc="-1">
                <a:latin typeface="Arial"/>
                <a:sym typeface="+mn-ea"/>
              </a:rPr>
              <a:t>Mais cet allumage permanent entraine donc une grande consommation d'électricité (qui représente 50 à 70% des dépenses globales dans un data centre) accompagnée d'une émission de CO2 tout aussi importante. Les secteurs du numérique et de l'internet sont d'ailleurs appelés “pollueurs silencieux”</a:t>
            </a:r>
            <a:endParaRPr lang="en-US" altLang="en-US" spc="-1">
              <a:latin typeface="Arial"/>
              <a:sym typeface="+mn-ea"/>
            </a:endParaRPr>
          </a:p>
          <a:p>
            <a:pPr marL="215900" indent="-215900">
              <a:lnSpc>
                <a:spcPct val="100000"/>
              </a:lnSpc>
            </a:pPr>
            <a:endParaRPr lang="en-US" altLang="en-US" b="0" strike="noStrike" spc="-1">
              <a:latin typeface="Arial"/>
              <a:sym typeface="+mn-ea"/>
            </a:endParaRPr>
          </a:p>
          <a:p>
            <a:pPr marL="215900" indent="-215900">
              <a:lnSpc>
                <a:spcPct val="100000"/>
              </a:lnSpc>
            </a:pPr>
            <a:r>
              <a:rPr lang="en-US" altLang="en-US" spc="-1">
                <a:latin typeface="Arial"/>
                <a:sym typeface="+mn-ea"/>
              </a:rPr>
              <a:t>Mon travail de thèse a pour finalité de contribuer à réduire cette consommation en s'attaquant au socle architectural des ordinateurs dans les data centres</a:t>
            </a:r>
            <a:endParaRPr lang="en-US" altLang="en-US" spc="-1">
              <a:latin typeface="Arial"/>
              <a:sym typeface="+mn-ea"/>
            </a:endParaRPr>
          </a:p>
          <a:p>
            <a:pPr marL="215900" indent="-215900">
              <a:lnSpc>
                <a:spcPct val="100000"/>
              </a:lnSpc>
            </a:pPr>
            <a:endParaRPr lang="en-US" altLang="en-US" b="0" strike="noStrike" spc="-1">
              <a:latin typeface="Arial"/>
              <a:sym typeface="+mn-ea"/>
            </a:endParaRPr>
          </a:p>
          <a:p>
            <a:pPr marL="215900" indent="-215900">
              <a:lnSpc>
                <a:spcPct val="100000"/>
              </a:lnSpc>
            </a:pPr>
            <a:r>
              <a:rPr lang="en-US" altLang="en-US" spc="-1">
                <a:latin typeface="Arial"/>
                <a:sym typeface="+mn-ea"/>
              </a:rPr>
              <a:t>de plus en plus on a des data centres dit “green” qui essaient de réduire leur impact environnement en utilisant par exemple l'eau des nappes fréatiques ou de l'hydrogène pour refroidir les serveurs (ce qui réduit l'utilisation de climatiseurs),  </a:t>
            </a:r>
            <a:endParaRPr lang="en-US" altLang="en-US" spc="-1">
              <a:latin typeface="Arial"/>
              <a:sym typeface="+mn-ea"/>
            </a:endParaRPr>
          </a:p>
          <a:p>
            <a:pPr marL="215900" indent="-215900">
              <a:lnSpc>
                <a:spcPct val="100000"/>
              </a:lnSpc>
            </a:pPr>
            <a:endParaRPr lang="en-US" altLang="en-US" spc="-1">
              <a:latin typeface="Arial"/>
              <a:sym typeface="+mn-ea"/>
            </a:endParaRPr>
          </a:p>
          <a:p>
            <a:pPr marL="215900" indent="-215900">
              <a:lnSpc>
                <a:spcPct val="100000"/>
              </a:lnSpc>
            </a:pPr>
            <a:r>
              <a:rPr lang="en-US" altLang="en-US" spc="-1">
                <a:latin typeface="Arial"/>
                <a:sym typeface="+mn-ea"/>
              </a:rPr>
              <a:t>Nous avons également de nouvelles technologies qui permettent de réduire le nombre de serveurs qui ont besoin d'être allumés dans un data centre: notamment la virtualisation</a:t>
            </a:r>
            <a:endParaRPr lang="en-US" altLang="en-US" spc="-1">
              <a:latin typeface="Arial"/>
              <a:sym typeface="+mn-ea"/>
            </a:endParaRPr>
          </a:p>
          <a:p>
            <a:pPr marL="215900" indent="-215900">
              <a:lnSpc>
                <a:spcPct val="100000"/>
              </a:lnSpc>
            </a:pPr>
            <a:r>
              <a:rPr lang="en-US" altLang="en-US" spc="-1">
                <a:latin typeface="Arial"/>
                <a:sym typeface="+mn-ea"/>
              </a:rPr>
              <a:t>Pour expliquer c'est quoi la virtualisation, partons de l'architecture de base d'un serveur</a:t>
            </a:r>
            <a:endParaRPr lang="en-US" altLang="en-US" spc="-1">
              <a:latin typeface="Arial"/>
              <a:sym typeface="+mn-ea"/>
            </a:endParaRPr>
          </a:p>
          <a:p>
            <a:pPr marL="215900" indent="-215900">
              <a:lnSpc>
                <a:spcPct val="100000"/>
              </a:lnSpc>
            </a:pPr>
            <a:endParaRPr lang="en-US" altLang="en-US" spc="-1">
              <a:latin typeface="Arial"/>
              <a:sym typeface="+mn-ea"/>
            </a:endParaRPr>
          </a:p>
          <a:p>
            <a:pPr marL="215900" indent="-215900">
              <a:lnSpc>
                <a:spcPct val="100000"/>
              </a:lnSpc>
            </a:pPr>
            <a:r>
              <a:rPr lang="en-US" altLang="en-US" spc="-1">
                <a:latin typeface="Arial"/>
                <a:sym typeface="+mn-ea"/>
              </a:rPr>
              <a:t>-&gt; je travaille dans une équipe de recherche ...</a:t>
            </a:r>
            <a:endParaRPr lang="en-US" altLang="en-US" spc="-1">
              <a:latin typeface="Arial"/>
              <a:sym typeface="+mn-ea"/>
            </a:endParaRPr>
          </a:p>
          <a:p>
            <a:pPr marL="215900" indent="-215900">
              <a:lnSpc>
                <a:spcPct val="100000"/>
              </a:lnSpc>
            </a:pPr>
            <a:endParaRPr lang="en-US" altLang="en-US" spc="-1">
              <a:latin typeface="Arial"/>
              <a:sym typeface="+mn-ea"/>
            </a:endParaRPr>
          </a:p>
          <a:p>
            <a:pPr marL="215900" indent="-215900">
              <a:lnSpc>
                <a:spcPct val="100000"/>
              </a:lnSpc>
            </a:pPr>
            <a:r>
              <a:rPr lang="en-US" altLang="en-US" spc="-1">
                <a:latin typeface="Arial"/>
                <a:sym typeface="+mn-ea"/>
              </a:rPr>
              <a:t>-&gt; intégration: l'intégration d'un tel travail de recherche suit en général un long parcours qui est indépendant de nos résultats de recherche</a:t>
            </a:r>
            <a:endParaRPr lang="en-US" altLang="en-US" spc="-1">
              <a:latin typeface="Arial"/>
              <a:sym typeface="+mn-ea"/>
            </a:endParaRPr>
          </a:p>
          <a:p>
            <a:pPr marL="215900" indent="-215900">
              <a:lnSpc>
                <a:spcPct val="100000"/>
              </a:lnSpc>
            </a:pPr>
            <a:r>
              <a:rPr lang="en-US" altLang="en-US" spc="-1">
                <a:latin typeface="Arial"/>
                <a:sym typeface="+mn-ea"/>
              </a:rPr>
              <a:t> </a:t>
            </a:r>
            <a:endParaRPr lang="en-US" altLang="en-US" spc="-1">
              <a:latin typeface="Arial"/>
              <a:sym typeface="+mn-ea"/>
            </a:endParaRPr>
          </a:p>
          <a:p>
            <a:pPr marL="215900" indent="-215900">
              <a:lnSpc>
                <a:spcPct val="100000"/>
              </a:lnSpc>
            </a:pPr>
            <a:r>
              <a:rPr lang="en-US" altLang="en-US" spc="-1">
                <a:latin typeface="Arial"/>
                <a:sym typeface="+mn-ea"/>
              </a:rPr>
              <a:t>le numérique n'a pas que des enjeux environnementaux aujourd'hui</a:t>
            </a:r>
            <a:endParaRPr lang="en-US" altLang="fr-FR" b="0" strike="noStrike" spc="-1">
              <a:latin typeface="Arial"/>
            </a:endParaRPr>
          </a:p>
          <a:p>
            <a:pPr marL="215900" indent="-215900">
              <a:lnSpc>
                <a:spcPct val="100000"/>
              </a:lnSpc>
            </a:pPr>
            <a:r>
              <a:rPr lang="en-US" altLang="fr-FR" spc="-1">
                <a:latin typeface="Arial"/>
                <a:sym typeface="+mn-ea"/>
              </a:rPr>
              <a:t>les avancées technologiques en particulier doivent également tenir compte aujourd'hui d</a:t>
            </a:r>
            <a:r>
              <a:rPr lang="en-US" altLang="en-US" spc="-1">
                <a:latin typeface="Arial"/>
                <a:sym typeface="+mn-ea"/>
              </a:rPr>
              <a:t>es facteurs d'inclusivité</a:t>
            </a:r>
            <a:endParaRPr lang="en-US" altLang="fr-FR" b="0" strike="noStrike" spc="-1">
              <a:latin typeface="Arial"/>
            </a:endParaRPr>
          </a:p>
          <a:p>
            <a:pPr marL="215900" indent="-215900">
              <a:lnSpc>
                <a:spcPct val="100000"/>
              </a:lnSpc>
            </a:pPr>
            <a:endParaRPr lang="en-US" altLang="fr-FR" b="0" strike="noStrike" spc="-1">
              <a:latin typeface="Arial"/>
            </a:endParaRPr>
          </a:p>
          <a:p>
            <a:pPr marL="215900" indent="-215900">
              <a:lnSpc>
                <a:spcPct val="100000"/>
              </a:lnSpc>
            </a:pPr>
            <a:endParaRPr lang="en-US" altLang="fr-FR" sz="2000" b="0" strike="noStrike" spc="-1">
              <a:latin typeface="Arial"/>
            </a:endParaRPr>
          </a:p>
        </p:txBody>
      </p:sp>
      <p:sp>
        <p:nvSpPr>
          <p:cNvPr id="362" name="TextShape 3"/>
          <p:cNvSpPr txBox="1"/>
          <p:nvPr/>
        </p:nvSpPr>
        <p:spPr>
          <a:xfrm>
            <a:off x="3884760" y="8685360"/>
            <a:ext cx="2971440" cy="458280"/>
          </a:xfrm>
          <a:prstGeom prst="rect">
            <a:avLst/>
          </a:prstGeom>
          <a:noFill/>
          <a:ln>
            <a:noFill/>
          </a:ln>
        </p:spPr>
        <p:txBody>
          <a:bodyPr anchor="b"/>
          <a:p>
            <a:endParaRPr lang="fr-FR" sz="24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PlaceHolder 1"/>
          <p:cNvSpPr>
            <a:spLocks noGrp="1"/>
          </p:cNvSpPr>
          <p:nvPr>
            <p:ph type="sldImg"/>
          </p:nvPr>
        </p:nvSpPr>
        <p:spPr>
          <a:xfrm>
            <a:off x="685800" y="1143000"/>
            <a:ext cx="5486040" cy="3085920"/>
          </a:xfrm>
          <a:prstGeom prst="rect">
            <a:avLst/>
          </a:prstGeom>
        </p:spPr>
      </p:sp>
      <p:sp>
        <p:nvSpPr>
          <p:cNvPr id="361" name="PlaceHolder 2"/>
          <p:cNvSpPr>
            <a:spLocks noGrp="1"/>
          </p:cNvSpPr>
          <p:nvPr>
            <p:ph type="body"/>
          </p:nvPr>
        </p:nvSpPr>
        <p:spPr>
          <a:xfrm>
            <a:off x="685800" y="4400640"/>
            <a:ext cx="5486040" cy="3600000"/>
          </a:xfrm>
          <a:prstGeom prst="rect">
            <a:avLst/>
          </a:prstGeom>
        </p:spPr>
        <p:txBody>
          <a:bodyPr/>
          <a:p>
            <a:pPr marL="215900" indent="-215900">
              <a:lnSpc>
                <a:spcPct val="100000"/>
              </a:lnSpc>
            </a:pPr>
            <a:r>
              <a:rPr lang="en-US" altLang="fr-FR" sz="1200" b="0" strike="noStrike" spc="-1">
                <a:solidFill>
                  <a:srgbClr val="000000"/>
                </a:solidFill>
                <a:latin typeface="+mn-lt"/>
                <a:ea typeface="+mn-ea"/>
              </a:rPr>
              <a:t>le numérique aujourd'hui s'invite dans tous les aspects et domaines de notre vie, jusque dans nos maisons: on a tout aujoud'hui qui peut être connecté notre télévision, notre cuisine, notre réveil, mm nos toilettes aujourd'hui peuvent être connectées</a:t>
            </a:r>
            <a:endParaRPr lang="en-US" altLang="fr-FR" sz="1200" b="0" strike="noStrike" spc="-1">
              <a:solidFill>
                <a:srgbClr val="000000"/>
              </a:solidFill>
              <a:latin typeface="+mn-lt"/>
              <a:ea typeface="+mn-ea"/>
            </a:endParaRPr>
          </a:p>
          <a:p>
            <a:pPr marL="215900" indent="-215900">
              <a:lnSpc>
                <a:spcPct val="100000"/>
              </a:lnSpc>
            </a:pPr>
            <a:r>
              <a:rPr lang="en-US" altLang="fr-FR" sz="2000" b="0" strike="noStrike" spc="-1">
                <a:latin typeface="Arial"/>
              </a:rPr>
              <a:t>on ne va pas se mentir, les avancées technologiques ont contribué à rendre certains aspects de notre quotidien plus simples et on peut très vite y devenir accro : on perd l'habitude d'uitliser un stylo pour écrire, de lire des livres papier, de retenir des informations pcq on se dit qu'on les a stockées qlq part sur notre téléphone dans notre ordi portable, ...</a:t>
            </a:r>
            <a:endParaRPr lang="en-US" altLang="fr-FR" sz="2000" b="0" strike="noStrike" spc="-1">
              <a:latin typeface="Arial"/>
            </a:endParaRPr>
          </a:p>
          <a:p>
            <a:pPr marL="215900" indent="-215900">
              <a:lnSpc>
                <a:spcPct val="100000"/>
              </a:lnSpc>
            </a:pPr>
            <a:r>
              <a:rPr lang="en-US" altLang="fr-FR" sz="2000" b="0" strike="noStrike" spc="-1">
                <a:latin typeface="Arial"/>
              </a:rPr>
              <a:t>le numérique en général et les avancées technologiques en particulier doivent également tenir compte aujourd'hui du facteur inclusivité</a:t>
            </a:r>
            <a:endParaRPr lang="en-US" altLang="fr-FR" sz="2000" b="0" strike="noStrike" spc="-1">
              <a:latin typeface="Arial"/>
            </a:endParaRPr>
          </a:p>
          <a:p>
            <a:pPr marL="215900" indent="-215900">
              <a:lnSpc>
                <a:spcPct val="100000"/>
              </a:lnSpc>
            </a:pPr>
            <a:endParaRPr lang="en-US" altLang="fr-FR" sz="2000" b="0" strike="noStrike" spc="-1">
              <a:latin typeface="Arial"/>
            </a:endParaRPr>
          </a:p>
          <a:p>
            <a:pPr marL="215900" indent="-215900">
              <a:lnSpc>
                <a:spcPct val="100000"/>
              </a:lnSpc>
            </a:pPr>
            <a:endParaRPr lang="en-US" altLang="fr-FR" sz="2000" b="0" strike="noStrike" spc="-1">
              <a:latin typeface="Arial"/>
            </a:endParaRPr>
          </a:p>
        </p:txBody>
      </p:sp>
      <p:sp>
        <p:nvSpPr>
          <p:cNvPr id="362" name="TextShape 3"/>
          <p:cNvSpPr txBox="1"/>
          <p:nvPr/>
        </p:nvSpPr>
        <p:spPr>
          <a:xfrm>
            <a:off x="3884760" y="8685360"/>
            <a:ext cx="2971440" cy="458280"/>
          </a:xfrm>
          <a:prstGeom prst="rect">
            <a:avLst/>
          </a:prstGeom>
          <a:noFill/>
          <a:ln>
            <a:noFill/>
          </a:ln>
        </p:spPr>
        <p:txBody>
          <a:bodyPr anchor="b"/>
          <a:p>
            <a:endParaRPr lang="fr-FR" sz="24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PlaceHolder 1"/>
          <p:cNvSpPr>
            <a:spLocks noGrp="1"/>
          </p:cNvSpPr>
          <p:nvPr>
            <p:ph type="sldImg"/>
          </p:nvPr>
        </p:nvSpPr>
        <p:spPr>
          <a:xfrm>
            <a:off x="685800" y="1143000"/>
            <a:ext cx="5486040" cy="3085920"/>
          </a:xfrm>
          <a:prstGeom prst="rect">
            <a:avLst/>
          </a:prstGeom>
        </p:spPr>
      </p:sp>
      <p:sp>
        <p:nvSpPr>
          <p:cNvPr id="361" name="PlaceHolder 2"/>
          <p:cNvSpPr>
            <a:spLocks noGrp="1"/>
          </p:cNvSpPr>
          <p:nvPr>
            <p:ph type="body"/>
          </p:nvPr>
        </p:nvSpPr>
        <p:spPr>
          <a:xfrm>
            <a:off x="685800" y="4400640"/>
            <a:ext cx="5486040" cy="3600000"/>
          </a:xfrm>
          <a:prstGeom prst="rect">
            <a:avLst/>
          </a:prstGeom>
        </p:spPr>
        <p:txBody>
          <a:bodyPr/>
          <a:p>
            <a:pPr marL="215900" indent="-215900">
              <a:lnSpc>
                <a:spcPct val="100000"/>
              </a:lnSpc>
            </a:pPr>
            <a:r>
              <a:rPr lang="en-US" altLang="fr-FR" sz="1200" b="0" strike="noStrike" spc="-1">
                <a:solidFill>
                  <a:srgbClr val="000000"/>
                </a:solidFill>
                <a:latin typeface="+mn-lt"/>
                <a:ea typeface="+mn-ea"/>
              </a:rPr>
              <a:t>le numérique aujourd'hui s'invite dans tous les aspects et domaines de notre vie, jusque dans nos maisons: on a tout aujoud'hui qui peut être connecté notre télévision, notre cuisine, notre réveil, mm nos toilettes aujourd'hui peuvent être connectées</a:t>
            </a:r>
            <a:endParaRPr lang="en-US" altLang="fr-FR" sz="1200" b="0" strike="noStrike" spc="-1">
              <a:solidFill>
                <a:srgbClr val="000000"/>
              </a:solidFill>
              <a:latin typeface="+mn-lt"/>
              <a:ea typeface="+mn-ea"/>
            </a:endParaRPr>
          </a:p>
          <a:p>
            <a:pPr marL="215900" indent="-215900">
              <a:lnSpc>
                <a:spcPct val="100000"/>
              </a:lnSpc>
            </a:pPr>
            <a:r>
              <a:rPr lang="en-US" altLang="fr-FR" sz="2000" b="0" strike="noStrike" spc="-1">
                <a:latin typeface="Arial"/>
              </a:rPr>
              <a:t>on ne va pas se mentir, les avancées technologiques ont contribué à rendre certains aspects de notre quotidien plus simples et on peut très vite y devenir accro : on perd l'habitude d'uitliser un stylo pour écrire, de lire des livres papier, de retenir des informations pcq on se dit qu'on les a stockées qlq part sur notre téléphone dans notre ordi portable, ...</a:t>
            </a:r>
            <a:endParaRPr lang="en-US" altLang="fr-FR" sz="2000" b="0" strike="noStrike" spc="-1">
              <a:latin typeface="Arial"/>
            </a:endParaRPr>
          </a:p>
          <a:p>
            <a:pPr marL="215900" indent="-215900">
              <a:lnSpc>
                <a:spcPct val="100000"/>
              </a:lnSpc>
            </a:pPr>
            <a:r>
              <a:rPr lang="en-US" altLang="fr-FR" sz="2000" b="0" strike="noStrike" spc="-1">
                <a:latin typeface="Arial"/>
              </a:rPr>
              <a:t>le numérique en général et les avancées technologiques en particulier doivent également tenir compte aujourd'hui du facteur inclusivité</a:t>
            </a:r>
            <a:endParaRPr lang="en-US" altLang="fr-FR" sz="2000" b="0" strike="noStrike" spc="-1">
              <a:latin typeface="Arial"/>
            </a:endParaRPr>
          </a:p>
          <a:p>
            <a:pPr marL="215900" indent="-215900">
              <a:lnSpc>
                <a:spcPct val="100000"/>
              </a:lnSpc>
            </a:pPr>
            <a:endParaRPr lang="en-US" altLang="fr-FR" sz="2000" b="0" strike="noStrike" spc="-1">
              <a:latin typeface="Arial"/>
            </a:endParaRPr>
          </a:p>
          <a:p>
            <a:pPr marL="215900" indent="-215900">
              <a:lnSpc>
                <a:spcPct val="100000"/>
              </a:lnSpc>
            </a:pPr>
            <a:endParaRPr lang="en-US" altLang="fr-FR" sz="2000" b="0" strike="noStrike" spc="-1">
              <a:latin typeface="Arial"/>
            </a:endParaRPr>
          </a:p>
        </p:txBody>
      </p:sp>
      <p:sp>
        <p:nvSpPr>
          <p:cNvPr id="362" name="TextShape 3"/>
          <p:cNvSpPr txBox="1"/>
          <p:nvPr/>
        </p:nvSpPr>
        <p:spPr>
          <a:xfrm>
            <a:off x="3884760" y="8685360"/>
            <a:ext cx="2971440" cy="458280"/>
          </a:xfrm>
          <a:prstGeom prst="rect">
            <a:avLst/>
          </a:prstGeom>
          <a:noFill/>
          <a:ln>
            <a:noFill/>
          </a:ln>
        </p:spPr>
        <p:txBody>
          <a:bodyPr anchor="b"/>
          <a:p>
            <a:endParaRPr lang="fr-FR" sz="24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PlaceHolder 1"/>
          <p:cNvSpPr>
            <a:spLocks noGrp="1"/>
          </p:cNvSpPr>
          <p:nvPr>
            <p:ph type="sldImg"/>
          </p:nvPr>
        </p:nvSpPr>
        <p:spPr>
          <a:xfrm>
            <a:off x="685800" y="1143000"/>
            <a:ext cx="5486040" cy="3085920"/>
          </a:xfrm>
          <a:prstGeom prst="rect">
            <a:avLst/>
          </a:prstGeom>
        </p:spPr>
      </p:sp>
      <p:sp>
        <p:nvSpPr>
          <p:cNvPr id="361" name="PlaceHolder 2"/>
          <p:cNvSpPr>
            <a:spLocks noGrp="1"/>
          </p:cNvSpPr>
          <p:nvPr>
            <p:ph type="body"/>
          </p:nvPr>
        </p:nvSpPr>
        <p:spPr>
          <a:xfrm>
            <a:off x="685800" y="4400640"/>
            <a:ext cx="5486040" cy="3600000"/>
          </a:xfrm>
          <a:prstGeom prst="rect">
            <a:avLst/>
          </a:prstGeom>
        </p:spPr>
        <p:txBody>
          <a:bodyPr/>
          <a:p>
            <a:pPr marL="215900" indent="-215900">
              <a:lnSpc>
                <a:spcPct val="100000"/>
              </a:lnSpc>
            </a:pPr>
            <a:r>
              <a:rPr lang="en-US" altLang="fr-FR" sz="1200" b="0" strike="noStrike" spc="-1">
                <a:solidFill>
                  <a:srgbClr val="000000"/>
                </a:solidFill>
                <a:latin typeface="+mn-lt"/>
                <a:ea typeface="+mn-ea"/>
              </a:rPr>
              <a:t>le numérique aujourd'hui s'invite dans tous les aspects et domaines de notre vie, jusque dans nos maisons: on a tout aujoud'hui qui peut être connecté notre télévision, notre cuisine, notre réveil, mm nos toilettes aujourd'hui peuvent être connectées</a:t>
            </a:r>
            <a:endParaRPr lang="en-US" altLang="fr-FR" sz="1200" b="0" strike="noStrike" spc="-1">
              <a:solidFill>
                <a:srgbClr val="000000"/>
              </a:solidFill>
              <a:latin typeface="+mn-lt"/>
              <a:ea typeface="+mn-ea"/>
            </a:endParaRPr>
          </a:p>
          <a:p>
            <a:pPr marL="215900" indent="-215900">
              <a:lnSpc>
                <a:spcPct val="100000"/>
              </a:lnSpc>
            </a:pPr>
            <a:r>
              <a:rPr lang="en-US" altLang="fr-FR" sz="2000" b="0" strike="noStrike" spc="-1">
                <a:latin typeface="Arial"/>
              </a:rPr>
              <a:t>on ne va pas se mentir, les avancées technologiques ont contribué à rendre certains aspects de notre quotidien plus simples et on peut très vite y devenir accro : on perd l'habitude d'uitliser un stylo pour écrire, de lire des livres papier, de retenir des informations pcq on se dit qu'on les a stockées qlq part sur notre téléphone dans notre ordi portable, ...</a:t>
            </a:r>
            <a:endParaRPr lang="en-US" altLang="fr-FR" sz="2000" b="0" strike="noStrike" spc="-1">
              <a:latin typeface="Arial"/>
            </a:endParaRPr>
          </a:p>
          <a:p>
            <a:pPr marL="215900" indent="-215900">
              <a:lnSpc>
                <a:spcPct val="100000"/>
              </a:lnSpc>
            </a:pPr>
            <a:r>
              <a:rPr lang="en-US" altLang="fr-FR" sz="2000" b="0" strike="noStrike" spc="-1">
                <a:latin typeface="Arial"/>
              </a:rPr>
              <a:t>le numérique en général et les avancées technologiques en particulier doivent également tenir compte aujourd'hui du facteur inclusivité</a:t>
            </a:r>
            <a:endParaRPr lang="en-US" altLang="fr-FR" sz="2000" b="0" strike="noStrike" spc="-1">
              <a:latin typeface="Arial"/>
            </a:endParaRPr>
          </a:p>
          <a:p>
            <a:pPr marL="215900" indent="-215900">
              <a:lnSpc>
                <a:spcPct val="100000"/>
              </a:lnSpc>
            </a:pPr>
            <a:endParaRPr lang="en-US" altLang="fr-FR" sz="2000" b="0" strike="noStrike" spc="-1">
              <a:latin typeface="Arial"/>
            </a:endParaRPr>
          </a:p>
          <a:p>
            <a:pPr marL="215900" indent="-215900">
              <a:lnSpc>
                <a:spcPct val="100000"/>
              </a:lnSpc>
            </a:pPr>
            <a:endParaRPr lang="en-US" altLang="fr-FR" sz="2000" b="0" strike="noStrike" spc="-1">
              <a:latin typeface="Arial"/>
            </a:endParaRPr>
          </a:p>
        </p:txBody>
      </p:sp>
      <p:sp>
        <p:nvSpPr>
          <p:cNvPr id="362" name="TextShape 3"/>
          <p:cNvSpPr txBox="1"/>
          <p:nvPr/>
        </p:nvSpPr>
        <p:spPr>
          <a:xfrm>
            <a:off x="3884760" y="8685360"/>
            <a:ext cx="2971440" cy="458280"/>
          </a:xfrm>
          <a:prstGeom prst="rect">
            <a:avLst/>
          </a:prstGeom>
          <a:noFill/>
          <a:ln>
            <a:noFill/>
          </a:ln>
        </p:spPr>
        <p:txBody>
          <a:bodyPr anchor="b"/>
          <a:p>
            <a:endParaRPr lang="fr-FR" sz="24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PlaceHolder 1"/>
          <p:cNvSpPr>
            <a:spLocks noGrp="1"/>
          </p:cNvSpPr>
          <p:nvPr>
            <p:ph type="sldImg"/>
          </p:nvPr>
        </p:nvSpPr>
        <p:spPr>
          <a:xfrm>
            <a:off x="685800" y="1143000"/>
            <a:ext cx="5486040" cy="3085920"/>
          </a:xfrm>
          <a:prstGeom prst="rect">
            <a:avLst/>
          </a:prstGeom>
        </p:spPr>
      </p:sp>
      <p:sp>
        <p:nvSpPr>
          <p:cNvPr id="361" name="PlaceHolder 2"/>
          <p:cNvSpPr>
            <a:spLocks noGrp="1"/>
          </p:cNvSpPr>
          <p:nvPr>
            <p:ph type="body"/>
          </p:nvPr>
        </p:nvSpPr>
        <p:spPr>
          <a:xfrm>
            <a:off x="685800" y="4400640"/>
            <a:ext cx="5486040" cy="3600000"/>
          </a:xfrm>
          <a:prstGeom prst="rect">
            <a:avLst/>
          </a:prstGeom>
        </p:spPr>
        <p:txBody>
          <a:bodyPr/>
          <a:p>
            <a:pPr marL="215900" indent="-215900">
              <a:lnSpc>
                <a:spcPct val="100000"/>
              </a:lnSpc>
            </a:pPr>
            <a:r>
              <a:rPr lang="en-US" altLang="fr-FR" sz="1200" b="0" strike="noStrike" spc="-1">
                <a:solidFill>
                  <a:srgbClr val="000000"/>
                </a:solidFill>
                <a:latin typeface="+mn-lt"/>
                <a:ea typeface="+mn-ea"/>
              </a:rPr>
              <a:t>le numérique aujourd'hui s'invite dans tous les aspects et domaines de notre vie, jusque dans nos maisons: on a tout aujoud'hui qui peut être connecté notre télévision, notre cuisine, notre réveil, mm nos toilettes aujourd'hui peuvent être connectées</a:t>
            </a:r>
            <a:endParaRPr lang="en-US" altLang="fr-FR" sz="1200" b="0" strike="noStrike" spc="-1">
              <a:solidFill>
                <a:srgbClr val="000000"/>
              </a:solidFill>
              <a:latin typeface="+mn-lt"/>
              <a:ea typeface="+mn-ea"/>
            </a:endParaRPr>
          </a:p>
          <a:p>
            <a:pPr marL="215900" indent="-215900">
              <a:lnSpc>
                <a:spcPct val="100000"/>
              </a:lnSpc>
            </a:pPr>
            <a:r>
              <a:rPr lang="en-US" altLang="fr-FR" sz="2000" b="0" strike="noStrike" spc="-1">
                <a:latin typeface="Arial"/>
              </a:rPr>
              <a:t>on ne va pas se mentir, les avancées technologiques ont contribué à rendre certains aspects de notre quotidien plus simples et on peut très vite y devenir accro : on perd l'habitude d'uitliser un stylo pour écrire, de lire des livres papier, de retenir des informations pcq on se dit qu'on les a stockées qlq part sur notre téléphone dans notre ordi portable, ...</a:t>
            </a:r>
            <a:endParaRPr lang="en-US" altLang="fr-FR" sz="2000" b="0" strike="noStrike" spc="-1">
              <a:latin typeface="Arial"/>
            </a:endParaRPr>
          </a:p>
          <a:p>
            <a:pPr marL="215900" indent="-215900">
              <a:lnSpc>
                <a:spcPct val="100000"/>
              </a:lnSpc>
            </a:pPr>
            <a:r>
              <a:rPr lang="en-US" altLang="fr-FR" sz="2000" b="0" strike="noStrike" spc="-1">
                <a:latin typeface="Arial"/>
              </a:rPr>
              <a:t>le numérique en général et les avancées technologiques en particulier doivent également tenir compte aujourd'hui du facteur inclusivité</a:t>
            </a:r>
            <a:endParaRPr lang="en-US" altLang="fr-FR" sz="2000" b="0" strike="noStrike" spc="-1">
              <a:latin typeface="Arial"/>
            </a:endParaRPr>
          </a:p>
          <a:p>
            <a:pPr marL="215900" indent="-215900">
              <a:lnSpc>
                <a:spcPct val="100000"/>
              </a:lnSpc>
            </a:pPr>
            <a:endParaRPr lang="en-US" altLang="fr-FR" sz="2000" b="0" strike="noStrike" spc="-1">
              <a:latin typeface="Arial"/>
            </a:endParaRPr>
          </a:p>
          <a:p>
            <a:pPr marL="215900" indent="-215900">
              <a:lnSpc>
                <a:spcPct val="100000"/>
              </a:lnSpc>
            </a:pPr>
            <a:endParaRPr lang="en-US" altLang="fr-FR" sz="2000" b="0" strike="noStrike" spc="-1">
              <a:latin typeface="Arial"/>
            </a:endParaRPr>
          </a:p>
        </p:txBody>
      </p:sp>
      <p:sp>
        <p:nvSpPr>
          <p:cNvPr id="362" name="TextShape 3"/>
          <p:cNvSpPr txBox="1"/>
          <p:nvPr/>
        </p:nvSpPr>
        <p:spPr>
          <a:xfrm>
            <a:off x="3884760" y="8685360"/>
            <a:ext cx="2971440" cy="458280"/>
          </a:xfrm>
          <a:prstGeom prst="rect">
            <a:avLst/>
          </a:prstGeom>
          <a:noFill/>
          <a:ln>
            <a:noFill/>
          </a:ln>
        </p:spPr>
        <p:txBody>
          <a:bodyPr anchor="b"/>
          <a:p>
            <a:endParaRPr lang="fr-FR" sz="24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PlaceHolder 1"/>
          <p:cNvSpPr>
            <a:spLocks noGrp="1"/>
          </p:cNvSpPr>
          <p:nvPr>
            <p:ph type="sldImg"/>
          </p:nvPr>
        </p:nvSpPr>
        <p:spPr>
          <a:xfrm>
            <a:off x="685800" y="1143000"/>
            <a:ext cx="5486040" cy="3085920"/>
          </a:xfrm>
          <a:prstGeom prst="rect">
            <a:avLst/>
          </a:prstGeom>
        </p:spPr>
      </p:sp>
      <p:sp>
        <p:nvSpPr>
          <p:cNvPr id="361" name="PlaceHolder 2"/>
          <p:cNvSpPr>
            <a:spLocks noGrp="1"/>
          </p:cNvSpPr>
          <p:nvPr>
            <p:ph type="body"/>
          </p:nvPr>
        </p:nvSpPr>
        <p:spPr>
          <a:xfrm>
            <a:off x="685800" y="4400640"/>
            <a:ext cx="5486040" cy="3600000"/>
          </a:xfrm>
          <a:prstGeom prst="rect">
            <a:avLst/>
          </a:prstGeom>
        </p:spPr>
        <p:txBody>
          <a:bodyPr/>
          <a:p>
            <a:pPr marL="215900" indent="-215900">
              <a:lnSpc>
                <a:spcPct val="100000"/>
              </a:lnSpc>
            </a:pPr>
            <a:r>
              <a:rPr lang="en-US" altLang="fr-FR" sz="1200" b="0" strike="noStrike" spc="-1">
                <a:solidFill>
                  <a:srgbClr val="000000"/>
                </a:solidFill>
                <a:latin typeface="+mn-lt"/>
                <a:ea typeface="+mn-ea"/>
              </a:rPr>
              <a:t>le numérique aujourd'hui s'invite dans tous les aspects et domaines de notre vie, jusque dans nos maisons: on a tout aujoud'hui qui peut être connecté notre télévision, notre cuisine, notre réveil, mm nos toilettes aujourd'hui peuvent être connectées</a:t>
            </a:r>
            <a:endParaRPr lang="en-US" altLang="fr-FR" sz="1200" b="0" strike="noStrike" spc="-1">
              <a:solidFill>
                <a:srgbClr val="000000"/>
              </a:solidFill>
              <a:latin typeface="+mn-lt"/>
              <a:ea typeface="+mn-ea"/>
            </a:endParaRPr>
          </a:p>
          <a:p>
            <a:pPr marL="215900" indent="-215900">
              <a:lnSpc>
                <a:spcPct val="100000"/>
              </a:lnSpc>
            </a:pPr>
            <a:r>
              <a:rPr lang="en-US" altLang="fr-FR" sz="2000" b="0" strike="noStrike" spc="-1">
                <a:latin typeface="Arial"/>
              </a:rPr>
              <a:t>on ne va pas se mentir, les avancées technologiques ont contribué à rendre certains aspects de notre quotidien plus simples et on peut très vite y devenir accro : on perd l'habitude d'uitliser un stylo pour écrire, de lire des livres papier, de retenir des informations pcq on se dit qu'on les a stockées qlq part sur notre téléphone dans notre ordi portable, ...</a:t>
            </a:r>
            <a:endParaRPr lang="en-US" altLang="fr-FR" sz="2000" b="0" strike="noStrike" spc="-1">
              <a:latin typeface="Arial"/>
            </a:endParaRPr>
          </a:p>
          <a:p>
            <a:pPr marL="215900" indent="-215900">
              <a:lnSpc>
                <a:spcPct val="100000"/>
              </a:lnSpc>
            </a:pPr>
            <a:r>
              <a:rPr lang="en-US" altLang="fr-FR" sz="2000" b="0" strike="noStrike" spc="-1">
                <a:latin typeface="Arial"/>
              </a:rPr>
              <a:t>le numérique en général et les avancées technologiques en particulier doivent également tenir compte aujourd'hui du facteur inclusivité</a:t>
            </a:r>
            <a:endParaRPr lang="en-US" altLang="fr-FR" sz="2000" b="0" strike="noStrike" spc="-1">
              <a:latin typeface="Arial"/>
            </a:endParaRPr>
          </a:p>
          <a:p>
            <a:pPr marL="215900" indent="-215900">
              <a:lnSpc>
                <a:spcPct val="100000"/>
              </a:lnSpc>
            </a:pPr>
            <a:endParaRPr lang="en-US" altLang="fr-FR" sz="2000" b="0" strike="noStrike" spc="-1">
              <a:latin typeface="Arial"/>
            </a:endParaRPr>
          </a:p>
          <a:p>
            <a:pPr marL="215900" indent="-215900">
              <a:lnSpc>
                <a:spcPct val="100000"/>
              </a:lnSpc>
            </a:pPr>
            <a:endParaRPr lang="en-US" altLang="fr-FR" sz="2000" b="0" strike="noStrike" spc="-1">
              <a:latin typeface="Arial"/>
            </a:endParaRPr>
          </a:p>
        </p:txBody>
      </p:sp>
      <p:sp>
        <p:nvSpPr>
          <p:cNvPr id="362" name="TextShape 3"/>
          <p:cNvSpPr txBox="1"/>
          <p:nvPr/>
        </p:nvSpPr>
        <p:spPr>
          <a:xfrm>
            <a:off x="3884760" y="8685360"/>
            <a:ext cx="2971440" cy="458280"/>
          </a:xfrm>
          <a:prstGeom prst="rect">
            <a:avLst/>
          </a:prstGeom>
          <a:noFill/>
          <a:ln>
            <a:noFill/>
          </a:ln>
        </p:spPr>
        <p:txBody>
          <a:bodyPr anchor="b"/>
          <a:p>
            <a:endParaRPr lang="fr-FR" sz="24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PlaceHolder 1"/>
          <p:cNvSpPr>
            <a:spLocks noGrp="1"/>
          </p:cNvSpPr>
          <p:nvPr>
            <p:ph type="sldImg"/>
          </p:nvPr>
        </p:nvSpPr>
        <p:spPr>
          <a:xfrm>
            <a:off x="685800" y="1143000"/>
            <a:ext cx="5486040" cy="3085920"/>
          </a:xfrm>
          <a:prstGeom prst="rect">
            <a:avLst/>
          </a:prstGeom>
        </p:spPr>
      </p:sp>
      <p:sp>
        <p:nvSpPr>
          <p:cNvPr id="361" name="PlaceHolder 2"/>
          <p:cNvSpPr>
            <a:spLocks noGrp="1"/>
          </p:cNvSpPr>
          <p:nvPr>
            <p:ph type="body"/>
          </p:nvPr>
        </p:nvSpPr>
        <p:spPr>
          <a:xfrm>
            <a:off x="685800" y="4400640"/>
            <a:ext cx="5486040" cy="3600000"/>
          </a:xfrm>
          <a:prstGeom prst="rect">
            <a:avLst/>
          </a:prstGeom>
        </p:spPr>
        <p:txBody>
          <a:bodyPr/>
          <a:p>
            <a:pPr marL="215900" indent="-215900">
              <a:lnSpc>
                <a:spcPct val="100000"/>
              </a:lnSpc>
            </a:pPr>
            <a:r>
              <a:rPr lang="en-US" altLang="fr-FR" spc="-1">
                <a:solidFill>
                  <a:srgbClr val="000000"/>
                </a:solidFill>
                <a:sym typeface="+mn-ea"/>
              </a:rPr>
              <a:t>le numérique aujourd'hui s'invite dans tous les aspects et domaines de notre vie, jusque dans nos maisons: on a tout aujoud'hui qui peut être connecté notre télévision, notre cuisine, notre réveil, mm nos toilettes aujourd'hui peuvent être connectées</a:t>
            </a:r>
            <a:endParaRPr lang="en-US" altLang="fr-FR" b="0" strike="noStrike" spc="-1">
              <a:solidFill>
                <a:srgbClr val="000000"/>
              </a:solidFill>
              <a:latin typeface="+mn-lt"/>
              <a:ea typeface="+mn-ea"/>
            </a:endParaRPr>
          </a:p>
          <a:p>
            <a:pPr marL="215900" indent="-215900">
              <a:lnSpc>
                <a:spcPct val="100000"/>
              </a:lnSpc>
            </a:pPr>
            <a:r>
              <a:rPr lang="en-US" altLang="fr-FR" spc="-1">
                <a:latin typeface="Arial"/>
                <a:sym typeface="+mn-ea"/>
              </a:rPr>
              <a:t>on ne va pas se mentir, les avancées technologiques ont contribué à rendre certains aspects de notre quotidien plus simples et on peut très vite y devenir accro : on perd l'habitude d'uitliser un stylo pour écrire, de lire des livres papier, de retenir des informations pcq on se dit qu'on les a stockées qlq part sur notre téléphone dans notre ordi portable, ...</a:t>
            </a:r>
            <a:endParaRPr lang="en-US" altLang="fr-FR" b="0" strike="noStrike" spc="-1">
              <a:latin typeface="Arial"/>
            </a:endParaRPr>
          </a:p>
          <a:p>
            <a:pPr marL="215900" indent="-215900">
              <a:lnSpc>
                <a:spcPct val="100000"/>
              </a:lnSpc>
            </a:pPr>
            <a:r>
              <a:rPr lang="en-US" altLang="en-US" spc="-1">
                <a:latin typeface="Arial"/>
                <a:sym typeface="+mn-ea"/>
              </a:rPr>
              <a:t>Et toutes les informations que nous sauvegardons à distance ou faisons transiter via internet sont stockées  dans des data centres sur des ordinateurs appelés serveurs</a:t>
            </a:r>
            <a:endParaRPr lang="en-US" altLang="en-US" spc="-1">
              <a:latin typeface="Arial"/>
              <a:sym typeface="+mn-ea"/>
            </a:endParaRPr>
          </a:p>
          <a:p>
            <a:pPr marL="215900" indent="-215900">
              <a:lnSpc>
                <a:spcPct val="100000"/>
              </a:lnSpc>
            </a:pPr>
            <a:r>
              <a:rPr lang="en-US" altLang="en-US" spc="-1">
                <a:latin typeface="Arial"/>
                <a:sym typeface="+mn-ea"/>
              </a:rPr>
              <a:t>Et ces serveurs sont constamment sinon tout le temps allumés afin de nous garantir une continuité de service (c la raison pour laquelle nous pouvons par exemple accéder à nos mails à tout heure, ou communiquer via whatsapp ou snapchat à tout moment</a:t>
            </a:r>
            <a:endParaRPr lang="en-US" altLang="en-US" spc="-1">
              <a:latin typeface="Arial"/>
              <a:sym typeface="+mn-ea"/>
            </a:endParaRPr>
          </a:p>
          <a:p>
            <a:pPr marL="215900" indent="-215900">
              <a:lnSpc>
                <a:spcPct val="100000"/>
              </a:lnSpc>
            </a:pPr>
            <a:r>
              <a:rPr lang="en-US" altLang="en-US" spc="-1">
                <a:latin typeface="Arial"/>
                <a:sym typeface="+mn-ea"/>
              </a:rPr>
              <a:t>Mais cet allumage permanent entraine donc une grande consommation d'électricité (qui représente 50 à 70% des dépenses globales dans un data centre) accompagnée d'une émission de CO2 tout aussi importante. Les secteurs du numérique et de l'internet sont d'ailleurs appelés “pollueurs silencieux”</a:t>
            </a:r>
            <a:endParaRPr lang="en-US" altLang="fr-FR" b="0" strike="noStrike" spc="-1">
              <a:latin typeface="Arial"/>
            </a:endParaRPr>
          </a:p>
          <a:p>
            <a:pPr marL="215900" indent="-215900">
              <a:lnSpc>
                <a:spcPct val="100000"/>
              </a:lnSpc>
            </a:pPr>
            <a:r>
              <a:rPr lang="en-US" altLang="fr-FR" spc="-1">
                <a:latin typeface="Arial"/>
                <a:sym typeface="+mn-ea"/>
              </a:rPr>
              <a:t>le numérique en général et les avancées technologiques en particulier doivent également tenir compte aujourd'hui du facteur inclusivité</a:t>
            </a:r>
            <a:endParaRPr lang="en-US" altLang="fr-FR" b="0" strike="noStrike" spc="-1">
              <a:latin typeface="Arial"/>
            </a:endParaRPr>
          </a:p>
          <a:p>
            <a:pPr marL="215900" indent="-215900">
              <a:lnSpc>
                <a:spcPct val="100000"/>
              </a:lnSpc>
            </a:pPr>
            <a:endParaRPr lang="en-US" altLang="fr-FR" b="0" strike="noStrike" spc="-1">
              <a:latin typeface="Arial"/>
            </a:endParaRPr>
          </a:p>
          <a:p>
            <a:pPr marL="215900" indent="-215900">
              <a:lnSpc>
                <a:spcPct val="100000"/>
              </a:lnSpc>
            </a:pPr>
            <a:endParaRPr lang="en-US" altLang="fr-FR" sz="2000" b="0" strike="noStrike" spc="-1">
              <a:latin typeface="Arial"/>
            </a:endParaRPr>
          </a:p>
        </p:txBody>
      </p:sp>
      <p:sp>
        <p:nvSpPr>
          <p:cNvPr id="362" name="TextShape 3"/>
          <p:cNvSpPr txBox="1"/>
          <p:nvPr/>
        </p:nvSpPr>
        <p:spPr>
          <a:xfrm>
            <a:off x="3884760" y="8685360"/>
            <a:ext cx="2971440" cy="458280"/>
          </a:xfrm>
          <a:prstGeom prst="rect">
            <a:avLst/>
          </a:prstGeom>
          <a:noFill/>
          <a:ln>
            <a:noFill/>
          </a:ln>
        </p:spPr>
        <p:txBody>
          <a:bodyPr anchor="b"/>
          <a:p>
            <a:endParaRPr lang="fr-FR" sz="24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PlaceHolder 1"/>
          <p:cNvSpPr>
            <a:spLocks noGrp="1"/>
          </p:cNvSpPr>
          <p:nvPr>
            <p:ph type="sldImg"/>
          </p:nvPr>
        </p:nvSpPr>
        <p:spPr>
          <a:xfrm>
            <a:off x="685800" y="1143000"/>
            <a:ext cx="5486040" cy="3085920"/>
          </a:xfrm>
          <a:prstGeom prst="rect">
            <a:avLst/>
          </a:prstGeom>
        </p:spPr>
      </p:sp>
      <p:sp>
        <p:nvSpPr>
          <p:cNvPr id="361" name="PlaceHolder 2"/>
          <p:cNvSpPr>
            <a:spLocks noGrp="1"/>
          </p:cNvSpPr>
          <p:nvPr>
            <p:ph type="body"/>
          </p:nvPr>
        </p:nvSpPr>
        <p:spPr>
          <a:xfrm>
            <a:off x="685800" y="4400640"/>
            <a:ext cx="5486040" cy="3600000"/>
          </a:xfrm>
          <a:prstGeom prst="rect">
            <a:avLst/>
          </a:prstGeom>
        </p:spPr>
        <p:txBody>
          <a:bodyPr/>
          <a:p>
            <a:pPr marL="215900" indent="-215900">
              <a:lnSpc>
                <a:spcPct val="100000"/>
              </a:lnSpc>
            </a:pPr>
            <a:r>
              <a:rPr lang="en-US" altLang="fr-FR" sz="1200" b="0" strike="noStrike" spc="-1">
                <a:solidFill>
                  <a:srgbClr val="000000"/>
                </a:solidFill>
                <a:latin typeface="+mn-lt"/>
                <a:ea typeface="+mn-ea"/>
              </a:rPr>
              <a:t>le numérique aujourd'hui s'invite dans tous les aspects et domaines de notre vie, jusque dans nos maisons: on a tout aujoud'hui qui peut être connecté notre télévision, notre cuisine, notre réveil, mm nos toilettes aujourd'hui peuvent être connectées</a:t>
            </a:r>
            <a:endParaRPr lang="en-US" altLang="fr-FR" sz="1200" b="0" strike="noStrike" spc="-1">
              <a:solidFill>
                <a:srgbClr val="000000"/>
              </a:solidFill>
              <a:latin typeface="+mn-lt"/>
              <a:ea typeface="+mn-ea"/>
            </a:endParaRPr>
          </a:p>
          <a:p>
            <a:pPr marL="215900" indent="-215900">
              <a:lnSpc>
                <a:spcPct val="100000"/>
              </a:lnSpc>
            </a:pPr>
            <a:r>
              <a:rPr lang="en-US" altLang="fr-FR" sz="2000" b="0" strike="noStrike" spc="-1">
                <a:latin typeface="Arial"/>
              </a:rPr>
              <a:t>on ne va pas se mentir, les avancées technologiques ont contribué à rendre certains aspects de notre quotidien plus simples et on peut très vite y devenir accro : on perd l'habitude d'uitliser un stylo pour écrire, de lire des livres papier, de retenir des informations pcq on se dit qu'on les a stockées qlq part sur notre téléphone dans notre ordi portable, ...</a:t>
            </a:r>
            <a:endParaRPr lang="en-US" altLang="fr-FR" sz="2000" b="0" strike="noStrike" spc="-1">
              <a:latin typeface="Arial"/>
            </a:endParaRPr>
          </a:p>
          <a:p>
            <a:pPr marL="215900" indent="-215900">
              <a:lnSpc>
                <a:spcPct val="100000"/>
              </a:lnSpc>
            </a:pPr>
            <a:r>
              <a:rPr lang="en-US" altLang="fr-FR" sz="2000" b="0" strike="noStrike" spc="-1">
                <a:latin typeface="Arial"/>
              </a:rPr>
              <a:t>le numérique en général et les avancées technologiques en particulier doivent également tenir compte aujourd'hui du facteur inclusivité</a:t>
            </a:r>
            <a:endParaRPr lang="en-US" altLang="fr-FR" sz="2000" b="0" strike="noStrike" spc="-1">
              <a:latin typeface="Arial"/>
            </a:endParaRPr>
          </a:p>
          <a:p>
            <a:pPr marL="215900" indent="-215900">
              <a:lnSpc>
                <a:spcPct val="100000"/>
              </a:lnSpc>
            </a:pPr>
            <a:endParaRPr lang="en-US" altLang="fr-FR" sz="2000" b="0" strike="noStrike" spc="-1">
              <a:latin typeface="Arial"/>
            </a:endParaRPr>
          </a:p>
          <a:p>
            <a:pPr marL="215900" indent="-215900">
              <a:lnSpc>
                <a:spcPct val="100000"/>
              </a:lnSpc>
            </a:pPr>
            <a:endParaRPr lang="en-US" altLang="fr-FR" sz="2000" b="0" strike="noStrike" spc="-1">
              <a:latin typeface="Arial"/>
            </a:endParaRPr>
          </a:p>
        </p:txBody>
      </p:sp>
      <p:sp>
        <p:nvSpPr>
          <p:cNvPr id="362" name="TextShape 3"/>
          <p:cNvSpPr txBox="1"/>
          <p:nvPr/>
        </p:nvSpPr>
        <p:spPr>
          <a:xfrm>
            <a:off x="3884760" y="8685360"/>
            <a:ext cx="2971440" cy="458280"/>
          </a:xfrm>
          <a:prstGeom prst="rect">
            <a:avLst/>
          </a:prstGeom>
          <a:noFill/>
          <a:ln>
            <a:noFill/>
          </a:ln>
        </p:spPr>
        <p:txBody>
          <a:bodyPr anchor="b"/>
          <a:p>
            <a:endParaRPr lang="fr-FR" sz="24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p>
            <a:endParaRPr lang="fr-FR" sz="1800" b="0" strike="noStrike" spc="-1">
              <a:solidFill>
                <a:srgbClr val="000000"/>
              </a:solidFill>
              <a:latin typeface="Calibri"/>
            </a:endParaRPr>
          </a:p>
        </p:txBody>
      </p:sp>
      <p:sp>
        <p:nvSpPr>
          <p:cNvPr id="25" name="PlaceHolder 2"/>
          <p:cNvSpPr>
            <a:spLocks noGrp="1"/>
          </p:cNvSpPr>
          <p:nvPr>
            <p:ph type="body"/>
          </p:nvPr>
        </p:nvSpPr>
        <p:spPr>
          <a:xfrm>
            <a:off x="507240" y="382680"/>
            <a:ext cx="11008800" cy="306360"/>
          </a:xfrm>
          <a:prstGeom prst="rect">
            <a:avLst/>
          </a:prstGeom>
        </p:spPr>
        <p:txBody>
          <a:bodyPr lIns="0" tIns="0" rIns="0" bIns="0">
            <a:normAutofit/>
          </a:bodyPr>
          <a:p>
            <a:endParaRPr lang="fr-FR" sz="2800" b="0" strike="noStrike" spc="-1">
              <a:solidFill>
                <a:srgbClr val="000000"/>
              </a:solidFill>
              <a:latin typeface="Calibri"/>
            </a:endParaRPr>
          </a:p>
        </p:txBody>
      </p:sp>
      <p:sp>
        <p:nvSpPr>
          <p:cNvPr id="26" name="PlaceHolder 3"/>
          <p:cNvSpPr>
            <a:spLocks noGrp="1"/>
          </p:cNvSpPr>
          <p:nvPr>
            <p:ph type="body"/>
          </p:nvPr>
        </p:nvSpPr>
        <p:spPr>
          <a:xfrm>
            <a:off x="507240" y="718560"/>
            <a:ext cx="11008800" cy="306360"/>
          </a:xfrm>
          <a:prstGeom prst="rect">
            <a:avLst/>
          </a:prstGeom>
        </p:spPr>
        <p:txBody>
          <a:bodyPr lIns="0" tIns="0" rIns="0" bIns="0">
            <a:normAutofit/>
          </a:bodyPr>
          <a:p>
            <a:endParaRPr lang="fr-FR"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tIns="0" rIns="0" bIns="0" anchor="ctr"/>
          <a:p>
            <a:endParaRPr lang="fr-FR" sz="1800" b="0" strike="noStrike" spc="-1">
              <a:solidFill>
                <a:srgbClr val="000000"/>
              </a:solidFill>
              <a:latin typeface="Calibri"/>
            </a:endParaRPr>
          </a:p>
        </p:txBody>
      </p:sp>
      <p:sp>
        <p:nvSpPr>
          <p:cNvPr id="28" name="PlaceHolder 2"/>
          <p:cNvSpPr>
            <a:spLocks noGrp="1"/>
          </p:cNvSpPr>
          <p:nvPr>
            <p:ph type="body"/>
          </p:nvPr>
        </p:nvSpPr>
        <p:spPr>
          <a:xfrm>
            <a:off x="507240" y="382680"/>
            <a:ext cx="5372280" cy="306360"/>
          </a:xfrm>
          <a:prstGeom prst="rect">
            <a:avLst/>
          </a:prstGeom>
        </p:spPr>
        <p:txBody>
          <a:bodyPr lIns="0" tIns="0" rIns="0" bIns="0">
            <a:normAutofit/>
          </a:bodyPr>
          <a:p>
            <a:endParaRPr lang="fr-FR" sz="2800" b="0" strike="noStrike" spc="-1">
              <a:solidFill>
                <a:srgbClr val="000000"/>
              </a:solidFill>
              <a:latin typeface="Calibri"/>
            </a:endParaRPr>
          </a:p>
        </p:txBody>
      </p:sp>
      <p:sp>
        <p:nvSpPr>
          <p:cNvPr id="29" name="PlaceHolder 3"/>
          <p:cNvSpPr>
            <a:spLocks noGrp="1"/>
          </p:cNvSpPr>
          <p:nvPr>
            <p:ph type="body"/>
          </p:nvPr>
        </p:nvSpPr>
        <p:spPr>
          <a:xfrm>
            <a:off x="6148440" y="382680"/>
            <a:ext cx="5372280" cy="306360"/>
          </a:xfrm>
          <a:prstGeom prst="rect">
            <a:avLst/>
          </a:prstGeom>
        </p:spPr>
        <p:txBody>
          <a:bodyPr lIns="0" tIns="0" rIns="0" bIns="0">
            <a:normAutofit/>
          </a:bodyPr>
          <a:p>
            <a:endParaRPr lang="fr-FR" sz="2800" b="0" strike="noStrike" spc="-1">
              <a:solidFill>
                <a:srgbClr val="000000"/>
              </a:solidFill>
              <a:latin typeface="Calibri"/>
            </a:endParaRPr>
          </a:p>
        </p:txBody>
      </p:sp>
      <p:sp>
        <p:nvSpPr>
          <p:cNvPr id="30" name="PlaceHolder 4"/>
          <p:cNvSpPr>
            <a:spLocks noGrp="1"/>
          </p:cNvSpPr>
          <p:nvPr>
            <p:ph type="body"/>
          </p:nvPr>
        </p:nvSpPr>
        <p:spPr>
          <a:xfrm>
            <a:off x="507240" y="718560"/>
            <a:ext cx="5372280" cy="306360"/>
          </a:xfrm>
          <a:prstGeom prst="rect">
            <a:avLst/>
          </a:prstGeom>
        </p:spPr>
        <p:txBody>
          <a:bodyPr lIns="0" tIns="0" rIns="0" bIns="0">
            <a:normAutofit/>
          </a:bodyPr>
          <a:p>
            <a:endParaRPr lang="fr-FR" sz="2800" b="0" strike="noStrike" spc="-1">
              <a:solidFill>
                <a:srgbClr val="000000"/>
              </a:solidFill>
              <a:latin typeface="Calibri"/>
            </a:endParaRPr>
          </a:p>
        </p:txBody>
      </p:sp>
      <p:sp>
        <p:nvSpPr>
          <p:cNvPr id="31" name="PlaceHolder 5"/>
          <p:cNvSpPr>
            <a:spLocks noGrp="1"/>
          </p:cNvSpPr>
          <p:nvPr>
            <p:ph type="body"/>
          </p:nvPr>
        </p:nvSpPr>
        <p:spPr>
          <a:xfrm>
            <a:off x="6148440" y="718560"/>
            <a:ext cx="5372280" cy="306360"/>
          </a:xfrm>
          <a:prstGeom prst="rect">
            <a:avLst/>
          </a:prstGeom>
        </p:spPr>
        <p:txBody>
          <a:bodyPr lIns="0" tIns="0" rIns="0" bIns="0">
            <a:normAutofit/>
          </a:bodyPr>
          <a:p>
            <a:endParaRPr lang="fr-FR"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p>
            <a:endParaRPr lang="fr-FR" sz="1800" b="0" strike="noStrike" spc="-1">
              <a:solidFill>
                <a:srgbClr val="000000"/>
              </a:solidFill>
              <a:latin typeface="Calibri"/>
            </a:endParaRPr>
          </a:p>
        </p:txBody>
      </p:sp>
      <p:sp>
        <p:nvSpPr>
          <p:cNvPr id="33" name="PlaceHolder 2"/>
          <p:cNvSpPr>
            <a:spLocks noGrp="1"/>
          </p:cNvSpPr>
          <p:nvPr>
            <p:ph type="body"/>
          </p:nvPr>
        </p:nvSpPr>
        <p:spPr>
          <a:xfrm>
            <a:off x="507240" y="382680"/>
            <a:ext cx="3544560" cy="306360"/>
          </a:xfrm>
          <a:prstGeom prst="rect">
            <a:avLst/>
          </a:prstGeom>
        </p:spPr>
        <p:txBody>
          <a:bodyPr lIns="0" tIns="0" rIns="0" bIns="0">
            <a:normAutofit/>
          </a:bodyPr>
          <a:p>
            <a:endParaRPr lang="fr-FR" sz="2800" b="0" strike="noStrike" spc="-1">
              <a:solidFill>
                <a:srgbClr val="000000"/>
              </a:solidFill>
              <a:latin typeface="Calibri"/>
            </a:endParaRPr>
          </a:p>
        </p:txBody>
      </p:sp>
      <p:sp>
        <p:nvSpPr>
          <p:cNvPr id="34" name="PlaceHolder 3"/>
          <p:cNvSpPr>
            <a:spLocks noGrp="1"/>
          </p:cNvSpPr>
          <p:nvPr>
            <p:ph type="body"/>
          </p:nvPr>
        </p:nvSpPr>
        <p:spPr>
          <a:xfrm>
            <a:off x="4229280" y="382680"/>
            <a:ext cx="3544560" cy="306360"/>
          </a:xfrm>
          <a:prstGeom prst="rect">
            <a:avLst/>
          </a:prstGeom>
        </p:spPr>
        <p:txBody>
          <a:bodyPr lIns="0" tIns="0" rIns="0" bIns="0">
            <a:normAutofit/>
          </a:bodyPr>
          <a:p>
            <a:endParaRPr lang="fr-FR" sz="2800" b="0" strike="noStrike" spc="-1">
              <a:solidFill>
                <a:srgbClr val="000000"/>
              </a:solidFill>
              <a:latin typeface="Calibri"/>
            </a:endParaRPr>
          </a:p>
        </p:txBody>
      </p:sp>
      <p:sp>
        <p:nvSpPr>
          <p:cNvPr id="35" name="PlaceHolder 4"/>
          <p:cNvSpPr>
            <a:spLocks noGrp="1"/>
          </p:cNvSpPr>
          <p:nvPr>
            <p:ph type="body"/>
          </p:nvPr>
        </p:nvSpPr>
        <p:spPr>
          <a:xfrm>
            <a:off x="7951680" y="382680"/>
            <a:ext cx="3544560" cy="306360"/>
          </a:xfrm>
          <a:prstGeom prst="rect">
            <a:avLst/>
          </a:prstGeom>
        </p:spPr>
        <p:txBody>
          <a:bodyPr lIns="0" tIns="0" rIns="0" bIns="0">
            <a:normAutofit/>
          </a:bodyPr>
          <a:p>
            <a:endParaRPr lang="fr-FR" sz="2800" b="0" strike="noStrike" spc="-1">
              <a:solidFill>
                <a:srgbClr val="000000"/>
              </a:solidFill>
              <a:latin typeface="Calibri"/>
            </a:endParaRPr>
          </a:p>
        </p:txBody>
      </p:sp>
      <p:sp>
        <p:nvSpPr>
          <p:cNvPr id="36" name="PlaceHolder 5"/>
          <p:cNvSpPr>
            <a:spLocks noGrp="1"/>
          </p:cNvSpPr>
          <p:nvPr>
            <p:ph type="body"/>
          </p:nvPr>
        </p:nvSpPr>
        <p:spPr>
          <a:xfrm>
            <a:off x="507240" y="718560"/>
            <a:ext cx="3544560" cy="306360"/>
          </a:xfrm>
          <a:prstGeom prst="rect">
            <a:avLst/>
          </a:prstGeom>
        </p:spPr>
        <p:txBody>
          <a:bodyPr lIns="0" tIns="0" rIns="0" bIns="0">
            <a:normAutofit/>
          </a:bodyPr>
          <a:p>
            <a:endParaRPr lang="fr-FR" sz="2800" b="0" strike="noStrike" spc="-1">
              <a:solidFill>
                <a:srgbClr val="000000"/>
              </a:solidFill>
              <a:latin typeface="Calibri"/>
            </a:endParaRPr>
          </a:p>
        </p:txBody>
      </p:sp>
      <p:sp>
        <p:nvSpPr>
          <p:cNvPr id="37" name="PlaceHolder 6"/>
          <p:cNvSpPr>
            <a:spLocks noGrp="1"/>
          </p:cNvSpPr>
          <p:nvPr>
            <p:ph type="body"/>
          </p:nvPr>
        </p:nvSpPr>
        <p:spPr>
          <a:xfrm>
            <a:off x="4229280" y="718560"/>
            <a:ext cx="3544560" cy="306360"/>
          </a:xfrm>
          <a:prstGeom prst="rect">
            <a:avLst/>
          </a:prstGeom>
        </p:spPr>
        <p:txBody>
          <a:bodyPr lIns="0" tIns="0" rIns="0" bIns="0">
            <a:normAutofit/>
          </a:bodyPr>
          <a:p>
            <a:endParaRPr lang="fr-FR" sz="2800" b="0" strike="noStrike" spc="-1">
              <a:solidFill>
                <a:srgbClr val="000000"/>
              </a:solidFill>
              <a:latin typeface="Calibri"/>
            </a:endParaRPr>
          </a:p>
        </p:txBody>
      </p:sp>
      <p:sp>
        <p:nvSpPr>
          <p:cNvPr id="38" name="PlaceHolder 7"/>
          <p:cNvSpPr>
            <a:spLocks noGrp="1"/>
          </p:cNvSpPr>
          <p:nvPr>
            <p:ph type="body"/>
          </p:nvPr>
        </p:nvSpPr>
        <p:spPr>
          <a:xfrm>
            <a:off x="7951680" y="718560"/>
            <a:ext cx="3544560" cy="306360"/>
          </a:xfrm>
          <a:prstGeom prst="rect">
            <a:avLst/>
          </a:prstGeom>
        </p:spPr>
        <p:txBody>
          <a:bodyPr lIns="0" tIns="0" rIns="0" bIns="0">
            <a:normAutofit/>
          </a:bodyPr>
          <a:p>
            <a:endParaRPr lang="fr-FR"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p>
            <a:endParaRPr lang="fr-FR" sz="1800" b="0" strike="noStrike" spc="-1">
              <a:solidFill>
                <a:srgbClr val="000000"/>
              </a:solidFill>
              <a:latin typeface="Calibri"/>
            </a:endParaRPr>
          </a:p>
        </p:txBody>
      </p:sp>
      <p:sp>
        <p:nvSpPr>
          <p:cNvPr id="46" name="PlaceHolder 2"/>
          <p:cNvSpPr>
            <a:spLocks noGrp="1"/>
          </p:cNvSpPr>
          <p:nvPr>
            <p:ph type="subTitle"/>
          </p:nvPr>
        </p:nvSpPr>
        <p:spPr>
          <a:xfrm>
            <a:off x="507240" y="382680"/>
            <a:ext cx="11008800" cy="642600"/>
          </a:xfrm>
          <a:prstGeom prst="rect">
            <a:avLst/>
          </a:prstGeom>
        </p:spPr>
        <p:txBody>
          <a:bodyPr lIns="0" tIns="0" rIns="0" bIns="0" anchor="ctr"/>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p>
            <a:endParaRPr lang="fr-FR" sz="1800" b="0" strike="noStrike" spc="-1">
              <a:solidFill>
                <a:srgbClr val="000000"/>
              </a:solidFill>
              <a:latin typeface="Calibri"/>
            </a:endParaRPr>
          </a:p>
        </p:txBody>
      </p:sp>
      <p:sp>
        <p:nvSpPr>
          <p:cNvPr id="48" name="PlaceHolder 2"/>
          <p:cNvSpPr>
            <a:spLocks noGrp="1"/>
          </p:cNvSpPr>
          <p:nvPr>
            <p:ph type="body"/>
          </p:nvPr>
        </p:nvSpPr>
        <p:spPr>
          <a:xfrm>
            <a:off x="507240" y="382680"/>
            <a:ext cx="11008800" cy="642600"/>
          </a:xfrm>
          <a:prstGeom prst="rect">
            <a:avLst/>
          </a:prstGeom>
        </p:spPr>
        <p:txBody>
          <a:bodyPr lIns="0" tIns="0" rIns="0" bIns="0">
            <a:normAutofit/>
          </a:bodyPr>
          <a:p>
            <a:endParaRPr lang="fr-FR"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p>
            <a:endParaRPr lang="fr-FR" sz="1800" b="0" strike="noStrike" spc="-1">
              <a:solidFill>
                <a:srgbClr val="000000"/>
              </a:solidFill>
              <a:latin typeface="Calibri"/>
            </a:endParaRPr>
          </a:p>
        </p:txBody>
      </p:sp>
      <p:sp>
        <p:nvSpPr>
          <p:cNvPr id="50" name="PlaceHolder 2"/>
          <p:cNvSpPr>
            <a:spLocks noGrp="1"/>
          </p:cNvSpPr>
          <p:nvPr>
            <p:ph type="body"/>
          </p:nvPr>
        </p:nvSpPr>
        <p:spPr>
          <a:xfrm>
            <a:off x="507240" y="382680"/>
            <a:ext cx="5372280" cy="642600"/>
          </a:xfrm>
          <a:prstGeom prst="rect">
            <a:avLst/>
          </a:prstGeom>
        </p:spPr>
        <p:txBody>
          <a:bodyPr lIns="0" tIns="0" rIns="0" bIns="0">
            <a:normAutofit/>
          </a:bodyPr>
          <a:p>
            <a:endParaRPr lang="fr-FR" sz="2800" b="0" strike="noStrike" spc="-1">
              <a:solidFill>
                <a:srgbClr val="000000"/>
              </a:solidFill>
              <a:latin typeface="Calibri"/>
            </a:endParaRPr>
          </a:p>
        </p:txBody>
      </p:sp>
      <p:sp>
        <p:nvSpPr>
          <p:cNvPr id="51" name="PlaceHolder 3"/>
          <p:cNvSpPr>
            <a:spLocks noGrp="1"/>
          </p:cNvSpPr>
          <p:nvPr>
            <p:ph type="body"/>
          </p:nvPr>
        </p:nvSpPr>
        <p:spPr>
          <a:xfrm>
            <a:off x="6148440" y="382680"/>
            <a:ext cx="5372280" cy="642600"/>
          </a:xfrm>
          <a:prstGeom prst="rect">
            <a:avLst/>
          </a:prstGeom>
        </p:spPr>
        <p:txBody>
          <a:bodyPr lIns="0" tIns="0" rIns="0" bIns="0">
            <a:normAutofit/>
          </a:bodyPr>
          <a:p>
            <a:endParaRPr lang="fr-FR"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p>
            <a:endParaRPr lang="fr-FR"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609480" y="273600"/>
            <a:ext cx="10972440" cy="5307840"/>
          </a:xfrm>
          <a:prstGeom prst="rect">
            <a:avLst/>
          </a:prstGeom>
        </p:spPr>
        <p:txBody>
          <a:bodyPr lIns="0" tIns="0" rIns="0" bIns="0" anchor="ctr"/>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p>
            <a:endParaRPr lang="fr-FR" sz="1800" b="0" strike="noStrike" spc="-1">
              <a:solidFill>
                <a:srgbClr val="000000"/>
              </a:solidFill>
              <a:latin typeface="Calibri"/>
            </a:endParaRPr>
          </a:p>
        </p:txBody>
      </p:sp>
      <p:sp>
        <p:nvSpPr>
          <p:cNvPr id="55" name="PlaceHolder 2"/>
          <p:cNvSpPr>
            <a:spLocks noGrp="1"/>
          </p:cNvSpPr>
          <p:nvPr>
            <p:ph type="body"/>
          </p:nvPr>
        </p:nvSpPr>
        <p:spPr>
          <a:xfrm>
            <a:off x="507240" y="382680"/>
            <a:ext cx="5372280" cy="306360"/>
          </a:xfrm>
          <a:prstGeom prst="rect">
            <a:avLst/>
          </a:prstGeom>
        </p:spPr>
        <p:txBody>
          <a:bodyPr lIns="0" tIns="0" rIns="0" bIns="0">
            <a:normAutofit/>
          </a:bodyPr>
          <a:p>
            <a:endParaRPr lang="fr-FR" sz="2800" b="0" strike="noStrike" spc="-1">
              <a:solidFill>
                <a:srgbClr val="000000"/>
              </a:solidFill>
              <a:latin typeface="Calibri"/>
            </a:endParaRPr>
          </a:p>
        </p:txBody>
      </p:sp>
      <p:sp>
        <p:nvSpPr>
          <p:cNvPr id="56" name="PlaceHolder 3"/>
          <p:cNvSpPr>
            <a:spLocks noGrp="1"/>
          </p:cNvSpPr>
          <p:nvPr>
            <p:ph type="body"/>
          </p:nvPr>
        </p:nvSpPr>
        <p:spPr>
          <a:xfrm>
            <a:off x="6148440" y="382680"/>
            <a:ext cx="5372280" cy="642600"/>
          </a:xfrm>
          <a:prstGeom prst="rect">
            <a:avLst/>
          </a:prstGeom>
        </p:spPr>
        <p:txBody>
          <a:bodyPr lIns="0" tIns="0" rIns="0" bIns="0">
            <a:normAutofit/>
          </a:bodyPr>
          <a:p>
            <a:endParaRPr lang="fr-FR" sz="2800" b="0" strike="noStrike" spc="-1">
              <a:solidFill>
                <a:srgbClr val="000000"/>
              </a:solidFill>
              <a:latin typeface="Calibri"/>
            </a:endParaRPr>
          </a:p>
        </p:txBody>
      </p:sp>
      <p:sp>
        <p:nvSpPr>
          <p:cNvPr id="57" name="PlaceHolder 4"/>
          <p:cNvSpPr>
            <a:spLocks noGrp="1"/>
          </p:cNvSpPr>
          <p:nvPr>
            <p:ph type="body"/>
          </p:nvPr>
        </p:nvSpPr>
        <p:spPr>
          <a:xfrm>
            <a:off x="507240" y="718560"/>
            <a:ext cx="5372280" cy="306360"/>
          </a:xfrm>
          <a:prstGeom prst="rect">
            <a:avLst/>
          </a:prstGeom>
        </p:spPr>
        <p:txBody>
          <a:bodyPr lIns="0" tIns="0" rIns="0" bIns="0">
            <a:normAutofit/>
          </a:bodyPr>
          <a:p>
            <a:endParaRPr lang="fr-FR"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tIns="0" rIns="0" bIns="0" anchor="ctr"/>
          <a:p>
            <a:endParaRPr lang="fr-FR" sz="1800" b="0" strike="noStrike" spc="-1">
              <a:solidFill>
                <a:srgbClr val="000000"/>
              </a:solidFill>
              <a:latin typeface="Calibri"/>
            </a:endParaRPr>
          </a:p>
        </p:txBody>
      </p:sp>
      <p:sp>
        <p:nvSpPr>
          <p:cNvPr id="4" name="PlaceHolder 2"/>
          <p:cNvSpPr>
            <a:spLocks noGrp="1"/>
          </p:cNvSpPr>
          <p:nvPr>
            <p:ph type="subTitle"/>
          </p:nvPr>
        </p:nvSpPr>
        <p:spPr>
          <a:xfrm>
            <a:off x="507240" y="382680"/>
            <a:ext cx="11008800" cy="642600"/>
          </a:xfrm>
          <a:prstGeom prst="rect">
            <a:avLst/>
          </a:prstGeom>
        </p:spPr>
        <p:txBody>
          <a:bodyPr lIns="0" tIns="0" rIns="0" bIns="0" anchor="ctr"/>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p>
            <a:endParaRPr lang="fr-FR" sz="1800" b="0" strike="noStrike" spc="-1">
              <a:solidFill>
                <a:srgbClr val="000000"/>
              </a:solidFill>
              <a:latin typeface="Calibri"/>
            </a:endParaRPr>
          </a:p>
        </p:txBody>
      </p:sp>
      <p:sp>
        <p:nvSpPr>
          <p:cNvPr id="59" name="PlaceHolder 2"/>
          <p:cNvSpPr>
            <a:spLocks noGrp="1"/>
          </p:cNvSpPr>
          <p:nvPr>
            <p:ph type="body"/>
          </p:nvPr>
        </p:nvSpPr>
        <p:spPr>
          <a:xfrm>
            <a:off x="507240" y="382680"/>
            <a:ext cx="5372280" cy="642600"/>
          </a:xfrm>
          <a:prstGeom prst="rect">
            <a:avLst/>
          </a:prstGeom>
        </p:spPr>
        <p:txBody>
          <a:bodyPr lIns="0" tIns="0" rIns="0" bIns="0">
            <a:normAutofit/>
          </a:bodyPr>
          <a:p>
            <a:endParaRPr lang="fr-FR" sz="2800" b="0" strike="noStrike" spc="-1">
              <a:solidFill>
                <a:srgbClr val="000000"/>
              </a:solidFill>
              <a:latin typeface="Calibri"/>
            </a:endParaRPr>
          </a:p>
        </p:txBody>
      </p:sp>
      <p:sp>
        <p:nvSpPr>
          <p:cNvPr id="60" name="PlaceHolder 3"/>
          <p:cNvSpPr>
            <a:spLocks noGrp="1"/>
          </p:cNvSpPr>
          <p:nvPr>
            <p:ph type="body"/>
          </p:nvPr>
        </p:nvSpPr>
        <p:spPr>
          <a:xfrm>
            <a:off x="6148440" y="382680"/>
            <a:ext cx="5372280" cy="306360"/>
          </a:xfrm>
          <a:prstGeom prst="rect">
            <a:avLst/>
          </a:prstGeom>
        </p:spPr>
        <p:txBody>
          <a:bodyPr lIns="0" tIns="0" rIns="0" bIns="0">
            <a:normAutofit/>
          </a:bodyPr>
          <a:p>
            <a:endParaRPr lang="fr-FR" sz="2800" b="0" strike="noStrike" spc="-1">
              <a:solidFill>
                <a:srgbClr val="000000"/>
              </a:solidFill>
              <a:latin typeface="Calibri"/>
            </a:endParaRPr>
          </a:p>
        </p:txBody>
      </p:sp>
      <p:sp>
        <p:nvSpPr>
          <p:cNvPr id="61" name="PlaceHolder 4"/>
          <p:cNvSpPr>
            <a:spLocks noGrp="1"/>
          </p:cNvSpPr>
          <p:nvPr>
            <p:ph type="body"/>
          </p:nvPr>
        </p:nvSpPr>
        <p:spPr>
          <a:xfrm>
            <a:off x="6148440" y="718560"/>
            <a:ext cx="5372280" cy="306360"/>
          </a:xfrm>
          <a:prstGeom prst="rect">
            <a:avLst/>
          </a:prstGeom>
        </p:spPr>
        <p:txBody>
          <a:bodyPr lIns="0" tIns="0" rIns="0" bIns="0">
            <a:normAutofit/>
          </a:bodyPr>
          <a:p>
            <a:endParaRPr lang="fr-FR"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p>
            <a:endParaRPr lang="fr-FR" sz="1800" b="0" strike="noStrike" spc="-1">
              <a:solidFill>
                <a:srgbClr val="000000"/>
              </a:solidFill>
              <a:latin typeface="Calibri"/>
            </a:endParaRPr>
          </a:p>
        </p:txBody>
      </p:sp>
      <p:sp>
        <p:nvSpPr>
          <p:cNvPr id="63" name="PlaceHolder 2"/>
          <p:cNvSpPr>
            <a:spLocks noGrp="1"/>
          </p:cNvSpPr>
          <p:nvPr>
            <p:ph type="body"/>
          </p:nvPr>
        </p:nvSpPr>
        <p:spPr>
          <a:xfrm>
            <a:off x="507240" y="382680"/>
            <a:ext cx="5372280" cy="306360"/>
          </a:xfrm>
          <a:prstGeom prst="rect">
            <a:avLst/>
          </a:prstGeom>
        </p:spPr>
        <p:txBody>
          <a:bodyPr lIns="0" tIns="0" rIns="0" bIns="0">
            <a:normAutofit/>
          </a:bodyPr>
          <a:p>
            <a:endParaRPr lang="fr-FR" sz="2800" b="0" strike="noStrike" spc="-1">
              <a:solidFill>
                <a:srgbClr val="000000"/>
              </a:solidFill>
              <a:latin typeface="Calibri"/>
            </a:endParaRPr>
          </a:p>
        </p:txBody>
      </p:sp>
      <p:sp>
        <p:nvSpPr>
          <p:cNvPr id="64" name="PlaceHolder 3"/>
          <p:cNvSpPr>
            <a:spLocks noGrp="1"/>
          </p:cNvSpPr>
          <p:nvPr>
            <p:ph type="body"/>
          </p:nvPr>
        </p:nvSpPr>
        <p:spPr>
          <a:xfrm>
            <a:off x="6148440" y="382680"/>
            <a:ext cx="5372280" cy="306360"/>
          </a:xfrm>
          <a:prstGeom prst="rect">
            <a:avLst/>
          </a:prstGeom>
        </p:spPr>
        <p:txBody>
          <a:bodyPr lIns="0" tIns="0" rIns="0" bIns="0">
            <a:normAutofit/>
          </a:bodyPr>
          <a:p>
            <a:endParaRPr lang="fr-FR" sz="2800" b="0" strike="noStrike" spc="-1">
              <a:solidFill>
                <a:srgbClr val="000000"/>
              </a:solidFill>
              <a:latin typeface="Calibri"/>
            </a:endParaRPr>
          </a:p>
        </p:txBody>
      </p:sp>
      <p:sp>
        <p:nvSpPr>
          <p:cNvPr id="65" name="PlaceHolder 4"/>
          <p:cNvSpPr>
            <a:spLocks noGrp="1"/>
          </p:cNvSpPr>
          <p:nvPr>
            <p:ph type="body"/>
          </p:nvPr>
        </p:nvSpPr>
        <p:spPr>
          <a:xfrm>
            <a:off x="507240" y="718560"/>
            <a:ext cx="11008800" cy="306360"/>
          </a:xfrm>
          <a:prstGeom prst="rect">
            <a:avLst/>
          </a:prstGeom>
        </p:spPr>
        <p:txBody>
          <a:bodyPr lIns="0" tIns="0" rIns="0" bIns="0">
            <a:normAutofit/>
          </a:bodyPr>
          <a:p>
            <a:endParaRPr lang="fr-FR"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tIns="0" rIns="0" bIns="0" anchor="ctr"/>
          <a:p>
            <a:endParaRPr lang="fr-FR" sz="1800" b="0" strike="noStrike" spc="-1">
              <a:solidFill>
                <a:srgbClr val="000000"/>
              </a:solidFill>
              <a:latin typeface="Calibri"/>
            </a:endParaRPr>
          </a:p>
        </p:txBody>
      </p:sp>
      <p:sp>
        <p:nvSpPr>
          <p:cNvPr id="67" name="PlaceHolder 2"/>
          <p:cNvSpPr>
            <a:spLocks noGrp="1"/>
          </p:cNvSpPr>
          <p:nvPr>
            <p:ph type="body"/>
          </p:nvPr>
        </p:nvSpPr>
        <p:spPr>
          <a:xfrm>
            <a:off x="507240" y="382680"/>
            <a:ext cx="11008800" cy="306360"/>
          </a:xfrm>
          <a:prstGeom prst="rect">
            <a:avLst/>
          </a:prstGeom>
        </p:spPr>
        <p:txBody>
          <a:bodyPr lIns="0" tIns="0" rIns="0" bIns="0">
            <a:normAutofit/>
          </a:bodyPr>
          <a:p>
            <a:endParaRPr lang="fr-FR" sz="2800" b="0" strike="noStrike" spc="-1">
              <a:solidFill>
                <a:srgbClr val="000000"/>
              </a:solidFill>
              <a:latin typeface="Calibri"/>
            </a:endParaRPr>
          </a:p>
        </p:txBody>
      </p:sp>
      <p:sp>
        <p:nvSpPr>
          <p:cNvPr id="68" name="PlaceHolder 3"/>
          <p:cNvSpPr>
            <a:spLocks noGrp="1"/>
          </p:cNvSpPr>
          <p:nvPr>
            <p:ph type="body"/>
          </p:nvPr>
        </p:nvSpPr>
        <p:spPr>
          <a:xfrm>
            <a:off x="507240" y="718560"/>
            <a:ext cx="11008800" cy="306360"/>
          </a:xfrm>
          <a:prstGeom prst="rect">
            <a:avLst/>
          </a:prstGeom>
        </p:spPr>
        <p:txBody>
          <a:bodyPr lIns="0" tIns="0" rIns="0" bIns="0">
            <a:normAutofit/>
          </a:bodyPr>
          <a:p>
            <a:endParaRPr lang="fr-FR"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p>
            <a:endParaRPr lang="fr-FR" sz="1800" b="0" strike="noStrike" spc="-1">
              <a:solidFill>
                <a:srgbClr val="000000"/>
              </a:solidFill>
              <a:latin typeface="Calibri"/>
            </a:endParaRPr>
          </a:p>
        </p:txBody>
      </p:sp>
      <p:sp>
        <p:nvSpPr>
          <p:cNvPr id="70" name="PlaceHolder 2"/>
          <p:cNvSpPr>
            <a:spLocks noGrp="1"/>
          </p:cNvSpPr>
          <p:nvPr>
            <p:ph type="body"/>
          </p:nvPr>
        </p:nvSpPr>
        <p:spPr>
          <a:xfrm>
            <a:off x="507240" y="382680"/>
            <a:ext cx="5372280" cy="306360"/>
          </a:xfrm>
          <a:prstGeom prst="rect">
            <a:avLst/>
          </a:prstGeom>
        </p:spPr>
        <p:txBody>
          <a:bodyPr lIns="0" tIns="0" rIns="0" bIns="0">
            <a:normAutofit/>
          </a:bodyPr>
          <a:p>
            <a:endParaRPr lang="fr-FR" sz="2800" b="0" strike="noStrike" spc="-1">
              <a:solidFill>
                <a:srgbClr val="000000"/>
              </a:solidFill>
              <a:latin typeface="Calibri"/>
            </a:endParaRPr>
          </a:p>
        </p:txBody>
      </p:sp>
      <p:sp>
        <p:nvSpPr>
          <p:cNvPr id="71" name="PlaceHolder 3"/>
          <p:cNvSpPr>
            <a:spLocks noGrp="1"/>
          </p:cNvSpPr>
          <p:nvPr>
            <p:ph type="body"/>
          </p:nvPr>
        </p:nvSpPr>
        <p:spPr>
          <a:xfrm>
            <a:off x="6148440" y="382680"/>
            <a:ext cx="5372280" cy="306360"/>
          </a:xfrm>
          <a:prstGeom prst="rect">
            <a:avLst/>
          </a:prstGeom>
        </p:spPr>
        <p:txBody>
          <a:bodyPr lIns="0" tIns="0" rIns="0" bIns="0">
            <a:normAutofit/>
          </a:bodyPr>
          <a:p>
            <a:endParaRPr lang="fr-FR" sz="2800" b="0" strike="noStrike" spc="-1">
              <a:solidFill>
                <a:srgbClr val="000000"/>
              </a:solidFill>
              <a:latin typeface="Calibri"/>
            </a:endParaRPr>
          </a:p>
        </p:txBody>
      </p:sp>
      <p:sp>
        <p:nvSpPr>
          <p:cNvPr id="72" name="PlaceHolder 4"/>
          <p:cNvSpPr>
            <a:spLocks noGrp="1"/>
          </p:cNvSpPr>
          <p:nvPr>
            <p:ph type="body"/>
          </p:nvPr>
        </p:nvSpPr>
        <p:spPr>
          <a:xfrm>
            <a:off x="507240" y="718560"/>
            <a:ext cx="5372280" cy="306360"/>
          </a:xfrm>
          <a:prstGeom prst="rect">
            <a:avLst/>
          </a:prstGeom>
        </p:spPr>
        <p:txBody>
          <a:bodyPr lIns="0" tIns="0" rIns="0" bIns="0">
            <a:normAutofit/>
          </a:bodyPr>
          <a:p>
            <a:endParaRPr lang="fr-FR" sz="2800" b="0" strike="noStrike" spc="-1">
              <a:solidFill>
                <a:srgbClr val="000000"/>
              </a:solidFill>
              <a:latin typeface="Calibri"/>
            </a:endParaRPr>
          </a:p>
        </p:txBody>
      </p:sp>
      <p:sp>
        <p:nvSpPr>
          <p:cNvPr id="73" name="PlaceHolder 5"/>
          <p:cNvSpPr>
            <a:spLocks noGrp="1"/>
          </p:cNvSpPr>
          <p:nvPr>
            <p:ph type="body"/>
          </p:nvPr>
        </p:nvSpPr>
        <p:spPr>
          <a:xfrm>
            <a:off x="6148440" y="718560"/>
            <a:ext cx="5372280" cy="306360"/>
          </a:xfrm>
          <a:prstGeom prst="rect">
            <a:avLst/>
          </a:prstGeom>
        </p:spPr>
        <p:txBody>
          <a:bodyPr lIns="0" tIns="0" rIns="0" bIns="0">
            <a:normAutofit/>
          </a:bodyPr>
          <a:p>
            <a:endParaRPr lang="fr-FR"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p>
            <a:endParaRPr lang="fr-FR" sz="1800" b="0" strike="noStrike" spc="-1">
              <a:solidFill>
                <a:srgbClr val="000000"/>
              </a:solidFill>
              <a:latin typeface="Calibri"/>
            </a:endParaRPr>
          </a:p>
        </p:txBody>
      </p:sp>
      <p:sp>
        <p:nvSpPr>
          <p:cNvPr id="75" name="PlaceHolder 2"/>
          <p:cNvSpPr>
            <a:spLocks noGrp="1"/>
          </p:cNvSpPr>
          <p:nvPr>
            <p:ph type="body"/>
          </p:nvPr>
        </p:nvSpPr>
        <p:spPr>
          <a:xfrm>
            <a:off x="507240" y="382680"/>
            <a:ext cx="3544560" cy="306360"/>
          </a:xfrm>
          <a:prstGeom prst="rect">
            <a:avLst/>
          </a:prstGeom>
        </p:spPr>
        <p:txBody>
          <a:bodyPr lIns="0" tIns="0" rIns="0" bIns="0">
            <a:normAutofit/>
          </a:bodyPr>
          <a:p>
            <a:endParaRPr lang="fr-FR" sz="2800" b="0" strike="noStrike" spc="-1">
              <a:solidFill>
                <a:srgbClr val="000000"/>
              </a:solidFill>
              <a:latin typeface="Calibri"/>
            </a:endParaRPr>
          </a:p>
        </p:txBody>
      </p:sp>
      <p:sp>
        <p:nvSpPr>
          <p:cNvPr id="76" name="PlaceHolder 3"/>
          <p:cNvSpPr>
            <a:spLocks noGrp="1"/>
          </p:cNvSpPr>
          <p:nvPr>
            <p:ph type="body"/>
          </p:nvPr>
        </p:nvSpPr>
        <p:spPr>
          <a:xfrm>
            <a:off x="4229280" y="382680"/>
            <a:ext cx="3544560" cy="306360"/>
          </a:xfrm>
          <a:prstGeom prst="rect">
            <a:avLst/>
          </a:prstGeom>
        </p:spPr>
        <p:txBody>
          <a:bodyPr lIns="0" tIns="0" rIns="0" bIns="0">
            <a:normAutofit/>
          </a:bodyPr>
          <a:p>
            <a:endParaRPr lang="fr-FR" sz="2800" b="0" strike="noStrike" spc="-1">
              <a:solidFill>
                <a:srgbClr val="000000"/>
              </a:solidFill>
              <a:latin typeface="Calibri"/>
            </a:endParaRPr>
          </a:p>
        </p:txBody>
      </p:sp>
      <p:sp>
        <p:nvSpPr>
          <p:cNvPr id="77" name="PlaceHolder 4"/>
          <p:cNvSpPr>
            <a:spLocks noGrp="1"/>
          </p:cNvSpPr>
          <p:nvPr>
            <p:ph type="body"/>
          </p:nvPr>
        </p:nvSpPr>
        <p:spPr>
          <a:xfrm>
            <a:off x="7951680" y="382680"/>
            <a:ext cx="3544560" cy="306360"/>
          </a:xfrm>
          <a:prstGeom prst="rect">
            <a:avLst/>
          </a:prstGeom>
        </p:spPr>
        <p:txBody>
          <a:bodyPr lIns="0" tIns="0" rIns="0" bIns="0">
            <a:normAutofit/>
          </a:bodyPr>
          <a:p>
            <a:endParaRPr lang="fr-FR" sz="2800" b="0" strike="noStrike" spc="-1">
              <a:solidFill>
                <a:srgbClr val="000000"/>
              </a:solidFill>
              <a:latin typeface="Calibri"/>
            </a:endParaRPr>
          </a:p>
        </p:txBody>
      </p:sp>
      <p:sp>
        <p:nvSpPr>
          <p:cNvPr id="78" name="PlaceHolder 5"/>
          <p:cNvSpPr>
            <a:spLocks noGrp="1"/>
          </p:cNvSpPr>
          <p:nvPr>
            <p:ph type="body"/>
          </p:nvPr>
        </p:nvSpPr>
        <p:spPr>
          <a:xfrm>
            <a:off x="507240" y="718560"/>
            <a:ext cx="3544560" cy="306360"/>
          </a:xfrm>
          <a:prstGeom prst="rect">
            <a:avLst/>
          </a:prstGeom>
        </p:spPr>
        <p:txBody>
          <a:bodyPr lIns="0" tIns="0" rIns="0" bIns="0">
            <a:normAutofit/>
          </a:bodyPr>
          <a:p>
            <a:endParaRPr lang="fr-FR" sz="2800" b="0" strike="noStrike" spc="-1">
              <a:solidFill>
                <a:srgbClr val="000000"/>
              </a:solidFill>
              <a:latin typeface="Calibri"/>
            </a:endParaRPr>
          </a:p>
        </p:txBody>
      </p:sp>
      <p:sp>
        <p:nvSpPr>
          <p:cNvPr id="79" name="PlaceHolder 6"/>
          <p:cNvSpPr>
            <a:spLocks noGrp="1"/>
          </p:cNvSpPr>
          <p:nvPr>
            <p:ph type="body"/>
          </p:nvPr>
        </p:nvSpPr>
        <p:spPr>
          <a:xfrm>
            <a:off x="4229280" y="718560"/>
            <a:ext cx="3544560" cy="306360"/>
          </a:xfrm>
          <a:prstGeom prst="rect">
            <a:avLst/>
          </a:prstGeom>
        </p:spPr>
        <p:txBody>
          <a:bodyPr lIns="0" tIns="0" rIns="0" bIns="0">
            <a:normAutofit/>
          </a:bodyPr>
          <a:p>
            <a:endParaRPr lang="fr-FR" sz="2800" b="0" strike="noStrike" spc="-1">
              <a:solidFill>
                <a:srgbClr val="000000"/>
              </a:solidFill>
              <a:latin typeface="Calibri"/>
            </a:endParaRPr>
          </a:p>
        </p:txBody>
      </p:sp>
      <p:sp>
        <p:nvSpPr>
          <p:cNvPr id="80" name="PlaceHolder 7"/>
          <p:cNvSpPr>
            <a:spLocks noGrp="1"/>
          </p:cNvSpPr>
          <p:nvPr>
            <p:ph type="body"/>
          </p:nvPr>
        </p:nvSpPr>
        <p:spPr>
          <a:xfrm>
            <a:off x="7951680" y="718560"/>
            <a:ext cx="3544560" cy="306360"/>
          </a:xfrm>
          <a:prstGeom prst="rect">
            <a:avLst/>
          </a:prstGeom>
        </p:spPr>
        <p:txBody>
          <a:bodyPr lIns="0" tIns="0" rIns="0" bIns="0">
            <a:normAutofit/>
          </a:bodyPr>
          <a:p>
            <a:endParaRPr lang="fr-FR" sz="28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tIns="0" rIns="0" bIns="0" anchor="ctr"/>
          <a:p>
            <a:endParaRPr lang="fr-FR" sz="1800" b="0" strike="noStrike" spc="-1">
              <a:solidFill>
                <a:srgbClr val="000000"/>
              </a:solidFill>
              <a:latin typeface="Calibri"/>
            </a:endParaRPr>
          </a:p>
        </p:txBody>
      </p:sp>
      <p:sp>
        <p:nvSpPr>
          <p:cNvPr id="87" name="PlaceHolder 2"/>
          <p:cNvSpPr>
            <a:spLocks noGrp="1"/>
          </p:cNvSpPr>
          <p:nvPr>
            <p:ph type="subTitle"/>
          </p:nvPr>
        </p:nvSpPr>
        <p:spPr>
          <a:xfrm>
            <a:off x="507240" y="382680"/>
            <a:ext cx="11008800" cy="642600"/>
          </a:xfrm>
          <a:prstGeom prst="rect">
            <a:avLst/>
          </a:prstGeom>
        </p:spPr>
        <p:txBody>
          <a:bodyPr lIns="0" tIns="0" rIns="0" bIns="0" anchor="ctr"/>
          <a:p>
            <a:pPr algn="ctr"/>
            <a:endParaRPr lang="fr-F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tIns="0" rIns="0" bIns="0" anchor="ctr"/>
          <a:p>
            <a:endParaRPr lang="fr-FR" sz="1800" b="0" strike="noStrike" spc="-1">
              <a:solidFill>
                <a:srgbClr val="000000"/>
              </a:solidFill>
              <a:latin typeface="Calibri"/>
            </a:endParaRPr>
          </a:p>
        </p:txBody>
      </p:sp>
      <p:sp>
        <p:nvSpPr>
          <p:cNvPr id="89" name="PlaceHolder 2"/>
          <p:cNvSpPr>
            <a:spLocks noGrp="1"/>
          </p:cNvSpPr>
          <p:nvPr>
            <p:ph type="body"/>
          </p:nvPr>
        </p:nvSpPr>
        <p:spPr>
          <a:xfrm>
            <a:off x="507240" y="382680"/>
            <a:ext cx="11008800" cy="642600"/>
          </a:xfrm>
          <a:prstGeom prst="rect">
            <a:avLst/>
          </a:prstGeom>
        </p:spPr>
        <p:txBody>
          <a:bodyPr lIns="0" tIns="0" rIns="0" bIns="0">
            <a:normAutofit/>
          </a:bodyPr>
          <a:p>
            <a:endParaRPr lang="fr-FR" sz="280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p>
            <a:endParaRPr lang="fr-FR" sz="1800" b="0" strike="noStrike" spc="-1">
              <a:solidFill>
                <a:srgbClr val="000000"/>
              </a:solidFill>
              <a:latin typeface="Calibri"/>
            </a:endParaRPr>
          </a:p>
        </p:txBody>
      </p:sp>
      <p:sp>
        <p:nvSpPr>
          <p:cNvPr id="91" name="PlaceHolder 2"/>
          <p:cNvSpPr>
            <a:spLocks noGrp="1"/>
          </p:cNvSpPr>
          <p:nvPr>
            <p:ph type="body"/>
          </p:nvPr>
        </p:nvSpPr>
        <p:spPr>
          <a:xfrm>
            <a:off x="507240" y="382680"/>
            <a:ext cx="5372280" cy="642600"/>
          </a:xfrm>
          <a:prstGeom prst="rect">
            <a:avLst/>
          </a:prstGeom>
        </p:spPr>
        <p:txBody>
          <a:bodyPr lIns="0" tIns="0" rIns="0" bIns="0">
            <a:normAutofit/>
          </a:bodyPr>
          <a:p>
            <a:endParaRPr lang="fr-FR" sz="2800" b="0" strike="noStrike" spc="-1">
              <a:solidFill>
                <a:srgbClr val="000000"/>
              </a:solidFill>
              <a:latin typeface="Calibri"/>
            </a:endParaRPr>
          </a:p>
        </p:txBody>
      </p:sp>
      <p:sp>
        <p:nvSpPr>
          <p:cNvPr id="92" name="PlaceHolder 3"/>
          <p:cNvSpPr>
            <a:spLocks noGrp="1"/>
          </p:cNvSpPr>
          <p:nvPr>
            <p:ph type="body"/>
          </p:nvPr>
        </p:nvSpPr>
        <p:spPr>
          <a:xfrm>
            <a:off x="6148440" y="382680"/>
            <a:ext cx="5372280" cy="642600"/>
          </a:xfrm>
          <a:prstGeom prst="rect">
            <a:avLst/>
          </a:prstGeom>
        </p:spPr>
        <p:txBody>
          <a:bodyPr lIns="0" tIns="0" rIns="0" bIns="0">
            <a:normAutofit/>
          </a:bodyPr>
          <a:p>
            <a:endParaRPr lang="fr-FR" sz="280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tIns="0" rIns="0" bIns="0" anchor="ctr"/>
          <a:p>
            <a:endParaRPr lang="fr-FR"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tIns="0" rIns="0" bIns="0" anchor="ctr"/>
          <a:p>
            <a:endParaRPr lang="fr-FR" sz="1800" b="0" strike="noStrike" spc="-1">
              <a:solidFill>
                <a:srgbClr val="000000"/>
              </a:solidFill>
              <a:latin typeface="Calibri"/>
            </a:endParaRPr>
          </a:p>
        </p:txBody>
      </p:sp>
      <p:sp>
        <p:nvSpPr>
          <p:cNvPr id="6" name="PlaceHolder 2"/>
          <p:cNvSpPr>
            <a:spLocks noGrp="1"/>
          </p:cNvSpPr>
          <p:nvPr>
            <p:ph type="body"/>
          </p:nvPr>
        </p:nvSpPr>
        <p:spPr>
          <a:xfrm>
            <a:off x="507240" y="382680"/>
            <a:ext cx="11008800" cy="642600"/>
          </a:xfrm>
          <a:prstGeom prst="rect">
            <a:avLst/>
          </a:prstGeom>
        </p:spPr>
        <p:txBody>
          <a:bodyPr lIns="0" tIns="0" rIns="0" bIns="0">
            <a:normAutofit/>
          </a:bodyPr>
          <a:p>
            <a:endParaRPr lang="fr-FR" sz="28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609480" y="273600"/>
            <a:ext cx="10972440" cy="5307840"/>
          </a:xfrm>
          <a:prstGeom prst="rect">
            <a:avLst/>
          </a:prstGeom>
        </p:spPr>
        <p:txBody>
          <a:bodyPr lIns="0" tIns="0" rIns="0" bIns="0" anchor="ctr"/>
          <a:p>
            <a:pPr algn="ctr"/>
            <a:endParaRPr lang="fr-F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p>
            <a:endParaRPr lang="fr-FR" sz="1800" b="0" strike="noStrike" spc="-1">
              <a:solidFill>
                <a:srgbClr val="000000"/>
              </a:solidFill>
              <a:latin typeface="Calibri"/>
            </a:endParaRPr>
          </a:p>
        </p:txBody>
      </p:sp>
      <p:sp>
        <p:nvSpPr>
          <p:cNvPr id="96" name="PlaceHolder 2"/>
          <p:cNvSpPr>
            <a:spLocks noGrp="1"/>
          </p:cNvSpPr>
          <p:nvPr>
            <p:ph type="body"/>
          </p:nvPr>
        </p:nvSpPr>
        <p:spPr>
          <a:xfrm>
            <a:off x="507240" y="382680"/>
            <a:ext cx="5372280" cy="306360"/>
          </a:xfrm>
          <a:prstGeom prst="rect">
            <a:avLst/>
          </a:prstGeom>
        </p:spPr>
        <p:txBody>
          <a:bodyPr lIns="0" tIns="0" rIns="0" bIns="0">
            <a:normAutofit/>
          </a:bodyPr>
          <a:p>
            <a:endParaRPr lang="fr-FR" sz="2800" b="0" strike="noStrike" spc="-1">
              <a:solidFill>
                <a:srgbClr val="000000"/>
              </a:solidFill>
              <a:latin typeface="Calibri"/>
            </a:endParaRPr>
          </a:p>
        </p:txBody>
      </p:sp>
      <p:sp>
        <p:nvSpPr>
          <p:cNvPr id="97" name="PlaceHolder 3"/>
          <p:cNvSpPr>
            <a:spLocks noGrp="1"/>
          </p:cNvSpPr>
          <p:nvPr>
            <p:ph type="body"/>
          </p:nvPr>
        </p:nvSpPr>
        <p:spPr>
          <a:xfrm>
            <a:off x="6148440" y="382680"/>
            <a:ext cx="5372280" cy="642600"/>
          </a:xfrm>
          <a:prstGeom prst="rect">
            <a:avLst/>
          </a:prstGeom>
        </p:spPr>
        <p:txBody>
          <a:bodyPr lIns="0" tIns="0" rIns="0" bIns="0">
            <a:normAutofit/>
          </a:bodyPr>
          <a:p>
            <a:endParaRPr lang="fr-FR" sz="2800" b="0" strike="noStrike" spc="-1">
              <a:solidFill>
                <a:srgbClr val="000000"/>
              </a:solidFill>
              <a:latin typeface="Calibri"/>
            </a:endParaRPr>
          </a:p>
        </p:txBody>
      </p:sp>
      <p:sp>
        <p:nvSpPr>
          <p:cNvPr id="98" name="PlaceHolder 4"/>
          <p:cNvSpPr>
            <a:spLocks noGrp="1"/>
          </p:cNvSpPr>
          <p:nvPr>
            <p:ph type="body"/>
          </p:nvPr>
        </p:nvSpPr>
        <p:spPr>
          <a:xfrm>
            <a:off x="507240" y="718560"/>
            <a:ext cx="5372280" cy="306360"/>
          </a:xfrm>
          <a:prstGeom prst="rect">
            <a:avLst/>
          </a:prstGeom>
        </p:spPr>
        <p:txBody>
          <a:bodyPr lIns="0" tIns="0" rIns="0" bIns="0">
            <a:normAutofit/>
          </a:bodyPr>
          <a:p>
            <a:endParaRPr lang="fr-FR" sz="280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p>
            <a:endParaRPr lang="fr-FR" sz="1800" b="0" strike="noStrike" spc="-1">
              <a:solidFill>
                <a:srgbClr val="000000"/>
              </a:solidFill>
              <a:latin typeface="Calibri"/>
            </a:endParaRPr>
          </a:p>
        </p:txBody>
      </p:sp>
      <p:sp>
        <p:nvSpPr>
          <p:cNvPr id="100" name="PlaceHolder 2"/>
          <p:cNvSpPr>
            <a:spLocks noGrp="1"/>
          </p:cNvSpPr>
          <p:nvPr>
            <p:ph type="body"/>
          </p:nvPr>
        </p:nvSpPr>
        <p:spPr>
          <a:xfrm>
            <a:off x="507240" y="382680"/>
            <a:ext cx="5372280" cy="642600"/>
          </a:xfrm>
          <a:prstGeom prst="rect">
            <a:avLst/>
          </a:prstGeom>
        </p:spPr>
        <p:txBody>
          <a:bodyPr lIns="0" tIns="0" rIns="0" bIns="0">
            <a:normAutofit/>
          </a:bodyPr>
          <a:p>
            <a:endParaRPr lang="fr-FR" sz="2800" b="0" strike="noStrike" spc="-1">
              <a:solidFill>
                <a:srgbClr val="000000"/>
              </a:solidFill>
              <a:latin typeface="Calibri"/>
            </a:endParaRPr>
          </a:p>
        </p:txBody>
      </p:sp>
      <p:sp>
        <p:nvSpPr>
          <p:cNvPr id="101" name="PlaceHolder 3"/>
          <p:cNvSpPr>
            <a:spLocks noGrp="1"/>
          </p:cNvSpPr>
          <p:nvPr>
            <p:ph type="body"/>
          </p:nvPr>
        </p:nvSpPr>
        <p:spPr>
          <a:xfrm>
            <a:off x="6148440" y="382680"/>
            <a:ext cx="5372280" cy="306360"/>
          </a:xfrm>
          <a:prstGeom prst="rect">
            <a:avLst/>
          </a:prstGeom>
        </p:spPr>
        <p:txBody>
          <a:bodyPr lIns="0" tIns="0" rIns="0" bIns="0">
            <a:normAutofit/>
          </a:bodyPr>
          <a:p>
            <a:endParaRPr lang="fr-FR" sz="2800" b="0" strike="noStrike" spc="-1">
              <a:solidFill>
                <a:srgbClr val="000000"/>
              </a:solidFill>
              <a:latin typeface="Calibri"/>
            </a:endParaRPr>
          </a:p>
        </p:txBody>
      </p:sp>
      <p:sp>
        <p:nvSpPr>
          <p:cNvPr id="102" name="PlaceHolder 4"/>
          <p:cNvSpPr>
            <a:spLocks noGrp="1"/>
          </p:cNvSpPr>
          <p:nvPr>
            <p:ph type="body"/>
          </p:nvPr>
        </p:nvSpPr>
        <p:spPr>
          <a:xfrm>
            <a:off x="6148440" y="718560"/>
            <a:ext cx="5372280" cy="306360"/>
          </a:xfrm>
          <a:prstGeom prst="rect">
            <a:avLst/>
          </a:prstGeom>
        </p:spPr>
        <p:txBody>
          <a:bodyPr lIns="0" tIns="0" rIns="0" bIns="0">
            <a:normAutofit/>
          </a:bodyPr>
          <a:p>
            <a:endParaRPr lang="fr-FR" sz="280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p>
            <a:endParaRPr lang="fr-FR" sz="1800" b="0" strike="noStrike" spc="-1">
              <a:solidFill>
                <a:srgbClr val="000000"/>
              </a:solidFill>
              <a:latin typeface="Calibri"/>
            </a:endParaRPr>
          </a:p>
        </p:txBody>
      </p:sp>
      <p:sp>
        <p:nvSpPr>
          <p:cNvPr id="104" name="PlaceHolder 2"/>
          <p:cNvSpPr>
            <a:spLocks noGrp="1"/>
          </p:cNvSpPr>
          <p:nvPr>
            <p:ph type="body"/>
          </p:nvPr>
        </p:nvSpPr>
        <p:spPr>
          <a:xfrm>
            <a:off x="507240" y="382680"/>
            <a:ext cx="5372280" cy="306360"/>
          </a:xfrm>
          <a:prstGeom prst="rect">
            <a:avLst/>
          </a:prstGeom>
        </p:spPr>
        <p:txBody>
          <a:bodyPr lIns="0" tIns="0" rIns="0" bIns="0">
            <a:normAutofit/>
          </a:bodyPr>
          <a:p>
            <a:endParaRPr lang="fr-FR" sz="2800" b="0" strike="noStrike" spc="-1">
              <a:solidFill>
                <a:srgbClr val="000000"/>
              </a:solidFill>
              <a:latin typeface="Calibri"/>
            </a:endParaRPr>
          </a:p>
        </p:txBody>
      </p:sp>
      <p:sp>
        <p:nvSpPr>
          <p:cNvPr id="105" name="PlaceHolder 3"/>
          <p:cNvSpPr>
            <a:spLocks noGrp="1"/>
          </p:cNvSpPr>
          <p:nvPr>
            <p:ph type="body"/>
          </p:nvPr>
        </p:nvSpPr>
        <p:spPr>
          <a:xfrm>
            <a:off x="6148440" y="382680"/>
            <a:ext cx="5372280" cy="306360"/>
          </a:xfrm>
          <a:prstGeom prst="rect">
            <a:avLst/>
          </a:prstGeom>
        </p:spPr>
        <p:txBody>
          <a:bodyPr lIns="0" tIns="0" rIns="0" bIns="0">
            <a:normAutofit/>
          </a:bodyPr>
          <a:p>
            <a:endParaRPr lang="fr-FR" sz="2800" b="0" strike="noStrike" spc="-1">
              <a:solidFill>
                <a:srgbClr val="000000"/>
              </a:solidFill>
              <a:latin typeface="Calibri"/>
            </a:endParaRPr>
          </a:p>
        </p:txBody>
      </p:sp>
      <p:sp>
        <p:nvSpPr>
          <p:cNvPr id="106" name="PlaceHolder 4"/>
          <p:cNvSpPr>
            <a:spLocks noGrp="1"/>
          </p:cNvSpPr>
          <p:nvPr>
            <p:ph type="body"/>
          </p:nvPr>
        </p:nvSpPr>
        <p:spPr>
          <a:xfrm>
            <a:off x="507240" y="718560"/>
            <a:ext cx="11008800" cy="306360"/>
          </a:xfrm>
          <a:prstGeom prst="rect">
            <a:avLst/>
          </a:prstGeom>
        </p:spPr>
        <p:txBody>
          <a:bodyPr lIns="0" tIns="0" rIns="0" bIns="0">
            <a:normAutofit/>
          </a:bodyPr>
          <a:p>
            <a:endParaRPr lang="fr-FR" sz="280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p>
            <a:endParaRPr lang="fr-FR" sz="1800" b="0" strike="noStrike" spc="-1">
              <a:solidFill>
                <a:srgbClr val="000000"/>
              </a:solidFill>
              <a:latin typeface="Calibri"/>
            </a:endParaRPr>
          </a:p>
        </p:txBody>
      </p:sp>
      <p:sp>
        <p:nvSpPr>
          <p:cNvPr id="108" name="PlaceHolder 2"/>
          <p:cNvSpPr>
            <a:spLocks noGrp="1"/>
          </p:cNvSpPr>
          <p:nvPr>
            <p:ph type="body"/>
          </p:nvPr>
        </p:nvSpPr>
        <p:spPr>
          <a:xfrm>
            <a:off x="507240" y="382680"/>
            <a:ext cx="11008800" cy="306360"/>
          </a:xfrm>
          <a:prstGeom prst="rect">
            <a:avLst/>
          </a:prstGeom>
        </p:spPr>
        <p:txBody>
          <a:bodyPr lIns="0" tIns="0" rIns="0" bIns="0">
            <a:normAutofit/>
          </a:bodyPr>
          <a:p>
            <a:endParaRPr lang="fr-FR" sz="2800" b="0" strike="noStrike" spc="-1">
              <a:solidFill>
                <a:srgbClr val="000000"/>
              </a:solidFill>
              <a:latin typeface="Calibri"/>
            </a:endParaRPr>
          </a:p>
        </p:txBody>
      </p:sp>
      <p:sp>
        <p:nvSpPr>
          <p:cNvPr id="109" name="PlaceHolder 3"/>
          <p:cNvSpPr>
            <a:spLocks noGrp="1"/>
          </p:cNvSpPr>
          <p:nvPr>
            <p:ph type="body"/>
          </p:nvPr>
        </p:nvSpPr>
        <p:spPr>
          <a:xfrm>
            <a:off x="507240" y="718560"/>
            <a:ext cx="11008800" cy="306360"/>
          </a:xfrm>
          <a:prstGeom prst="rect">
            <a:avLst/>
          </a:prstGeom>
        </p:spPr>
        <p:txBody>
          <a:bodyPr lIns="0" tIns="0" rIns="0" bIns="0">
            <a:normAutofit/>
          </a:bodyPr>
          <a:p>
            <a:endParaRPr lang="fr-FR" sz="280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tIns="0" rIns="0" bIns="0" anchor="ctr"/>
          <a:p>
            <a:endParaRPr lang="fr-FR" sz="1800" b="0" strike="noStrike" spc="-1">
              <a:solidFill>
                <a:srgbClr val="000000"/>
              </a:solidFill>
              <a:latin typeface="Calibri"/>
            </a:endParaRPr>
          </a:p>
        </p:txBody>
      </p:sp>
      <p:sp>
        <p:nvSpPr>
          <p:cNvPr id="111" name="PlaceHolder 2"/>
          <p:cNvSpPr>
            <a:spLocks noGrp="1"/>
          </p:cNvSpPr>
          <p:nvPr>
            <p:ph type="body"/>
          </p:nvPr>
        </p:nvSpPr>
        <p:spPr>
          <a:xfrm>
            <a:off x="507240" y="382680"/>
            <a:ext cx="5372280" cy="306360"/>
          </a:xfrm>
          <a:prstGeom prst="rect">
            <a:avLst/>
          </a:prstGeom>
        </p:spPr>
        <p:txBody>
          <a:bodyPr lIns="0" tIns="0" rIns="0" bIns="0">
            <a:normAutofit/>
          </a:bodyPr>
          <a:p>
            <a:endParaRPr lang="fr-FR" sz="2800" b="0" strike="noStrike" spc="-1">
              <a:solidFill>
                <a:srgbClr val="000000"/>
              </a:solidFill>
              <a:latin typeface="Calibri"/>
            </a:endParaRPr>
          </a:p>
        </p:txBody>
      </p:sp>
      <p:sp>
        <p:nvSpPr>
          <p:cNvPr id="112" name="PlaceHolder 3"/>
          <p:cNvSpPr>
            <a:spLocks noGrp="1"/>
          </p:cNvSpPr>
          <p:nvPr>
            <p:ph type="body"/>
          </p:nvPr>
        </p:nvSpPr>
        <p:spPr>
          <a:xfrm>
            <a:off x="6148440" y="382680"/>
            <a:ext cx="5372280" cy="306360"/>
          </a:xfrm>
          <a:prstGeom prst="rect">
            <a:avLst/>
          </a:prstGeom>
        </p:spPr>
        <p:txBody>
          <a:bodyPr lIns="0" tIns="0" rIns="0" bIns="0">
            <a:normAutofit/>
          </a:bodyPr>
          <a:p>
            <a:endParaRPr lang="fr-FR" sz="2800" b="0" strike="noStrike" spc="-1">
              <a:solidFill>
                <a:srgbClr val="000000"/>
              </a:solidFill>
              <a:latin typeface="Calibri"/>
            </a:endParaRPr>
          </a:p>
        </p:txBody>
      </p:sp>
      <p:sp>
        <p:nvSpPr>
          <p:cNvPr id="113" name="PlaceHolder 4"/>
          <p:cNvSpPr>
            <a:spLocks noGrp="1"/>
          </p:cNvSpPr>
          <p:nvPr>
            <p:ph type="body"/>
          </p:nvPr>
        </p:nvSpPr>
        <p:spPr>
          <a:xfrm>
            <a:off x="507240" y="718560"/>
            <a:ext cx="5372280" cy="306360"/>
          </a:xfrm>
          <a:prstGeom prst="rect">
            <a:avLst/>
          </a:prstGeom>
        </p:spPr>
        <p:txBody>
          <a:bodyPr lIns="0" tIns="0" rIns="0" bIns="0">
            <a:normAutofit/>
          </a:bodyPr>
          <a:p>
            <a:endParaRPr lang="fr-FR" sz="2800" b="0" strike="noStrike" spc="-1">
              <a:solidFill>
                <a:srgbClr val="000000"/>
              </a:solidFill>
              <a:latin typeface="Calibri"/>
            </a:endParaRPr>
          </a:p>
        </p:txBody>
      </p:sp>
      <p:sp>
        <p:nvSpPr>
          <p:cNvPr id="114" name="PlaceHolder 5"/>
          <p:cNvSpPr>
            <a:spLocks noGrp="1"/>
          </p:cNvSpPr>
          <p:nvPr>
            <p:ph type="body"/>
          </p:nvPr>
        </p:nvSpPr>
        <p:spPr>
          <a:xfrm>
            <a:off x="6148440" y="718560"/>
            <a:ext cx="5372280" cy="306360"/>
          </a:xfrm>
          <a:prstGeom prst="rect">
            <a:avLst/>
          </a:prstGeom>
        </p:spPr>
        <p:txBody>
          <a:bodyPr lIns="0" tIns="0" rIns="0" bIns="0">
            <a:normAutofit/>
          </a:bodyPr>
          <a:p>
            <a:endParaRPr lang="fr-FR" sz="280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tIns="0" rIns="0" bIns="0" anchor="ctr"/>
          <a:p>
            <a:endParaRPr lang="fr-FR" sz="1800" b="0" strike="noStrike" spc="-1">
              <a:solidFill>
                <a:srgbClr val="000000"/>
              </a:solidFill>
              <a:latin typeface="Calibri"/>
            </a:endParaRPr>
          </a:p>
        </p:txBody>
      </p:sp>
      <p:sp>
        <p:nvSpPr>
          <p:cNvPr id="116" name="PlaceHolder 2"/>
          <p:cNvSpPr>
            <a:spLocks noGrp="1"/>
          </p:cNvSpPr>
          <p:nvPr>
            <p:ph type="body"/>
          </p:nvPr>
        </p:nvSpPr>
        <p:spPr>
          <a:xfrm>
            <a:off x="507240" y="382680"/>
            <a:ext cx="3544560" cy="306360"/>
          </a:xfrm>
          <a:prstGeom prst="rect">
            <a:avLst/>
          </a:prstGeom>
        </p:spPr>
        <p:txBody>
          <a:bodyPr lIns="0" tIns="0" rIns="0" bIns="0">
            <a:normAutofit/>
          </a:bodyPr>
          <a:p>
            <a:endParaRPr lang="fr-FR" sz="2800" b="0" strike="noStrike" spc="-1">
              <a:solidFill>
                <a:srgbClr val="000000"/>
              </a:solidFill>
              <a:latin typeface="Calibri"/>
            </a:endParaRPr>
          </a:p>
        </p:txBody>
      </p:sp>
      <p:sp>
        <p:nvSpPr>
          <p:cNvPr id="117" name="PlaceHolder 3"/>
          <p:cNvSpPr>
            <a:spLocks noGrp="1"/>
          </p:cNvSpPr>
          <p:nvPr>
            <p:ph type="body"/>
          </p:nvPr>
        </p:nvSpPr>
        <p:spPr>
          <a:xfrm>
            <a:off x="4229280" y="382680"/>
            <a:ext cx="3544560" cy="306360"/>
          </a:xfrm>
          <a:prstGeom prst="rect">
            <a:avLst/>
          </a:prstGeom>
        </p:spPr>
        <p:txBody>
          <a:bodyPr lIns="0" tIns="0" rIns="0" bIns="0">
            <a:normAutofit/>
          </a:bodyPr>
          <a:p>
            <a:endParaRPr lang="fr-FR" sz="2800" b="0" strike="noStrike" spc="-1">
              <a:solidFill>
                <a:srgbClr val="000000"/>
              </a:solidFill>
              <a:latin typeface="Calibri"/>
            </a:endParaRPr>
          </a:p>
        </p:txBody>
      </p:sp>
      <p:sp>
        <p:nvSpPr>
          <p:cNvPr id="118" name="PlaceHolder 4"/>
          <p:cNvSpPr>
            <a:spLocks noGrp="1"/>
          </p:cNvSpPr>
          <p:nvPr>
            <p:ph type="body"/>
          </p:nvPr>
        </p:nvSpPr>
        <p:spPr>
          <a:xfrm>
            <a:off x="7951680" y="382680"/>
            <a:ext cx="3544560" cy="306360"/>
          </a:xfrm>
          <a:prstGeom prst="rect">
            <a:avLst/>
          </a:prstGeom>
        </p:spPr>
        <p:txBody>
          <a:bodyPr lIns="0" tIns="0" rIns="0" bIns="0">
            <a:normAutofit/>
          </a:bodyPr>
          <a:p>
            <a:endParaRPr lang="fr-FR" sz="2800" b="0" strike="noStrike" spc="-1">
              <a:solidFill>
                <a:srgbClr val="000000"/>
              </a:solidFill>
              <a:latin typeface="Calibri"/>
            </a:endParaRPr>
          </a:p>
        </p:txBody>
      </p:sp>
      <p:sp>
        <p:nvSpPr>
          <p:cNvPr id="119" name="PlaceHolder 5"/>
          <p:cNvSpPr>
            <a:spLocks noGrp="1"/>
          </p:cNvSpPr>
          <p:nvPr>
            <p:ph type="body"/>
          </p:nvPr>
        </p:nvSpPr>
        <p:spPr>
          <a:xfrm>
            <a:off x="507240" y="718560"/>
            <a:ext cx="3544560" cy="306360"/>
          </a:xfrm>
          <a:prstGeom prst="rect">
            <a:avLst/>
          </a:prstGeom>
        </p:spPr>
        <p:txBody>
          <a:bodyPr lIns="0" tIns="0" rIns="0" bIns="0">
            <a:normAutofit/>
          </a:bodyPr>
          <a:p>
            <a:endParaRPr lang="fr-FR" sz="2800" b="0" strike="noStrike" spc="-1">
              <a:solidFill>
                <a:srgbClr val="000000"/>
              </a:solidFill>
              <a:latin typeface="Calibri"/>
            </a:endParaRPr>
          </a:p>
        </p:txBody>
      </p:sp>
      <p:sp>
        <p:nvSpPr>
          <p:cNvPr id="120" name="PlaceHolder 6"/>
          <p:cNvSpPr>
            <a:spLocks noGrp="1"/>
          </p:cNvSpPr>
          <p:nvPr>
            <p:ph type="body"/>
          </p:nvPr>
        </p:nvSpPr>
        <p:spPr>
          <a:xfrm>
            <a:off x="4229280" y="718560"/>
            <a:ext cx="3544560" cy="306360"/>
          </a:xfrm>
          <a:prstGeom prst="rect">
            <a:avLst/>
          </a:prstGeom>
        </p:spPr>
        <p:txBody>
          <a:bodyPr lIns="0" tIns="0" rIns="0" bIns="0">
            <a:normAutofit/>
          </a:bodyPr>
          <a:p>
            <a:endParaRPr lang="fr-FR" sz="2800" b="0" strike="noStrike" spc="-1">
              <a:solidFill>
                <a:srgbClr val="000000"/>
              </a:solidFill>
              <a:latin typeface="Calibri"/>
            </a:endParaRPr>
          </a:p>
        </p:txBody>
      </p:sp>
      <p:sp>
        <p:nvSpPr>
          <p:cNvPr id="121" name="PlaceHolder 7"/>
          <p:cNvSpPr>
            <a:spLocks noGrp="1"/>
          </p:cNvSpPr>
          <p:nvPr>
            <p:ph type="body"/>
          </p:nvPr>
        </p:nvSpPr>
        <p:spPr>
          <a:xfrm>
            <a:off x="7951680" y="718560"/>
            <a:ext cx="3544560" cy="306360"/>
          </a:xfrm>
          <a:prstGeom prst="rect">
            <a:avLst/>
          </a:prstGeom>
        </p:spPr>
        <p:txBody>
          <a:bodyPr lIns="0" tIns="0" rIns="0" bIns="0">
            <a:normAutofit/>
          </a:bodyPr>
          <a:p>
            <a:endParaRPr lang="fr-FR"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p>
            <a:endParaRPr lang="fr-FR" sz="1800" b="0" strike="noStrike" spc="-1">
              <a:solidFill>
                <a:srgbClr val="000000"/>
              </a:solidFill>
              <a:latin typeface="Calibri"/>
            </a:endParaRPr>
          </a:p>
        </p:txBody>
      </p:sp>
      <p:sp>
        <p:nvSpPr>
          <p:cNvPr id="8" name="PlaceHolder 2"/>
          <p:cNvSpPr>
            <a:spLocks noGrp="1"/>
          </p:cNvSpPr>
          <p:nvPr>
            <p:ph type="body"/>
          </p:nvPr>
        </p:nvSpPr>
        <p:spPr>
          <a:xfrm>
            <a:off x="507240" y="382680"/>
            <a:ext cx="5372280" cy="642600"/>
          </a:xfrm>
          <a:prstGeom prst="rect">
            <a:avLst/>
          </a:prstGeom>
        </p:spPr>
        <p:txBody>
          <a:bodyPr lIns="0" tIns="0" rIns="0" bIns="0">
            <a:normAutofit/>
          </a:bodyPr>
          <a:p>
            <a:endParaRPr lang="fr-FR" sz="2800" b="0" strike="noStrike" spc="-1">
              <a:solidFill>
                <a:srgbClr val="000000"/>
              </a:solidFill>
              <a:latin typeface="Calibri"/>
            </a:endParaRPr>
          </a:p>
        </p:txBody>
      </p:sp>
      <p:sp>
        <p:nvSpPr>
          <p:cNvPr id="9" name="PlaceHolder 3"/>
          <p:cNvSpPr>
            <a:spLocks noGrp="1"/>
          </p:cNvSpPr>
          <p:nvPr>
            <p:ph type="body"/>
          </p:nvPr>
        </p:nvSpPr>
        <p:spPr>
          <a:xfrm>
            <a:off x="6148440" y="382680"/>
            <a:ext cx="5372280" cy="642600"/>
          </a:xfrm>
          <a:prstGeom prst="rect">
            <a:avLst/>
          </a:prstGeom>
        </p:spPr>
        <p:txBody>
          <a:bodyPr lIns="0" tIns="0" rIns="0" bIns="0">
            <a:normAutofit/>
          </a:bodyPr>
          <a:p>
            <a:endParaRPr lang="fr-FR"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p>
            <a:endParaRPr lang="fr-FR"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tIns="0" rIns="0" bIns="0" anchor="ctr"/>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p>
            <a:endParaRPr lang="fr-FR" sz="1800" b="0" strike="noStrike" spc="-1">
              <a:solidFill>
                <a:srgbClr val="000000"/>
              </a:solidFill>
              <a:latin typeface="Calibri"/>
            </a:endParaRPr>
          </a:p>
        </p:txBody>
      </p:sp>
      <p:sp>
        <p:nvSpPr>
          <p:cNvPr id="13" name="PlaceHolder 2"/>
          <p:cNvSpPr>
            <a:spLocks noGrp="1"/>
          </p:cNvSpPr>
          <p:nvPr>
            <p:ph type="body"/>
          </p:nvPr>
        </p:nvSpPr>
        <p:spPr>
          <a:xfrm>
            <a:off x="507240" y="382680"/>
            <a:ext cx="5372280" cy="306360"/>
          </a:xfrm>
          <a:prstGeom prst="rect">
            <a:avLst/>
          </a:prstGeom>
        </p:spPr>
        <p:txBody>
          <a:bodyPr lIns="0" tIns="0" rIns="0" bIns="0">
            <a:normAutofit/>
          </a:bodyPr>
          <a:p>
            <a:endParaRPr lang="fr-FR" sz="2800" b="0" strike="noStrike" spc="-1">
              <a:solidFill>
                <a:srgbClr val="000000"/>
              </a:solidFill>
              <a:latin typeface="Calibri"/>
            </a:endParaRPr>
          </a:p>
        </p:txBody>
      </p:sp>
      <p:sp>
        <p:nvSpPr>
          <p:cNvPr id="14" name="PlaceHolder 3"/>
          <p:cNvSpPr>
            <a:spLocks noGrp="1"/>
          </p:cNvSpPr>
          <p:nvPr>
            <p:ph type="body"/>
          </p:nvPr>
        </p:nvSpPr>
        <p:spPr>
          <a:xfrm>
            <a:off x="6148440" y="382680"/>
            <a:ext cx="5372280" cy="642600"/>
          </a:xfrm>
          <a:prstGeom prst="rect">
            <a:avLst/>
          </a:prstGeom>
        </p:spPr>
        <p:txBody>
          <a:bodyPr lIns="0" tIns="0" rIns="0" bIns="0">
            <a:normAutofit/>
          </a:bodyPr>
          <a:p>
            <a:endParaRPr lang="fr-FR" sz="2800" b="0" strike="noStrike" spc="-1">
              <a:solidFill>
                <a:srgbClr val="000000"/>
              </a:solidFill>
              <a:latin typeface="Calibri"/>
            </a:endParaRPr>
          </a:p>
        </p:txBody>
      </p:sp>
      <p:sp>
        <p:nvSpPr>
          <p:cNvPr id="15" name="PlaceHolder 4"/>
          <p:cNvSpPr>
            <a:spLocks noGrp="1"/>
          </p:cNvSpPr>
          <p:nvPr>
            <p:ph type="body"/>
          </p:nvPr>
        </p:nvSpPr>
        <p:spPr>
          <a:xfrm>
            <a:off x="507240" y="718560"/>
            <a:ext cx="5372280" cy="306360"/>
          </a:xfrm>
          <a:prstGeom prst="rect">
            <a:avLst/>
          </a:prstGeom>
        </p:spPr>
        <p:txBody>
          <a:bodyPr lIns="0" tIns="0" rIns="0" bIns="0">
            <a:normAutofit/>
          </a:bodyPr>
          <a:p>
            <a:endParaRPr lang="fr-FR"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p>
            <a:endParaRPr lang="fr-FR" sz="1800" b="0" strike="noStrike" spc="-1">
              <a:solidFill>
                <a:srgbClr val="000000"/>
              </a:solidFill>
              <a:latin typeface="Calibri"/>
            </a:endParaRPr>
          </a:p>
        </p:txBody>
      </p:sp>
      <p:sp>
        <p:nvSpPr>
          <p:cNvPr id="17" name="PlaceHolder 2"/>
          <p:cNvSpPr>
            <a:spLocks noGrp="1"/>
          </p:cNvSpPr>
          <p:nvPr>
            <p:ph type="body"/>
          </p:nvPr>
        </p:nvSpPr>
        <p:spPr>
          <a:xfrm>
            <a:off x="507240" y="382680"/>
            <a:ext cx="5372280" cy="642600"/>
          </a:xfrm>
          <a:prstGeom prst="rect">
            <a:avLst/>
          </a:prstGeom>
        </p:spPr>
        <p:txBody>
          <a:bodyPr lIns="0" tIns="0" rIns="0" bIns="0">
            <a:normAutofit/>
          </a:bodyPr>
          <a:p>
            <a:endParaRPr lang="fr-FR" sz="2800" b="0" strike="noStrike" spc="-1">
              <a:solidFill>
                <a:srgbClr val="000000"/>
              </a:solidFill>
              <a:latin typeface="Calibri"/>
            </a:endParaRPr>
          </a:p>
        </p:txBody>
      </p:sp>
      <p:sp>
        <p:nvSpPr>
          <p:cNvPr id="18" name="PlaceHolder 3"/>
          <p:cNvSpPr>
            <a:spLocks noGrp="1"/>
          </p:cNvSpPr>
          <p:nvPr>
            <p:ph type="body"/>
          </p:nvPr>
        </p:nvSpPr>
        <p:spPr>
          <a:xfrm>
            <a:off x="6148440" y="382680"/>
            <a:ext cx="5372280" cy="306360"/>
          </a:xfrm>
          <a:prstGeom prst="rect">
            <a:avLst/>
          </a:prstGeom>
        </p:spPr>
        <p:txBody>
          <a:bodyPr lIns="0" tIns="0" rIns="0" bIns="0">
            <a:normAutofit/>
          </a:bodyPr>
          <a:p>
            <a:endParaRPr lang="fr-FR" sz="2800" b="0" strike="noStrike" spc="-1">
              <a:solidFill>
                <a:srgbClr val="000000"/>
              </a:solidFill>
              <a:latin typeface="Calibri"/>
            </a:endParaRPr>
          </a:p>
        </p:txBody>
      </p:sp>
      <p:sp>
        <p:nvSpPr>
          <p:cNvPr id="19" name="PlaceHolder 4"/>
          <p:cNvSpPr>
            <a:spLocks noGrp="1"/>
          </p:cNvSpPr>
          <p:nvPr>
            <p:ph type="body"/>
          </p:nvPr>
        </p:nvSpPr>
        <p:spPr>
          <a:xfrm>
            <a:off x="6148440" y="718560"/>
            <a:ext cx="5372280" cy="306360"/>
          </a:xfrm>
          <a:prstGeom prst="rect">
            <a:avLst/>
          </a:prstGeom>
        </p:spPr>
        <p:txBody>
          <a:bodyPr lIns="0" tIns="0" rIns="0" bIns="0">
            <a:normAutofit/>
          </a:bodyPr>
          <a:p>
            <a:endParaRPr lang="fr-FR"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p>
            <a:endParaRPr lang="fr-FR" sz="1800" b="0" strike="noStrike" spc="-1">
              <a:solidFill>
                <a:srgbClr val="000000"/>
              </a:solidFill>
              <a:latin typeface="Calibri"/>
            </a:endParaRPr>
          </a:p>
        </p:txBody>
      </p:sp>
      <p:sp>
        <p:nvSpPr>
          <p:cNvPr id="21" name="PlaceHolder 2"/>
          <p:cNvSpPr>
            <a:spLocks noGrp="1"/>
          </p:cNvSpPr>
          <p:nvPr>
            <p:ph type="body"/>
          </p:nvPr>
        </p:nvSpPr>
        <p:spPr>
          <a:xfrm>
            <a:off x="507240" y="382680"/>
            <a:ext cx="5372280" cy="306360"/>
          </a:xfrm>
          <a:prstGeom prst="rect">
            <a:avLst/>
          </a:prstGeom>
        </p:spPr>
        <p:txBody>
          <a:bodyPr lIns="0" tIns="0" rIns="0" bIns="0">
            <a:normAutofit/>
          </a:bodyPr>
          <a:p>
            <a:endParaRPr lang="fr-FR" sz="2800" b="0" strike="noStrike" spc="-1">
              <a:solidFill>
                <a:srgbClr val="000000"/>
              </a:solidFill>
              <a:latin typeface="Calibri"/>
            </a:endParaRPr>
          </a:p>
        </p:txBody>
      </p:sp>
      <p:sp>
        <p:nvSpPr>
          <p:cNvPr id="22" name="PlaceHolder 3"/>
          <p:cNvSpPr>
            <a:spLocks noGrp="1"/>
          </p:cNvSpPr>
          <p:nvPr>
            <p:ph type="body"/>
          </p:nvPr>
        </p:nvSpPr>
        <p:spPr>
          <a:xfrm>
            <a:off x="6148440" y="382680"/>
            <a:ext cx="5372280" cy="306360"/>
          </a:xfrm>
          <a:prstGeom prst="rect">
            <a:avLst/>
          </a:prstGeom>
        </p:spPr>
        <p:txBody>
          <a:bodyPr lIns="0" tIns="0" rIns="0" bIns="0">
            <a:normAutofit/>
          </a:bodyPr>
          <a:p>
            <a:endParaRPr lang="fr-FR" sz="2800" b="0" strike="noStrike" spc="-1">
              <a:solidFill>
                <a:srgbClr val="000000"/>
              </a:solidFill>
              <a:latin typeface="Calibri"/>
            </a:endParaRPr>
          </a:p>
        </p:txBody>
      </p:sp>
      <p:sp>
        <p:nvSpPr>
          <p:cNvPr id="23" name="PlaceHolder 4"/>
          <p:cNvSpPr>
            <a:spLocks noGrp="1"/>
          </p:cNvSpPr>
          <p:nvPr>
            <p:ph type="body"/>
          </p:nvPr>
        </p:nvSpPr>
        <p:spPr>
          <a:xfrm>
            <a:off x="507240" y="718560"/>
            <a:ext cx="11008800" cy="306360"/>
          </a:xfrm>
          <a:prstGeom prst="rect">
            <a:avLst/>
          </a:prstGeom>
        </p:spPr>
        <p:txBody>
          <a:bodyPr lIns="0" tIns="0" rIns="0" bIns="0">
            <a:normAutofit/>
          </a:bodyPr>
          <a:p>
            <a:endParaRPr lang="fr-FR"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png"/><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image" Target="../media/image2.png"/><Relationship Id="rId13" Type="http://schemas.openxmlformats.org/officeDocument/2006/relationships/image" Target="../media/image3.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787320" y="883080"/>
            <a:ext cx="10390680" cy="649440"/>
          </a:xfrm>
          <a:prstGeom prst="rect">
            <a:avLst/>
          </a:prstGeom>
        </p:spPr>
        <p:txBody>
          <a:bodyPr lIns="90000" tIns="0" rIns="90000" bIns="0"/>
          <a:p>
            <a:pPr marL="609600" indent="-608965">
              <a:lnSpc>
                <a:spcPct val="100000"/>
              </a:lnSpc>
              <a:buBlip>
                <a:blip r:embed="rId14"/>
              </a:buBlip>
            </a:pPr>
            <a:r>
              <a:rPr lang="fr-FR" sz="4000" b="0" strike="noStrike" spc="-1">
                <a:solidFill>
                  <a:srgbClr val="123A61"/>
                </a:solidFill>
                <a:latin typeface="Segoe UI Black"/>
                <a:ea typeface="Segoe UI Black"/>
              </a:rPr>
              <a:t>TITRE DE VOTRE PRÉSENTATION</a:t>
            </a:r>
            <a:endParaRPr lang="fr-FR" sz="4000" b="0" strike="noStrike" spc="-1">
              <a:solidFill>
                <a:srgbClr val="000000"/>
              </a:solidFill>
              <a:latin typeface="Calibri"/>
            </a:endParaRPr>
          </a:p>
        </p:txBody>
      </p:sp>
      <p:sp>
        <p:nvSpPr>
          <p:cNvPr id="2" name="PlaceHolder 2"/>
          <p:cNvSpPr>
            <a:spLocks noGrp="1"/>
          </p:cNvSpPr>
          <p:nvPr>
            <p:ph type="dt"/>
          </p:nvPr>
        </p:nvSpPr>
        <p:spPr>
          <a:xfrm>
            <a:off x="10895400" y="6356520"/>
            <a:ext cx="1296360" cy="364680"/>
          </a:xfrm>
          <a:prstGeom prst="rect">
            <a:avLst/>
          </a:prstGeom>
        </p:spPr>
        <p:txBody>
          <a:bodyPr anchor="ctr"/>
          <a:p>
            <a:endParaRPr lang="fr-FR" sz="2400" b="0" strike="noStrike" spc="-1">
              <a:latin typeface="Times New Roman"/>
            </a:endParaRPr>
          </a:p>
        </p:txBody>
      </p:sp>
      <p:sp>
        <p:nvSpPr>
          <p:cNvPr id="3" name="PlaceHolder 3"/>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fr-FR" sz="4270" b="0" strike="noStrike" spc="-1">
                <a:solidFill>
                  <a:srgbClr val="000000"/>
                </a:solidFill>
                <a:latin typeface="Calibri"/>
              </a:rPr>
              <a:t>Cliquez pour éditer le format du plan de texte</a:t>
            </a:r>
            <a:endParaRPr lang="fr-FR" sz="4270" b="0" strike="noStrike" spc="-1">
              <a:solidFill>
                <a:srgbClr val="000000"/>
              </a:solidFill>
              <a:latin typeface="Calibri"/>
            </a:endParaRPr>
          </a:p>
          <a:p>
            <a:pPr marL="864235" lvl="1" indent="-323850">
              <a:spcBef>
                <a:spcPts val="1135"/>
              </a:spcBef>
              <a:buClr>
                <a:srgbClr val="000000"/>
              </a:buClr>
              <a:buSzPct val="75000"/>
              <a:buFont typeface="Symbol" panose="05050102010706020507" charset="2"/>
              <a:buChar char=""/>
            </a:pPr>
            <a:r>
              <a:rPr lang="fr-FR" sz="3200" b="0" strike="noStrike" spc="-1">
                <a:solidFill>
                  <a:srgbClr val="000000"/>
                </a:solidFill>
                <a:latin typeface="Calibri"/>
              </a:rPr>
              <a:t>Second niveau de plan</a:t>
            </a:r>
            <a:endParaRPr lang="fr-FR" sz="3200" b="0" strike="noStrike" spc="-1">
              <a:solidFill>
                <a:srgbClr val="000000"/>
              </a:solidFill>
              <a:latin typeface="Calibri"/>
            </a:endParaRPr>
          </a:p>
          <a:p>
            <a:pPr marL="1296035" lvl="2" indent="-288290">
              <a:spcBef>
                <a:spcPts val="850"/>
              </a:spcBef>
              <a:buClr>
                <a:srgbClr val="000000"/>
              </a:buClr>
              <a:buSzPct val="45000"/>
              <a:buFont typeface="Wingdings" panose="05000000000000000000" pitchFamily="2" charset="2"/>
              <a:buChar char=""/>
            </a:pPr>
            <a:r>
              <a:rPr lang="fr-FR" sz="2670" b="0" strike="noStrike" spc="-1">
                <a:solidFill>
                  <a:srgbClr val="000000"/>
                </a:solidFill>
                <a:latin typeface="Calibri"/>
              </a:rPr>
              <a:t>Troisième niveau de plan</a:t>
            </a:r>
            <a:endParaRPr lang="fr-FR" sz="2670" b="0" strike="noStrike" spc="-1">
              <a:solidFill>
                <a:srgbClr val="000000"/>
              </a:solidFill>
              <a:latin typeface="Calibri"/>
            </a:endParaRPr>
          </a:p>
          <a:p>
            <a:pPr marL="1727835" lvl="3" indent="-215900">
              <a:spcBef>
                <a:spcPts val="565"/>
              </a:spcBef>
              <a:buClr>
                <a:srgbClr val="000000"/>
              </a:buClr>
              <a:buSzPct val="75000"/>
              <a:buFont typeface="Symbol" panose="05050102010706020507" charset="2"/>
              <a:buChar char=""/>
            </a:pPr>
            <a:r>
              <a:rPr lang="fr-FR" sz="2670" b="0" strike="noStrike" spc="-1">
                <a:solidFill>
                  <a:srgbClr val="000000"/>
                </a:solidFill>
                <a:latin typeface="Calibri"/>
              </a:rPr>
              <a:t>Quatrième niveau de plan</a:t>
            </a:r>
            <a:endParaRPr lang="fr-FR" sz="2670" b="0" strike="noStrike" spc="-1">
              <a:solidFill>
                <a:srgbClr val="000000"/>
              </a:solidFill>
              <a:latin typeface="Calibri"/>
            </a:endParaRPr>
          </a:p>
          <a:p>
            <a:pPr marL="2160270" lvl="4"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Calibri"/>
              </a:rPr>
              <a:t>Cinquième niveau de plan</a:t>
            </a:r>
            <a:endParaRPr lang="fr-FR" sz="2000" b="0" strike="noStrike" spc="-1">
              <a:solidFill>
                <a:srgbClr val="000000"/>
              </a:solidFill>
              <a:latin typeface="Calibri"/>
            </a:endParaRPr>
          </a:p>
          <a:p>
            <a:pPr marL="2592070" lvl="5"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Calibri"/>
              </a:rPr>
              <a:t>Sixième niveau de plan</a:t>
            </a:r>
            <a:endParaRPr lang="fr-FR" sz="2000" b="0" strike="noStrike" spc="-1">
              <a:solidFill>
                <a:srgbClr val="000000"/>
              </a:solidFill>
              <a:latin typeface="Calibri"/>
            </a:endParaRPr>
          </a:p>
          <a:p>
            <a:pPr marL="3023870" lvl="6"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Calibri"/>
              </a:rPr>
              <a:t>Septième niveau de plan</a:t>
            </a:r>
            <a:endParaRPr lang="fr-FR" sz="20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39" name="PlaceHolder 1"/>
          <p:cNvSpPr>
            <a:spLocks noGrp="1"/>
          </p:cNvSpPr>
          <p:nvPr>
            <p:ph type="dt"/>
          </p:nvPr>
        </p:nvSpPr>
        <p:spPr>
          <a:xfrm>
            <a:off x="838080" y="6356520"/>
            <a:ext cx="2742840" cy="364680"/>
          </a:xfrm>
          <a:prstGeom prst="rect">
            <a:avLst/>
          </a:prstGeom>
        </p:spPr>
        <p:txBody>
          <a:bodyPr anchor="ctr"/>
          <a:p>
            <a:endParaRPr lang="fr-FR" sz="2400" b="0" strike="noStrike" spc="-1">
              <a:latin typeface="Times New Roman"/>
            </a:endParaRPr>
          </a:p>
        </p:txBody>
      </p:sp>
      <p:sp>
        <p:nvSpPr>
          <p:cNvPr id="40" name="PlaceHolder 2"/>
          <p:cNvSpPr>
            <a:spLocks noGrp="1"/>
          </p:cNvSpPr>
          <p:nvPr>
            <p:ph type="ftr"/>
          </p:nvPr>
        </p:nvSpPr>
        <p:spPr>
          <a:xfrm>
            <a:off x="4038480" y="6356520"/>
            <a:ext cx="4114440" cy="364680"/>
          </a:xfrm>
          <a:prstGeom prst="rect">
            <a:avLst/>
          </a:prstGeom>
        </p:spPr>
        <p:txBody>
          <a:bodyPr anchor="ctr"/>
          <a:p>
            <a:endParaRPr lang="fr-FR" sz="2400" b="0" strike="noStrike" spc="-1">
              <a:latin typeface="Times New Roman"/>
            </a:endParaRPr>
          </a:p>
        </p:txBody>
      </p:sp>
      <p:sp>
        <p:nvSpPr>
          <p:cNvPr id="41" name="PlaceHolder 3"/>
          <p:cNvSpPr>
            <a:spLocks noGrp="1"/>
          </p:cNvSpPr>
          <p:nvPr>
            <p:ph type="sldNum"/>
          </p:nvPr>
        </p:nvSpPr>
        <p:spPr>
          <a:xfrm>
            <a:off x="8610480" y="6356520"/>
            <a:ext cx="2742840" cy="364680"/>
          </a:xfrm>
          <a:prstGeom prst="rect">
            <a:avLst/>
          </a:prstGeom>
        </p:spPr>
        <p:txBody>
          <a:bodyPr anchor="ctr"/>
          <a:p>
            <a:endParaRPr lang="fr-FR" sz="2400" b="0" strike="noStrike" spc="-1">
              <a:latin typeface="Times New Roman"/>
            </a:endParaRPr>
          </a:p>
        </p:txBody>
      </p:sp>
      <p:sp>
        <p:nvSpPr>
          <p:cNvPr id="42" name="PlaceHolder 4"/>
          <p:cNvSpPr>
            <a:spLocks noGrp="1"/>
          </p:cNvSpPr>
          <p:nvPr>
            <p:ph type="body"/>
          </p:nvPr>
        </p:nvSpPr>
        <p:spPr>
          <a:xfrm>
            <a:off x="3543120" y="3042720"/>
            <a:ext cx="4412880" cy="604080"/>
          </a:xfrm>
          <a:prstGeom prst="rect">
            <a:avLst/>
          </a:prstGeom>
        </p:spPr>
        <p:txBody>
          <a:bodyPr lIns="0" bIns="0"/>
          <a:p>
            <a:pPr marL="457200" indent="-456565">
              <a:lnSpc>
                <a:spcPct val="90000"/>
              </a:lnSpc>
              <a:spcBef>
                <a:spcPts val="1000"/>
              </a:spcBef>
              <a:buBlip>
                <a:blip r:embed="rId14"/>
              </a:buBlip>
            </a:pPr>
            <a:r>
              <a:rPr lang="fr-FR" sz="3470" b="0" strike="noStrike" spc="-1">
                <a:solidFill>
                  <a:srgbClr val="3198E5"/>
                </a:solidFill>
                <a:latin typeface="Segoe UI Semilight"/>
              </a:rPr>
              <a:t> Chapitre 1</a:t>
            </a:r>
            <a:endParaRPr lang="fr-FR" sz="3470" b="0" strike="noStrike" spc="-1">
              <a:solidFill>
                <a:srgbClr val="000000"/>
              </a:solidFill>
              <a:latin typeface="Calibri"/>
            </a:endParaRPr>
          </a:p>
        </p:txBody>
      </p:sp>
      <p:sp>
        <p:nvSpPr>
          <p:cNvPr id="43" name="PlaceHolder 5"/>
          <p:cNvSpPr>
            <a:spLocks noGrp="1"/>
          </p:cNvSpPr>
          <p:nvPr>
            <p:ph type="body"/>
          </p:nvPr>
        </p:nvSpPr>
        <p:spPr>
          <a:xfrm>
            <a:off x="4224960" y="3694320"/>
            <a:ext cx="5601600" cy="1692360"/>
          </a:xfrm>
          <a:prstGeom prst="rect">
            <a:avLst/>
          </a:prstGeom>
        </p:spPr>
        <p:txBody>
          <a:bodyPr lIns="0" tIns="0" bIns="0"/>
          <a:p>
            <a:pPr>
              <a:lnSpc>
                <a:spcPts val="5120"/>
              </a:lnSpc>
              <a:spcBef>
                <a:spcPts val="1000"/>
              </a:spcBef>
            </a:pPr>
            <a:r>
              <a:rPr lang="fr-FR" sz="4540" b="0" strike="noStrike" spc="-1">
                <a:solidFill>
                  <a:srgbClr val="123A61"/>
                </a:solidFill>
                <a:latin typeface="Segoe UI Black"/>
                <a:ea typeface="Segoe UI Black"/>
              </a:rPr>
              <a:t>PLACEZ LE TITRE DU CHAPITRE ICI</a:t>
            </a:r>
            <a:endParaRPr lang="fr-FR" sz="4540" b="0" strike="noStrike" spc="-1">
              <a:solidFill>
                <a:srgbClr val="000000"/>
              </a:solidFill>
              <a:latin typeface="Calibri"/>
            </a:endParaRPr>
          </a:p>
        </p:txBody>
      </p:sp>
      <p:sp>
        <p:nvSpPr>
          <p:cNvPr id="44" name="PlaceHolder 6"/>
          <p:cNvSpPr>
            <a:spLocks noGrp="1"/>
          </p:cNvSpPr>
          <p:nvPr>
            <p:ph type="title"/>
          </p:nvPr>
        </p:nvSpPr>
        <p:spPr>
          <a:xfrm>
            <a:off x="609480" y="273600"/>
            <a:ext cx="10972440" cy="1144800"/>
          </a:xfrm>
          <a:prstGeom prst="rect">
            <a:avLst/>
          </a:prstGeom>
        </p:spPr>
        <p:txBody>
          <a:bodyPr lIns="0" tIns="0" rIns="0" bIns="0" anchor="ctr"/>
          <a:p>
            <a:r>
              <a:rPr lang="fr-FR" sz="1800" b="0" strike="noStrike" spc="-1">
                <a:solidFill>
                  <a:srgbClr val="000000"/>
                </a:solidFill>
                <a:latin typeface="Calibri"/>
              </a:rPr>
              <a:t>Cliquez pour éditer le format du texte-titre</a:t>
            </a:r>
            <a:endParaRPr lang="fr-FR" sz="18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PlaceHolder 1"/>
          <p:cNvSpPr>
            <a:spLocks noGrp="1"/>
          </p:cNvSpPr>
          <p:nvPr>
            <p:ph type="body"/>
          </p:nvPr>
        </p:nvSpPr>
        <p:spPr>
          <a:xfrm>
            <a:off x="507240" y="382680"/>
            <a:ext cx="11008800" cy="642600"/>
          </a:xfrm>
          <a:prstGeom prst="rect">
            <a:avLst/>
          </a:prstGeom>
        </p:spPr>
        <p:txBody>
          <a:bodyPr/>
          <a:p>
            <a:pPr marL="431800" indent="-323850">
              <a:spcBef>
                <a:spcPts val="1415"/>
              </a:spcBef>
              <a:buClr>
                <a:srgbClr val="000000"/>
              </a:buClr>
              <a:buSzPct val="45000"/>
              <a:buFont typeface="Wingdings" panose="05000000000000000000" pitchFamily="2" charset="2"/>
              <a:buChar char=""/>
            </a:pPr>
            <a:r>
              <a:rPr lang="fr-FR" sz="4400" b="0" strike="noStrike" spc="-1">
                <a:solidFill>
                  <a:srgbClr val="000000"/>
                </a:solidFill>
                <a:latin typeface="Calibri"/>
              </a:rPr>
              <a:t>Cliquez pour éditer le format du plan de texte</a:t>
            </a:r>
            <a:endParaRPr lang="fr-FR" sz="4400" b="0" strike="noStrike" spc="-1">
              <a:solidFill>
                <a:srgbClr val="000000"/>
              </a:solidFill>
              <a:latin typeface="Calibri"/>
            </a:endParaRPr>
          </a:p>
          <a:p>
            <a:pPr marL="864235" lvl="1" indent="-323850">
              <a:spcBef>
                <a:spcPts val="1135"/>
              </a:spcBef>
              <a:buClr>
                <a:srgbClr val="000000"/>
              </a:buClr>
              <a:buSzPct val="75000"/>
              <a:buFont typeface="Symbol" panose="05050102010706020507" charset="2"/>
              <a:buChar char=""/>
            </a:pPr>
            <a:r>
              <a:rPr lang="fr-FR" sz="4400" b="0" strike="noStrike" spc="-1">
                <a:solidFill>
                  <a:srgbClr val="000000"/>
                </a:solidFill>
                <a:latin typeface="Calibri"/>
              </a:rPr>
              <a:t>Second niveau de plan</a:t>
            </a:r>
            <a:endParaRPr lang="fr-FR" sz="4400" b="0" strike="noStrike" spc="-1">
              <a:solidFill>
                <a:srgbClr val="000000"/>
              </a:solidFill>
              <a:latin typeface="Calibri"/>
            </a:endParaRPr>
          </a:p>
          <a:p>
            <a:pPr marL="1296035" lvl="2" indent="-288290">
              <a:spcBef>
                <a:spcPts val="850"/>
              </a:spcBef>
              <a:buClr>
                <a:srgbClr val="000000"/>
              </a:buClr>
              <a:buSzPct val="45000"/>
              <a:buFont typeface="Wingdings" panose="05000000000000000000" pitchFamily="2" charset="2"/>
              <a:buChar char=""/>
            </a:pPr>
            <a:r>
              <a:rPr lang="fr-FR" sz="4400" b="0" strike="noStrike" spc="-1">
                <a:solidFill>
                  <a:srgbClr val="000000"/>
                </a:solidFill>
                <a:latin typeface="Calibri"/>
              </a:rPr>
              <a:t>Troisième niveau de plan</a:t>
            </a:r>
            <a:endParaRPr lang="fr-FR" sz="4400" b="0" strike="noStrike" spc="-1">
              <a:solidFill>
                <a:srgbClr val="000000"/>
              </a:solidFill>
              <a:latin typeface="Calibri"/>
            </a:endParaRPr>
          </a:p>
          <a:p>
            <a:pPr marL="1727835" lvl="3" indent="-215900">
              <a:spcBef>
                <a:spcPts val="565"/>
              </a:spcBef>
              <a:buClr>
                <a:srgbClr val="000000"/>
              </a:buClr>
              <a:buSzPct val="75000"/>
              <a:buFont typeface="Symbol" panose="05050102010706020507" charset="2"/>
              <a:buChar char=""/>
            </a:pPr>
            <a:r>
              <a:rPr lang="fr-FR" sz="4400" b="0" strike="noStrike" spc="-1">
                <a:solidFill>
                  <a:srgbClr val="000000"/>
                </a:solidFill>
                <a:latin typeface="Calibri"/>
              </a:rPr>
              <a:t>Quatrième niveau de plan</a:t>
            </a:r>
            <a:endParaRPr lang="fr-FR" sz="4400" b="0" strike="noStrike" spc="-1">
              <a:solidFill>
                <a:srgbClr val="000000"/>
              </a:solidFill>
              <a:latin typeface="Calibri"/>
            </a:endParaRPr>
          </a:p>
          <a:p>
            <a:pPr marL="2160270" lvl="4" indent="-215900">
              <a:spcBef>
                <a:spcPts val="285"/>
              </a:spcBef>
              <a:buClr>
                <a:srgbClr val="000000"/>
              </a:buClr>
              <a:buSzPct val="45000"/>
              <a:buFont typeface="Wingdings" panose="05000000000000000000" pitchFamily="2" charset="2"/>
              <a:buChar char=""/>
            </a:pPr>
            <a:r>
              <a:rPr lang="fr-FR" sz="4400" b="0" strike="noStrike" spc="-1">
                <a:solidFill>
                  <a:srgbClr val="000000"/>
                </a:solidFill>
                <a:latin typeface="Calibri"/>
              </a:rPr>
              <a:t>Cinquième niveau de plan</a:t>
            </a:r>
            <a:endParaRPr lang="fr-FR" sz="4400" b="0" strike="noStrike" spc="-1">
              <a:solidFill>
                <a:srgbClr val="000000"/>
              </a:solidFill>
              <a:latin typeface="Calibri"/>
            </a:endParaRPr>
          </a:p>
          <a:p>
            <a:pPr marL="2592070" lvl="5" indent="-215900">
              <a:spcBef>
                <a:spcPts val="285"/>
              </a:spcBef>
              <a:buClr>
                <a:srgbClr val="000000"/>
              </a:buClr>
              <a:buSzPct val="45000"/>
              <a:buFont typeface="Wingdings" panose="05000000000000000000" pitchFamily="2" charset="2"/>
              <a:buChar char=""/>
            </a:pPr>
            <a:r>
              <a:rPr lang="fr-FR" sz="4400" b="0" strike="noStrike" spc="-1">
                <a:solidFill>
                  <a:srgbClr val="000000"/>
                </a:solidFill>
                <a:latin typeface="Calibri"/>
              </a:rPr>
              <a:t>Sixième niveau de plan</a:t>
            </a:r>
            <a:endParaRPr lang="fr-FR" sz="4400" b="0" strike="noStrike" spc="-1">
              <a:solidFill>
                <a:srgbClr val="000000"/>
              </a:solidFill>
              <a:latin typeface="Calibri"/>
            </a:endParaRPr>
          </a:p>
          <a:p>
            <a:pPr marL="3023870" lvl="6" indent="-215900">
              <a:spcBef>
                <a:spcPts val="285"/>
              </a:spcBef>
              <a:buClr>
                <a:srgbClr val="000000"/>
              </a:buClr>
              <a:buSzPct val="45000"/>
              <a:buFont typeface="Wingdings" panose="05000000000000000000" pitchFamily="2" charset="2"/>
              <a:buChar char=""/>
            </a:pPr>
            <a:r>
              <a:rPr lang="fr-FR" sz="4400" b="0" strike="noStrike" spc="-1">
                <a:solidFill>
                  <a:srgbClr val="000000"/>
                </a:solidFill>
                <a:latin typeface="Calibri"/>
              </a:rPr>
              <a:t>Septième niveau de plan</a:t>
            </a:r>
            <a:endParaRPr lang="fr-FR" sz="4400" b="0" strike="noStrike" spc="-1">
              <a:solidFill>
                <a:srgbClr val="000000"/>
              </a:solidFill>
              <a:latin typeface="Calibri"/>
            </a:endParaRPr>
          </a:p>
        </p:txBody>
      </p:sp>
      <p:sp>
        <p:nvSpPr>
          <p:cNvPr id="82" name="PlaceHolder 2"/>
          <p:cNvSpPr>
            <a:spLocks noGrp="1"/>
          </p:cNvSpPr>
          <p:nvPr>
            <p:ph type="body"/>
          </p:nvPr>
        </p:nvSpPr>
        <p:spPr>
          <a:xfrm>
            <a:off x="532080" y="942840"/>
            <a:ext cx="10984320" cy="304920"/>
          </a:xfrm>
          <a:prstGeom prst="rect">
            <a:avLst/>
          </a:prstGeom>
        </p:spPr>
        <p:txBody>
          <a:bodyPr/>
          <a:p>
            <a:pPr marL="431800" indent="-323850">
              <a:spcBef>
                <a:spcPts val="1415"/>
              </a:spcBef>
              <a:buClr>
                <a:srgbClr val="000000"/>
              </a:buClr>
              <a:buSzPct val="45000"/>
              <a:buFont typeface="Wingdings" panose="05000000000000000000" pitchFamily="2" charset="2"/>
              <a:buChar char=""/>
            </a:pPr>
            <a:r>
              <a:rPr lang="fr-FR" sz="1400" b="0" strike="noStrike" spc="-1">
                <a:solidFill>
                  <a:srgbClr val="000000"/>
                </a:solidFill>
                <a:latin typeface="Calibri"/>
              </a:rPr>
              <a:t>Cliquez pour éditer le format du plan de texte</a:t>
            </a:r>
            <a:endParaRPr lang="fr-FR" sz="1400" b="0" strike="noStrike" spc="-1">
              <a:solidFill>
                <a:srgbClr val="000000"/>
              </a:solidFill>
              <a:latin typeface="Calibri"/>
            </a:endParaRPr>
          </a:p>
          <a:p>
            <a:pPr marL="864235" lvl="1" indent="-323850">
              <a:spcBef>
                <a:spcPts val="1135"/>
              </a:spcBef>
              <a:buClr>
                <a:srgbClr val="000000"/>
              </a:buClr>
              <a:buSzPct val="75000"/>
              <a:buFont typeface="Symbol" panose="05050102010706020507" charset="2"/>
              <a:buChar char=""/>
            </a:pPr>
            <a:r>
              <a:rPr lang="fr-FR" sz="1400" b="0" strike="noStrike" spc="-1">
                <a:solidFill>
                  <a:srgbClr val="000000"/>
                </a:solidFill>
                <a:latin typeface="Calibri"/>
              </a:rPr>
              <a:t>Second niveau de plan</a:t>
            </a:r>
            <a:endParaRPr lang="fr-FR" sz="1400" b="0" strike="noStrike" spc="-1">
              <a:solidFill>
                <a:srgbClr val="000000"/>
              </a:solidFill>
              <a:latin typeface="Calibri"/>
            </a:endParaRPr>
          </a:p>
          <a:p>
            <a:pPr marL="1296035" lvl="2" indent="-288290">
              <a:spcBef>
                <a:spcPts val="850"/>
              </a:spcBef>
              <a:buClr>
                <a:srgbClr val="000000"/>
              </a:buClr>
              <a:buSzPct val="45000"/>
              <a:buFont typeface="Wingdings" panose="05000000000000000000" pitchFamily="2" charset="2"/>
              <a:buChar char=""/>
            </a:pPr>
            <a:r>
              <a:rPr lang="fr-FR" sz="1400" b="0" strike="noStrike" spc="-1">
                <a:solidFill>
                  <a:srgbClr val="000000"/>
                </a:solidFill>
                <a:latin typeface="Calibri"/>
              </a:rPr>
              <a:t>Troisième niveau de plan</a:t>
            </a:r>
            <a:endParaRPr lang="fr-FR" sz="1400" b="0" strike="noStrike" spc="-1">
              <a:solidFill>
                <a:srgbClr val="000000"/>
              </a:solidFill>
              <a:latin typeface="Calibri"/>
            </a:endParaRPr>
          </a:p>
          <a:p>
            <a:pPr marL="1727835" lvl="3" indent="-215900">
              <a:spcBef>
                <a:spcPts val="565"/>
              </a:spcBef>
              <a:buClr>
                <a:srgbClr val="000000"/>
              </a:buClr>
              <a:buSzPct val="75000"/>
              <a:buFont typeface="Symbol" panose="05050102010706020507" charset="2"/>
              <a:buChar char=""/>
            </a:pPr>
            <a:r>
              <a:rPr lang="fr-FR" sz="1400" b="0" strike="noStrike" spc="-1">
                <a:solidFill>
                  <a:srgbClr val="000000"/>
                </a:solidFill>
                <a:latin typeface="Calibri"/>
              </a:rPr>
              <a:t>Quatrième niveau de plan</a:t>
            </a:r>
            <a:endParaRPr lang="fr-FR" sz="1400" b="0" strike="noStrike" spc="-1">
              <a:solidFill>
                <a:srgbClr val="000000"/>
              </a:solidFill>
              <a:latin typeface="Calibri"/>
            </a:endParaRPr>
          </a:p>
          <a:p>
            <a:pPr marL="2160270" lvl="4" indent="-215900">
              <a:spcBef>
                <a:spcPts val="285"/>
              </a:spcBef>
              <a:buClr>
                <a:srgbClr val="000000"/>
              </a:buClr>
              <a:buSzPct val="45000"/>
              <a:buFont typeface="Wingdings" panose="05000000000000000000" pitchFamily="2" charset="2"/>
              <a:buChar char=""/>
            </a:pPr>
            <a:r>
              <a:rPr lang="fr-FR" sz="1400" b="0" strike="noStrike" spc="-1">
                <a:solidFill>
                  <a:srgbClr val="000000"/>
                </a:solidFill>
                <a:latin typeface="Calibri"/>
              </a:rPr>
              <a:t>Cinquième niveau de plan</a:t>
            </a:r>
            <a:endParaRPr lang="fr-FR" sz="1400" b="0" strike="noStrike" spc="-1">
              <a:solidFill>
                <a:srgbClr val="000000"/>
              </a:solidFill>
              <a:latin typeface="Calibri"/>
            </a:endParaRPr>
          </a:p>
          <a:p>
            <a:pPr marL="2592070" lvl="5" indent="-215900">
              <a:spcBef>
                <a:spcPts val="285"/>
              </a:spcBef>
              <a:buClr>
                <a:srgbClr val="000000"/>
              </a:buClr>
              <a:buSzPct val="45000"/>
              <a:buFont typeface="Wingdings" panose="05000000000000000000" pitchFamily="2" charset="2"/>
              <a:buChar char=""/>
            </a:pPr>
            <a:r>
              <a:rPr lang="fr-FR" sz="1400" b="0" strike="noStrike" spc="-1">
                <a:solidFill>
                  <a:srgbClr val="000000"/>
                </a:solidFill>
                <a:latin typeface="Calibri"/>
              </a:rPr>
              <a:t>Sixième niveau de plan</a:t>
            </a:r>
            <a:endParaRPr lang="fr-FR" sz="1400" b="0" strike="noStrike" spc="-1">
              <a:solidFill>
                <a:srgbClr val="000000"/>
              </a:solidFill>
              <a:latin typeface="Calibri"/>
            </a:endParaRPr>
          </a:p>
          <a:p>
            <a:pPr marL="3023870" lvl="6" indent="-215900">
              <a:spcBef>
                <a:spcPts val="285"/>
              </a:spcBef>
              <a:buClr>
                <a:srgbClr val="000000"/>
              </a:buClr>
              <a:buSzPct val="45000"/>
              <a:buFont typeface="Wingdings" panose="05000000000000000000" pitchFamily="2" charset="2"/>
              <a:buChar char=""/>
            </a:pPr>
            <a:r>
              <a:rPr lang="fr-FR" sz="1400" b="0" strike="noStrike" spc="-1">
                <a:solidFill>
                  <a:srgbClr val="000000"/>
                </a:solidFill>
                <a:latin typeface="Calibri"/>
              </a:rPr>
              <a:t>Septième niveau de plan</a:t>
            </a:r>
            <a:endParaRPr lang="fr-FR" sz="1400" b="0" strike="noStrike" spc="-1">
              <a:solidFill>
                <a:srgbClr val="000000"/>
              </a:solidFill>
              <a:latin typeface="Calibri"/>
            </a:endParaRPr>
          </a:p>
        </p:txBody>
      </p:sp>
      <p:sp>
        <p:nvSpPr>
          <p:cNvPr id="83" name="PlaceHolder 3"/>
          <p:cNvSpPr>
            <a:spLocks noGrp="1"/>
          </p:cNvSpPr>
          <p:nvPr>
            <p:ph type="body"/>
          </p:nvPr>
        </p:nvSpPr>
        <p:spPr>
          <a:xfrm>
            <a:off x="532080" y="2005920"/>
            <a:ext cx="10984320" cy="4127040"/>
          </a:xfrm>
          <a:prstGeom prst="rect">
            <a:avLst/>
          </a:prstGeom>
        </p:spPr>
        <p:txBody>
          <a:bodyPr/>
          <a:p>
            <a:pPr marL="431800" indent="-323850">
              <a:spcBef>
                <a:spcPts val="1415"/>
              </a:spcBef>
              <a:buClr>
                <a:srgbClr val="000000"/>
              </a:buClr>
              <a:buSzPct val="45000"/>
              <a:buFont typeface="Wingdings" panose="05000000000000000000" pitchFamily="2" charset="2"/>
              <a:buChar char=""/>
            </a:pPr>
            <a:r>
              <a:rPr lang="fr-FR" sz="1600" b="0" strike="noStrike" spc="-1">
                <a:solidFill>
                  <a:srgbClr val="000000"/>
                </a:solidFill>
                <a:latin typeface="Calibri"/>
              </a:rPr>
              <a:t>Cliquez pour éditer le format du plan de texte</a:t>
            </a:r>
            <a:endParaRPr lang="fr-FR" sz="1600" b="0" strike="noStrike" spc="-1">
              <a:solidFill>
                <a:srgbClr val="000000"/>
              </a:solidFill>
              <a:latin typeface="Calibri"/>
            </a:endParaRPr>
          </a:p>
          <a:p>
            <a:pPr marL="864235" lvl="1" indent="-323850">
              <a:spcBef>
                <a:spcPts val="1135"/>
              </a:spcBef>
              <a:buClr>
                <a:srgbClr val="000000"/>
              </a:buClr>
              <a:buSzPct val="75000"/>
              <a:buFont typeface="Symbol" panose="05050102010706020507" charset="2"/>
              <a:buChar char=""/>
            </a:pPr>
            <a:r>
              <a:rPr lang="fr-FR" sz="1600" b="0" strike="noStrike" spc="-1">
                <a:solidFill>
                  <a:srgbClr val="000000"/>
                </a:solidFill>
                <a:latin typeface="Calibri"/>
              </a:rPr>
              <a:t>Second niveau de plan</a:t>
            </a:r>
            <a:endParaRPr lang="fr-FR" sz="1600" b="0" strike="noStrike" spc="-1">
              <a:solidFill>
                <a:srgbClr val="000000"/>
              </a:solidFill>
              <a:latin typeface="Calibri"/>
            </a:endParaRPr>
          </a:p>
          <a:p>
            <a:pPr marL="1296035" lvl="2" indent="-288290">
              <a:spcBef>
                <a:spcPts val="850"/>
              </a:spcBef>
              <a:buClr>
                <a:srgbClr val="000000"/>
              </a:buClr>
              <a:buSzPct val="45000"/>
              <a:buFont typeface="Wingdings" panose="05000000000000000000" pitchFamily="2" charset="2"/>
              <a:buChar char=""/>
            </a:pPr>
            <a:r>
              <a:rPr lang="fr-FR" sz="1600" b="0" strike="noStrike" spc="-1">
                <a:solidFill>
                  <a:srgbClr val="000000"/>
                </a:solidFill>
                <a:latin typeface="Calibri"/>
              </a:rPr>
              <a:t>Troisième niveau de plan</a:t>
            </a:r>
            <a:endParaRPr lang="fr-FR" sz="1600" b="0" strike="noStrike" spc="-1">
              <a:solidFill>
                <a:srgbClr val="000000"/>
              </a:solidFill>
              <a:latin typeface="Calibri"/>
            </a:endParaRPr>
          </a:p>
          <a:p>
            <a:pPr marL="1727835" lvl="3" indent="-215900">
              <a:spcBef>
                <a:spcPts val="565"/>
              </a:spcBef>
              <a:buClr>
                <a:srgbClr val="000000"/>
              </a:buClr>
              <a:buSzPct val="75000"/>
              <a:buFont typeface="Symbol" panose="05050102010706020507" charset="2"/>
              <a:buChar char=""/>
            </a:pPr>
            <a:r>
              <a:rPr lang="fr-FR" sz="1600" b="0" strike="noStrike" spc="-1">
                <a:solidFill>
                  <a:srgbClr val="000000"/>
                </a:solidFill>
                <a:latin typeface="Calibri"/>
              </a:rPr>
              <a:t>Quatrième niveau de plan</a:t>
            </a:r>
            <a:endParaRPr lang="fr-FR" sz="1600" b="0" strike="noStrike" spc="-1">
              <a:solidFill>
                <a:srgbClr val="000000"/>
              </a:solidFill>
              <a:latin typeface="Calibri"/>
            </a:endParaRPr>
          </a:p>
          <a:p>
            <a:pPr marL="2160270" lvl="4" indent="-215900">
              <a:spcBef>
                <a:spcPts val="285"/>
              </a:spcBef>
              <a:buClr>
                <a:srgbClr val="000000"/>
              </a:buClr>
              <a:buSzPct val="45000"/>
              <a:buFont typeface="Wingdings" panose="05000000000000000000" pitchFamily="2" charset="2"/>
              <a:buChar char=""/>
            </a:pPr>
            <a:r>
              <a:rPr lang="fr-FR" sz="1600" b="0" strike="noStrike" spc="-1">
                <a:solidFill>
                  <a:srgbClr val="000000"/>
                </a:solidFill>
                <a:latin typeface="Calibri"/>
              </a:rPr>
              <a:t>Cinquième niveau de plan</a:t>
            </a:r>
            <a:endParaRPr lang="fr-FR" sz="1600" b="0" strike="noStrike" spc="-1">
              <a:solidFill>
                <a:srgbClr val="000000"/>
              </a:solidFill>
              <a:latin typeface="Calibri"/>
            </a:endParaRPr>
          </a:p>
          <a:p>
            <a:pPr marL="2592070" lvl="5" indent="-215900">
              <a:spcBef>
                <a:spcPts val="285"/>
              </a:spcBef>
              <a:buClr>
                <a:srgbClr val="000000"/>
              </a:buClr>
              <a:buSzPct val="45000"/>
              <a:buFont typeface="Wingdings" panose="05000000000000000000" pitchFamily="2" charset="2"/>
              <a:buChar char=""/>
            </a:pPr>
            <a:r>
              <a:rPr lang="fr-FR" sz="1600" b="0" strike="noStrike" spc="-1">
                <a:solidFill>
                  <a:srgbClr val="000000"/>
                </a:solidFill>
                <a:latin typeface="Calibri"/>
              </a:rPr>
              <a:t>Sixième niveau de plan</a:t>
            </a:r>
            <a:endParaRPr lang="fr-FR" sz="1600" b="0" strike="noStrike" spc="-1">
              <a:solidFill>
                <a:srgbClr val="000000"/>
              </a:solidFill>
              <a:latin typeface="Calibri"/>
            </a:endParaRPr>
          </a:p>
          <a:p>
            <a:pPr marL="3023870" lvl="6" indent="-215900">
              <a:spcBef>
                <a:spcPts val="285"/>
              </a:spcBef>
              <a:buClr>
                <a:srgbClr val="000000"/>
              </a:buClr>
              <a:buSzPct val="45000"/>
              <a:buFont typeface="Wingdings" panose="05000000000000000000" pitchFamily="2" charset="2"/>
              <a:buChar char=""/>
            </a:pPr>
            <a:r>
              <a:rPr lang="fr-FR" sz="1600" b="0" strike="noStrike" spc="-1">
                <a:solidFill>
                  <a:srgbClr val="000000"/>
                </a:solidFill>
                <a:latin typeface="Calibri"/>
              </a:rPr>
              <a:t>Septième niveau de plan</a:t>
            </a:r>
            <a:endParaRPr lang="fr-FR" sz="1600" b="0" strike="noStrike" spc="-1">
              <a:solidFill>
                <a:srgbClr val="000000"/>
              </a:solidFill>
              <a:latin typeface="Calibri"/>
            </a:endParaRPr>
          </a:p>
        </p:txBody>
      </p:sp>
      <p:sp>
        <p:nvSpPr>
          <p:cNvPr id="84" name="PlaceHolder 4"/>
          <p:cNvSpPr>
            <a:spLocks noGrp="1"/>
          </p:cNvSpPr>
          <p:nvPr>
            <p:ph type="body"/>
          </p:nvPr>
        </p:nvSpPr>
        <p:spPr>
          <a:xfrm>
            <a:off x="532080" y="1402560"/>
            <a:ext cx="10984320" cy="572040"/>
          </a:xfrm>
          <a:prstGeom prst="rect">
            <a:avLst/>
          </a:prstGeom>
        </p:spPr>
        <p:txBody>
          <a:bodyPr/>
          <a:p>
            <a:pPr marL="431800" indent="-323850">
              <a:spcBef>
                <a:spcPts val="1415"/>
              </a:spcBef>
              <a:buClr>
                <a:srgbClr val="000000"/>
              </a:buClr>
              <a:buSzPct val="45000"/>
              <a:buFont typeface="Wingdings" panose="05000000000000000000" pitchFamily="2" charset="2"/>
              <a:buChar char=""/>
            </a:pPr>
            <a:r>
              <a:rPr lang="fr-FR" sz="1600" b="0" strike="noStrike" spc="-1">
                <a:solidFill>
                  <a:srgbClr val="000000"/>
                </a:solidFill>
                <a:latin typeface="Calibri"/>
              </a:rPr>
              <a:t>Cliquez pour éditer le format du plan de texte</a:t>
            </a:r>
            <a:endParaRPr lang="fr-FR" sz="1600" b="0" strike="noStrike" spc="-1">
              <a:solidFill>
                <a:srgbClr val="000000"/>
              </a:solidFill>
              <a:latin typeface="Calibri"/>
            </a:endParaRPr>
          </a:p>
          <a:p>
            <a:pPr marL="864235" lvl="1" indent="-323850">
              <a:spcBef>
                <a:spcPts val="1135"/>
              </a:spcBef>
              <a:buClr>
                <a:srgbClr val="000000"/>
              </a:buClr>
              <a:buSzPct val="75000"/>
              <a:buFont typeface="Symbol" panose="05050102010706020507" charset="2"/>
              <a:buChar char=""/>
            </a:pPr>
            <a:r>
              <a:rPr lang="fr-FR" sz="1600" b="0" strike="noStrike" spc="-1">
                <a:solidFill>
                  <a:srgbClr val="000000"/>
                </a:solidFill>
                <a:latin typeface="Calibri"/>
              </a:rPr>
              <a:t>Second niveau de plan</a:t>
            </a:r>
            <a:endParaRPr lang="fr-FR" sz="1600" b="0" strike="noStrike" spc="-1">
              <a:solidFill>
                <a:srgbClr val="000000"/>
              </a:solidFill>
              <a:latin typeface="Calibri"/>
            </a:endParaRPr>
          </a:p>
          <a:p>
            <a:pPr marL="1296035" lvl="2" indent="-288290">
              <a:spcBef>
                <a:spcPts val="850"/>
              </a:spcBef>
              <a:buClr>
                <a:srgbClr val="000000"/>
              </a:buClr>
              <a:buSzPct val="45000"/>
              <a:buFont typeface="Wingdings" panose="05000000000000000000" pitchFamily="2" charset="2"/>
              <a:buChar char=""/>
            </a:pPr>
            <a:r>
              <a:rPr lang="fr-FR" sz="1600" b="0" strike="noStrike" spc="-1">
                <a:solidFill>
                  <a:srgbClr val="000000"/>
                </a:solidFill>
                <a:latin typeface="Calibri"/>
              </a:rPr>
              <a:t>Troisième niveau de plan</a:t>
            </a:r>
            <a:endParaRPr lang="fr-FR" sz="1600" b="0" strike="noStrike" spc="-1">
              <a:solidFill>
                <a:srgbClr val="000000"/>
              </a:solidFill>
              <a:latin typeface="Calibri"/>
            </a:endParaRPr>
          </a:p>
          <a:p>
            <a:pPr marL="1727835" lvl="3" indent="-215900">
              <a:spcBef>
                <a:spcPts val="565"/>
              </a:spcBef>
              <a:buClr>
                <a:srgbClr val="000000"/>
              </a:buClr>
              <a:buSzPct val="75000"/>
              <a:buFont typeface="Symbol" panose="05050102010706020507" charset="2"/>
              <a:buChar char=""/>
            </a:pPr>
            <a:r>
              <a:rPr lang="fr-FR" sz="1600" b="0" strike="noStrike" spc="-1">
                <a:solidFill>
                  <a:srgbClr val="000000"/>
                </a:solidFill>
                <a:latin typeface="Calibri"/>
              </a:rPr>
              <a:t>Quatrième niveau de plan</a:t>
            </a:r>
            <a:endParaRPr lang="fr-FR" sz="1600" b="0" strike="noStrike" spc="-1">
              <a:solidFill>
                <a:srgbClr val="000000"/>
              </a:solidFill>
              <a:latin typeface="Calibri"/>
            </a:endParaRPr>
          </a:p>
          <a:p>
            <a:pPr marL="2160270" lvl="4" indent="-215900">
              <a:spcBef>
                <a:spcPts val="285"/>
              </a:spcBef>
              <a:buClr>
                <a:srgbClr val="000000"/>
              </a:buClr>
              <a:buSzPct val="45000"/>
              <a:buFont typeface="Wingdings" panose="05000000000000000000" pitchFamily="2" charset="2"/>
              <a:buChar char=""/>
            </a:pPr>
            <a:r>
              <a:rPr lang="fr-FR" sz="1600" b="0" strike="noStrike" spc="-1">
                <a:solidFill>
                  <a:srgbClr val="000000"/>
                </a:solidFill>
                <a:latin typeface="Calibri"/>
              </a:rPr>
              <a:t>Cinquième niveau de plan</a:t>
            </a:r>
            <a:endParaRPr lang="fr-FR" sz="1600" b="0" strike="noStrike" spc="-1">
              <a:solidFill>
                <a:srgbClr val="000000"/>
              </a:solidFill>
              <a:latin typeface="Calibri"/>
            </a:endParaRPr>
          </a:p>
          <a:p>
            <a:pPr marL="2592070" lvl="5" indent="-215900">
              <a:spcBef>
                <a:spcPts val="285"/>
              </a:spcBef>
              <a:buClr>
                <a:srgbClr val="000000"/>
              </a:buClr>
              <a:buSzPct val="45000"/>
              <a:buFont typeface="Wingdings" panose="05000000000000000000" pitchFamily="2" charset="2"/>
              <a:buChar char=""/>
            </a:pPr>
            <a:r>
              <a:rPr lang="fr-FR" sz="1600" b="0" strike="noStrike" spc="-1">
                <a:solidFill>
                  <a:srgbClr val="000000"/>
                </a:solidFill>
                <a:latin typeface="Calibri"/>
              </a:rPr>
              <a:t>Sixième niveau de plan</a:t>
            </a:r>
            <a:endParaRPr lang="fr-FR" sz="1600" b="0" strike="noStrike" spc="-1">
              <a:solidFill>
                <a:srgbClr val="000000"/>
              </a:solidFill>
              <a:latin typeface="Calibri"/>
            </a:endParaRPr>
          </a:p>
          <a:p>
            <a:pPr marL="3023870" lvl="6" indent="-215900">
              <a:spcBef>
                <a:spcPts val="285"/>
              </a:spcBef>
              <a:buClr>
                <a:srgbClr val="000000"/>
              </a:buClr>
              <a:buSzPct val="45000"/>
              <a:buFont typeface="Wingdings" panose="05000000000000000000" pitchFamily="2" charset="2"/>
              <a:buChar char=""/>
            </a:pPr>
            <a:r>
              <a:rPr lang="fr-FR" sz="1600" b="0" strike="noStrike" spc="-1">
                <a:solidFill>
                  <a:srgbClr val="000000"/>
                </a:solidFill>
                <a:latin typeface="Calibri"/>
              </a:rPr>
              <a:t>Septième niveau de plan</a:t>
            </a:r>
            <a:endParaRPr lang="fr-FR" sz="1600" b="0" strike="noStrike" spc="-1">
              <a:solidFill>
                <a:srgbClr val="000000"/>
              </a:solidFill>
              <a:latin typeface="Calibri"/>
            </a:endParaRPr>
          </a:p>
        </p:txBody>
      </p:sp>
      <p:sp>
        <p:nvSpPr>
          <p:cNvPr id="85" name="PlaceHolder 5"/>
          <p:cNvSpPr>
            <a:spLocks noGrp="1"/>
          </p:cNvSpPr>
          <p:nvPr>
            <p:ph type="title"/>
          </p:nvPr>
        </p:nvSpPr>
        <p:spPr>
          <a:xfrm>
            <a:off x="609480" y="273600"/>
            <a:ext cx="10972440" cy="1144800"/>
          </a:xfrm>
          <a:prstGeom prst="rect">
            <a:avLst/>
          </a:prstGeom>
        </p:spPr>
        <p:txBody>
          <a:bodyPr lIns="0" tIns="0" rIns="0" bIns="0" anchor="ctr"/>
          <a:p>
            <a:r>
              <a:rPr lang="fr-FR" sz="1800" b="0" strike="noStrike" spc="-1">
                <a:solidFill>
                  <a:srgbClr val="000000"/>
                </a:solidFill>
                <a:latin typeface="Calibri"/>
              </a:rPr>
              <a:t>Cliquez pour éditer le format du texte-titre</a:t>
            </a:r>
            <a:endParaRPr lang="fr-FR" sz="18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5.xml"/><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5.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5.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5.xml"/><Relationship Id="rId2" Type="http://schemas.openxmlformats.org/officeDocument/2006/relationships/image" Target="../media/image12.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5.xml"/><Relationship Id="rId2" Type="http://schemas.openxmlformats.org/officeDocument/2006/relationships/image" Target="../media/image12.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5.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5.xml"/><Relationship Id="rId2" Type="http://schemas.openxmlformats.org/officeDocument/2006/relationships/image" Target="../media/image12.png"/><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5.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5.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5.xml"/><Relationship Id="rId1"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5.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5.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5.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5.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5.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5.xml"/><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5.xml"/><Relationship Id="rId1"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5.xml"/><Relationship Id="rId1" Type="http://schemas.openxmlformats.org/officeDocument/2006/relationships/image" Target="../media/image9.png"/></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5.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5.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5.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5.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5.xml"/><Relationship Id="rId2" Type="http://schemas.openxmlformats.org/officeDocument/2006/relationships/image" Target="../media/image10.jpe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5.xml"/><Relationship Id="rId2" Type="http://schemas.openxmlformats.org/officeDocument/2006/relationships/image" Target="../media/image10.jpe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5.xml"/><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12" name="CustomShape 1"/>
          <p:cNvSpPr/>
          <p:nvPr/>
        </p:nvSpPr>
        <p:spPr>
          <a:xfrm>
            <a:off x="-9525" y="5715"/>
            <a:ext cx="12200255" cy="6861175"/>
          </a:xfrm>
          <a:prstGeom prst="rect">
            <a:avLst/>
          </a:prstGeom>
          <a:solidFill>
            <a:schemeClr val="bg1">
              <a:alpha val="76000"/>
            </a:schemeClr>
          </a:solidFill>
          <a:ln>
            <a:noFill/>
          </a:ln>
          <a:effectLst>
            <a:outerShdw blurRad="40000" dist="23000" dir="5400000" rotWithShape="0">
              <a:srgbClr val="000000">
                <a:alpha val="0"/>
              </a:srgbClr>
            </a:outerShdw>
          </a:effectLst>
        </p:spPr>
        <p:style>
          <a:lnRef idx="1">
            <a:schemeClr val="accent1"/>
          </a:lnRef>
          <a:fillRef idx="3">
            <a:schemeClr val="accent1"/>
          </a:fillRef>
          <a:effectRef idx="2">
            <a:schemeClr val="accent1"/>
          </a:effectRef>
          <a:fontRef idx="minor"/>
        </p:style>
        <p:txBody>
          <a:bodyPr/>
          <a:p>
            <a:endParaRPr lang="fr-FR" altLang="en-US"/>
          </a:p>
        </p:txBody>
      </p:sp>
      <p:sp>
        <p:nvSpPr>
          <p:cNvPr id="213" name="Line 2"/>
          <p:cNvSpPr/>
          <p:nvPr/>
        </p:nvSpPr>
        <p:spPr>
          <a:xfrm flipH="1">
            <a:off x="9657000" y="6467040"/>
            <a:ext cx="1147680" cy="360"/>
          </a:xfrm>
          <a:prstGeom prst="line">
            <a:avLst/>
          </a:prstGeom>
          <a:ln>
            <a:solidFill>
              <a:srgbClr val="E6E6E6"/>
            </a:solidFill>
            <a:round/>
          </a:ln>
        </p:spPr>
        <p:style>
          <a:lnRef idx="1">
            <a:schemeClr val="accent1"/>
          </a:lnRef>
          <a:fillRef idx="0">
            <a:schemeClr val="accent1"/>
          </a:fillRef>
          <a:effectRef idx="0">
            <a:schemeClr val="accent1"/>
          </a:effectRef>
          <a:fontRef idx="minor"/>
        </p:style>
      </p:sp>
      <p:sp>
        <p:nvSpPr>
          <p:cNvPr id="219" name="CustomShape 8"/>
          <p:cNvSpPr/>
          <p:nvPr/>
        </p:nvSpPr>
        <p:spPr>
          <a:xfrm>
            <a:off x="884555" y="864235"/>
            <a:ext cx="10412095" cy="1239520"/>
          </a:xfrm>
          <a:prstGeom prst="rect">
            <a:avLst/>
          </a:prstGeom>
          <a:noFill/>
          <a:ln>
            <a:noFill/>
          </a:ln>
        </p:spPr>
        <p:style>
          <a:lnRef idx="0">
            <a:srgbClr val="FFFFFF"/>
          </a:lnRef>
          <a:fillRef idx="0">
            <a:srgbClr val="FFFFFF"/>
          </a:fillRef>
          <a:effectRef idx="0">
            <a:srgbClr val="FFFFFF"/>
          </a:effectRef>
          <a:fontRef idx="minor"/>
        </p:style>
        <p:txBody>
          <a:bodyPr lIns="0" tIns="0" rIns="0" bIns="0">
            <a:scene3d>
              <a:camera prst="orthographicFront"/>
              <a:lightRig rig="threePt" dir="t"/>
            </a:scene3d>
          </a:bodyPr>
          <a:p>
            <a:pPr algn="ctr">
              <a:lnSpc>
                <a:spcPct val="100000"/>
              </a:lnSpc>
              <a:spcBef>
                <a:spcPts val="880"/>
              </a:spcBef>
            </a:pPr>
            <a:r>
              <a:rPr lang="fr-FR" sz="3600" b="1" strike="noStrike" spc="-1">
                <a:solidFill>
                  <a:schemeClr val="tx1"/>
                </a:solidFill>
                <a:latin typeface="Caladea" panose="02040503050406030204" charset="0"/>
                <a:cs typeface="Caladea" panose="02040503050406030204" charset="0"/>
              </a:rPr>
              <a:t>Le Numérique de Demain peut il être plus Vertueux et plus Soutenable</a:t>
            </a:r>
            <a:endParaRPr lang="fr-FR" sz="3600" b="1" strike="noStrike" spc="-1">
              <a:solidFill>
                <a:schemeClr val="tx1"/>
              </a:solidFill>
              <a:latin typeface="Caladea" panose="02040503050406030204" charset="0"/>
              <a:cs typeface="Caladea" panose="02040503050406030204" charset="0"/>
            </a:endParaRPr>
          </a:p>
        </p:txBody>
      </p:sp>
      <p:sp>
        <p:nvSpPr>
          <p:cNvPr id="220" name="CustomShape 9"/>
          <p:cNvSpPr/>
          <p:nvPr/>
        </p:nvSpPr>
        <p:spPr>
          <a:xfrm>
            <a:off x="4124325" y="4912360"/>
            <a:ext cx="4485005" cy="195453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algn="ctr">
              <a:lnSpc>
                <a:spcPct val="100000"/>
              </a:lnSpc>
              <a:spcBef>
                <a:spcPts val="360"/>
              </a:spcBef>
            </a:pPr>
            <a:endParaRPr lang="fr-FR" sz="1800" b="1" strike="noStrike" spc="-1">
              <a:solidFill>
                <a:srgbClr val="235078"/>
              </a:solidFill>
              <a:latin typeface="Garamond"/>
            </a:endParaRPr>
          </a:p>
          <a:p>
            <a:pPr algn="ctr">
              <a:lnSpc>
                <a:spcPct val="100000"/>
              </a:lnSpc>
              <a:spcBef>
                <a:spcPts val="360"/>
              </a:spcBef>
            </a:pPr>
            <a:r>
              <a:rPr lang="fr-FR" sz="1800" b="1" strike="noStrike" spc="-1">
                <a:solidFill>
                  <a:schemeClr val="tx1"/>
                </a:solidFill>
                <a:latin typeface="Caladea" panose="02040503050406030204" charset="0"/>
                <a:cs typeface="Caladea" panose="02040503050406030204" charset="0"/>
              </a:rPr>
              <a:t>Stella Bitchebe</a:t>
            </a:r>
            <a:endParaRPr lang="fr-FR" sz="1800" b="1" strike="noStrike" spc="-1">
              <a:solidFill>
                <a:schemeClr val="tx1"/>
              </a:solidFill>
              <a:latin typeface="Caladea" panose="02040503050406030204" charset="0"/>
              <a:cs typeface="Caladea" panose="02040503050406030204" charset="0"/>
            </a:endParaRPr>
          </a:p>
          <a:p>
            <a:pPr algn="ctr">
              <a:lnSpc>
                <a:spcPct val="100000"/>
              </a:lnSpc>
              <a:spcBef>
                <a:spcPts val="360"/>
              </a:spcBef>
            </a:pPr>
            <a:r>
              <a:rPr lang="en-US" altLang="fr-FR" spc="-1">
                <a:latin typeface="Caladea" panose="02040503050406030204" charset="0"/>
                <a:cs typeface="Caladea" panose="02040503050406030204" charset="0"/>
                <a:sym typeface="+mn-ea"/>
              </a:rPr>
              <a:t>bitchebe@i3s.unice.fr</a:t>
            </a:r>
            <a:endParaRPr lang="fr-FR" sz="1800" b="1" strike="noStrike" spc="-1">
              <a:solidFill>
                <a:schemeClr val="tx1"/>
              </a:solidFill>
              <a:latin typeface="Caladea" panose="02040503050406030204" charset="0"/>
              <a:cs typeface="Caladea" panose="02040503050406030204" charset="0"/>
            </a:endParaRPr>
          </a:p>
          <a:p>
            <a:pPr algn="ctr">
              <a:lnSpc>
                <a:spcPct val="100000"/>
              </a:lnSpc>
              <a:spcBef>
                <a:spcPts val="360"/>
              </a:spcBef>
            </a:pPr>
            <a:r>
              <a:rPr lang="en-US" altLang="fr-FR" sz="1800" strike="noStrike" spc="-1">
                <a:solidFill>
                  <a:schemeClr val="tx1"/>
                </a:solidFill>
                <a:latin typeface="Caladea" panose="02040503050406030204" charset="0"/>
                <a:cs typeface="Caladea" panose="02040503050406030204" charset="0"/>
              </a:rPr>
              <a:t>Directeur de thèse : </a:t>
            </a:r>
            <a:r>
              <a:rPr lang="en-US" altLang="fr-FR" sz="1800" b="1" strike="noStrike" spc="-1">
                <a:solidFill>
                  <a:schemeClr val="tx1"/>
                </a:solidFill>
                <a:latin typeface="Caladea" panose="02040503050406030204" charset="0"/>
                <a:cs typeface="Caladea" panose="02040503050406030204" charset="0"/>
              </a:rPr>
              <a:t>Pr. Alain Tchana</a:t>
            </a:r>
            <a:endParaRPr lang="fr-FR" sz="1800" b="1" strike="noStrike" spc="-1">
              <a:solidFill>
                <a:schemeClr val="tx1"/>
              </a:solidFill>
              <a:latin typeface="Caladea" panose="02040503050406030204" charset="0"/>
              <a:cs typeface="Caladea" panose="02040503050406030204" charset="0"/>
            </a:endParaRPr>
          </a:p>
          <a:p>
            <a:pPr algn="ctr">
              <a:lnSpc>
                <a:spcPct val="100000"/>
              </a:lnSpc>
              <a:spcBef>
                <a:spcPts val="360"/>
              </a:spcBef>
            </a:pPr>
            <a:r>
              <a:rPr lang="en-US" altLang="fr-FR" sz="1800" b="1" strike="noStrike" spc="-1">
                <a:solidFill>
                  <a:schemeClr val="tx1"/>
                </a:solidFill>
                <a:latin typeface="Caladea" panose="02040503050406030204" charset="0"/>
                <a:cs typeface="Caladea" panose="02040503050406030204" charset="0"/>
              </a:rPr>
              <a:t>BM Lyon</a:t>
            </a:r>
            <a:r>
              <a:rPr lang="fr-FR" sz="700" b="0" strike="noStrike" spc="-1">
                <a:solidFill>
                  <a:schemeClr val="tx1"/>
                </a:solidFill>
                <a:latin typeface="Caladea" panose="02040503050406030204" charset="0"/>
                <a:cs typeface="Caladea" panose="02040503050406030204" charset="0"/>
              </a:rPr>
              <a:t> </a:t>
            </a:r>
            <a:endParaRPr lang="fr-FR" sz="700" b="0" strike="noStrike" spc="-1">
              <a:solidFill>
                <a:schemeClr val="tx1"/>
              </a:solidFill>
              <a:latin typeface="Caladea" panose="02040503050406030204" charset="0"/>
              <a:cs typeface="Caladea" panose="02040503050406030204" charset="0"/>
            </a:endParaRPr>
          </a:p>
          <a:p>
            <a:pPr algn="ctr">
              <a:lnSpc>
                <a:spcPct val="100000"/>
              </a:lnSpc>
              <a:spcBef>
                <a:spcPts val="320"/>
              </a:spcBef>
            </a:pPr>
            <a:r>
              <a:rPr lang="en-US" altLang="fr-FR" sz="1600" b="0" strike="noStrike" spc="-1">
                <a:solidFill>
                  <a:schemeClr val="tx1"/>
                </a:solidFill>
                <a:latin typeface="Caladea" panose="02040503050406030204" charset="0"/>
                <a:cs typeface="Caladea" panose="02040503050406030204" charset="0"/>
              </a:rPr>
              <a:t>11 Janvier 2022</a:t>
            </a:r>
            <a:endParaRPr lang="en-US" altLang="fr-FR" sz="1600" b="0" strike="noStrike" spc="-1">
              <a:solidFill>
                <a:schemeClr val="tx1"/>
              </a:solidFill>
              <a:latin typeface="Caladea" panose="02040503050406030204" charset="0"/>
              <a:cs typeface="Caladea" panose="02040503050406030204" charset="0"/>
            </a:endParaRPr>
          </a:p>
        </p:txBody>
      </p:sp>
      <p:pic>
        <p:nvPicPr>
          <p:cNvPr id="2" name="Image 1" descr="logo-bml-noir"/>
          <p:cNvPicPr>
            <a:picLocks noChangeAspect="1"/>
          </p:cNvPicPr>
          <p:nvPr/>
        </p:nvPicPr>
        <p:blipFill>
          <a:blip r:embed="rId2"/>
          <a:stretch>
            <a:fillRect/>
          </a:stretch>
        </p:blipFill>
        <p:spPr>
          <a:xfrm>
            <a:off x="5275580" y="3435350"/>
            <a:ext cx="1955165" cy="1120775"/>
          </a:xfrm>
          <a:prstGeom prst="rect">
            <a:avLst/>
          </a:prstGeom>
        </p:spPr>
      </p:pic>
      <p:pic>
        <p:nvPicPr>
          <p:cNvPr id="4" name="Image 3" descr="i3s"/>
          <p:cNvPicPr>
            <a:picLocks noChangeAspect="1"/>
          </p:cNvPicPr>
          <p:nvPr/>
        </p:nvPicPr>
        <p:blipFill>
          <a:blip r:embed="rId3"/>
          <a:stretch>
            <a:fillRect/>
          </a:stretch>
        </p:blipFill>
        <p:spPr>
          <a:xfrm>
            <a:off x="2183765" y="6119495"/>
            <a:ext cx="2104390" cy="589915"/>
          </a:xfrm>
          <a:prstGeom prst="rect">
            <a:avLst/>
          </a:prstGeom>
        </p:spPr>
      </p:pic>
      <p:pic>
        <p:nvPicPr>
          <p:cNvPr id="5" name="Image 4" descr="logo_lip_HD"/>
          <p:cNvPicPr>
            <a:picLocks noChangeAspect="1"/>
          </p:cNvPicPr>
          <p:nvPr/>
        </p:nvPicPr>
        <p:blipFill>
          <a:blip r:embed="rId4"/>
          <a:stretch>
            <a:fillRect/>
          </a:stretch>
        </p:blipFill>
        <p:spPr>
          <a:xfrm>
            <a:off x="8609330" y="5939790"/>
            <a:ext cx="1153795" cy="769620"/>
          </a:xfrm>
          <a:prstGeom prst="rect">
            <a:avLst/>
          </a:prstGeom>
        </p:spPr>
      </p:pic>
      <p:pic>
        <p:nvPicPr>
          <p:cNvPr id="3" name="Image 2" descr="ens_Logo.svg"/>
          <p:cNvPicPr>
            <a:picLocks noChangeAspect="1"/>
          </p:cNvPicPr>
          <p:nvPr/>
        </p:nvPicPr>
        <p:blipFill>
          <a:blip r:embed="rId5"/>
          <a:stretch>
            <a:fillRect/>
          </a:stretch>
        </p:blipFill>
        <p:spPr>
          <a:xfrm>
            <a:off x="10316210" y="6229985"/>
            <a:ext cx="1394460" cy="479425"/>
          </a:xfrm>
          <a:prstGeom prst="rect">
            <a:avLst/>
          </a:prstGeom>
        </p:spPr>
      </p:pic>
      <p:pic>
        <p:nvPicPr>
          <p:cNvPr id="6" name="Image 5" descr="uca-logo-large"/>
          <p:cNvPicPr>
            <a:picLocks noChangeAspect="1"/>
          </p:cNvPicPr>
          <p:nvPr/>
        </p:nvPicPr>
        <p:blipFill>
          <a:blip r:embed="rId6"/>
          <a:stretch>
            <a:fillRect/>
          </a:stretch>
        </p:blipFill>
        <p:spPr>
          <a:xfrm>
            <a:off x="262255" y="6203315"/>
            <a:ext cx="1985010" cy="50609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3" name="TextShape 1"/>
          <p:cNvSpPr txBox="1"/>
          <p:nvPr/>
        </p:nvSpPr>
        <p:spPr>
          <a:xfrm>
            <a:off x="507240" y="542520"/>
            <a:ext cx="11008800" cy="642600"/>
          </a:xfrm>
          <a:prstGeom prst="rect">
            <a:avLst/>
          </a:prstGeom>
          <a:noFill/>
          <a:ln>
            <a:noFill/>
          </a:ln>
        </p:spPr>
        <p:txBody>
          <a:bodyPr>
            <a:normAutofit fontScale="90000" lnSpcReduction="10000"/>
          </a:bodyPr>
          <a:p>
            <a:pPr>
              <a:lnSpc>
                <a:spcPct val="90000"/>
              </a:lnSpc>
              <a:spcBef>
                <a:spcPts val="1000"/>
              </a:spcBef>
            </a:pPr>
            <a:r>
              <a:rPr lang="en-US" altLang="fr-FR" sz="4100" b="0" strike="noStrike" spc="-1">
                <a:solidFill>
                  <a:srgbClr val="70AD47"/>
                </a:solidFill>
                <a:latin typeface="Lato" panose="020F0602020204030203"/>
              </a:rPr>
              <a:t>Le Numérique Aujourd'hui </a:t>
            </a:r>
            <a:r>
              <a:rPr lang="en-US" altLang="en-US" sz="4100" b="0" strike="noStrike" spc="-1">
                <a:solidFill>
                  <a:srgbClr val="70AD47"/>
                </a:solidFill>
                <a:latin typeface="Lato" panose="020F0602020204030203"/>
              </a:rPr>
              <a:t>: </a:t>
            </a:r>
            <a:r>
              <a:rPr lang="en-US" altLang="en-US" sz="4100" b="1" strike="noStrike" spc="-1">
                <a:solidFill>
                  <a:srgbClr val="C00000"/>
                </a:solidFill>
                <a:latin typeface="Lato" panose="020F0602020204030203"/>
              </a:rPr>
              <a:t>Pollueur silencieux</a:t>
            </a:r>
            <a:endParaRPr lang="en-US" altLang="en-US" sz="4100" b="1" strike="noStrike" spc="-1">
              <a:solidFill>
                <a:srgbClr val="C00000"/>
              </a:solidFill>
              <a:latin typeface="Lato" panose="020F0602020204030203"/>
            </a:endParaRPr>
          </a:p>
        </p:txBody>
      </p:sp>
      <p:sp>
        <p:nvSpPr>
          <p:cNvPr id="224" name="Line 2"/>
          <p:cNvSpPr/>
          <p:nvPr/>
        </p:nvSpPr>
        <p:spPr>
          <a:xfrm flipH="1">
            <a:off x="9657000" y="6467040"/>
            <a:ext cx="1147680" cy="360"/>
          </a:xfrm>
          <a:prstGeom prst="line">
            <a:avLst/>
          </a:prstGeom>
          <a:ln>
            <a:solidFill>
              <a:srgbClr val="E6E6E6"/>
            </a:solidFill>
          </a:ln>
        </p:spPr>
        <p:style>
          <a:lnRef idx="1">
            <a:schemeClr val="accent1"/>
          </a:lnRef>
          <a:fillRef idx="0">
            <a:schemeClr val="accent1"/>
          </a:fillRef>
          <a:effectRef idx="0">
            <a:schemeClr val="accent1"/>
          </a:effectRef>
          <a:fontRef idx="minor"/>
        </p:style>
      </p:sp>
      <p:grpSp>
        <p:nvGrpSpPr>
          <p:cNvPr id="225" name="Group 3"/>
          <p:cNvGrpSpPr/>
          <p:nvPr/>
        </p:nvGrpSpPr>
        <p:grpSpPr>
          <a:xfrm>
            <a:off x="10805760" y="6444720"/>
            <a:ext cx="1091880" cy="45360"/>
            <a:chOff x="10805760" y="6444720"/>
            <a:chExt cx="1091880" cy="45360"/>
          </a:xfrm>
        </p:grpSpPr>
        <p:sp>
          <p:nvSpPr>
            <p:cNvPr id="226" name="CustomShape 4"/>
            <p:cNvSpPr/>
            <p:nvPr/>
          </p:nvSpPr>
          <p:spPr>
            <a:xfrm>
              <a:off x="11025000" y="6444720"/>
              <a:ext cx="218880" cy="45360"/>
            </a:xfrm>
            <a:prstGeom prst="rect">
              <a:avLst/>
            </a:prstGeom>
            <a:solidFill>
              <a:srgbClr val="899F1D"/>
            </a:solidFill>
            <a:ln>
              <a:noFill/>
            </a:ln>
          </p:spPr>
          <p:style>
            <a:lnRef idx="2">
              <a:schemeClr val="accent1">
                <a:shade val="50000"/>
              </a:schemeClr>
            </a:lnRef>
            <a:fillRef idx="1">
              <a:schemeClr val="accent1"/>
            </a:fillRef>
            <a:effectRef idx="0">
              <a:schemeClr val="accent1"/>
            </a:effectRef>
            <a:fontRef idx="minor"/>
          </p:style>
        </p:sp>
        <p:sp>
          <p:nvSpPr>
            <p:cNvPr id="227" name="CustomShape 5"/>
            <p:cNvSpPr/>
            <p:nvPr/>
          </p:nvSpPr>
          <p:spPr>
            <a:xfrm>
              <a:off x="11243160" y="6444720"/>
              <a:ext cx="218880" cy="45360"/>
            </a:xfrm>
            <a:prstGeom prst="rect">
              <a:avLst/>
            </a:prstGeom>
            <a:solidFill>
              <a:srgbClr val="C6DE4E"/>
            </a:solidFill>
            <a:ln>
              <a:noFill/>
            </a:ln>
          </p:spPr>
          <p:style>
            <a:lnRef idx="2">
              <a:schemeClr val="accent1">
                <a:shade val="50000"/>
              </a:schemeClr>
            </a:lnRef>
            <a:fillRef idx="1">
              <a:schemeClr val="accent1"/>
            </a:fillRef>
            <a:effectRef idx="0">
              <a:schemeClr val="accent1"/>
            </a:effectRef>
            <a:fontRef idx="minor"/>
          </p:style>
        </p:sp>
        <p:sp>
          <p:nvSpPr>
            <p:cNvPr id="228" name="CustomShape 6"/>
            <p:cNvSpPr/>
            <p:nvPr/>
          </p:nvSpPr>
          <p:spPr>
            <a:xfrm>
              <a:off x="11460960" y="6444720"/>
              <a:ext cx="218880" cy="4536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229" name="CustomShape 7"/>
            <p:cNvSpPr/>
            <p:nvPr/>
          </p:nvSpPr>
          <p:spPr>
            <a:xfrm>
              <a:off x="11678760" y="6444720"/>
              <a:ext cx="218880" cy="45360"/>
            </a:xfrm>
            <a:prstGeom prst="rect">
              <a:avLst/>
            </a:prstGeom>
            <a:solidFill>
              <a:srgbClr val="657515"/>
            </a:solidFill>
            <a:ln>
              <a:noFill/>
            </a:ln>
          </p:spPr>
          <p:style>
            <a:lnRef idx="2">
              <a:schemeClr val="accent1">
                <a:shade val="50000"/>
              </a:schemeClr>
            </a:lnRef>
            <a:fillRef idx="1">
              <a:schemeClr val="accent1"/>
            </a:fillRef>
            <a:effectRef idx="0">
              <a:schemeClr val="accent1"/>
            </a:effectRef>
            <a:fontRef idx="minor"/>
          </p:style>
        </p:sp>
        <p:sp>
          <p:nvSpPr>
            <p:cNvPr id="230" name="CustomShape 8"/>
            <p:cNvSpPr/>
            <p:nvPr/>
          </p:nvSpPr>
          <p:spPr>
            <a:xfrm>
              <a:off x="10805760" y="6444720"/>
              <a:ext cx="218880" cy="45360"/>
            </a:xfrm>
            <a:prstGeom prst="rect">
              <a:avLst/>
            </a:prstGeom>
            <a:solidFill>
              <a:srgbClr val="A1BC1F"/>
            </a:solidFill>
            <a:ln>
              <a:noFill/>
            </a:ln>
          </p:spPr>
          <p:style>
            <a:lnRef idx="2">
              <a:schemeClr val="accent1">
                <a:shade val="50000"/>
              </a:schemeClr>
            </a:lnRef>
            <a:fillRef idx="1">
              <a:schemeClr val="accent1"/>
            </a:fillRef>
            <a:effectRef idx="0">
              <a:schemeClr val="accent1"/>
            </a:effectRef>
            <a:fontRef idx="minor"/>
          </p:style>
        </p:sp>
      </p:grpSp>
      <p:grpSp>
        <p:nvGrpSpPr>
          <p:cNvPr id="231" name="Group 9"/>
          <p:cNvGrpSpPr/>
          <p:nvPr/>
        </p:nvGrpSpPr>
        <p:grpSpPr>
          <a:xfrm>
            <a:off x="204480" y="6390360"/>
            <a:ext cx="245880" cy="244800"/>
            <a:chOff x="204480" y="6390360"/>
            <a:chExt cx="245880" cy="244800"/>
          </a:xfrm>
        </p:grpSpPr>
        <p:sp>
          <p:nvSpPr>
            <p:cNvPr id="232" name="CustomShape 10"/>
            <p:cNvSpPr/>
            <p:nvPr/>
          </p:nvSpPr>
          <p:spPr>
            <a:xfrm>
              <a:off x="204480" y="6538320"/>
              <a:ext cx="96840" cy="9684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233" name="CustomShape 11"/>
            <p:cNvSpPr/>
            <p:nvPr/>
          </p:nvSpPr>
          <p:spPr>
            <a:xfrm rot="10800000">
              <a:off x="302400" y="6390360"/>
              <a:ext cx="147960" cy="14796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234" name="CustomShape 12"/>
            <p:cNvSpPr/>
            <p:nvPr/>
          </p:nvSpPr>
          <p:spPr>
            <a:xfrm rot="5400000">
              <a:off x="230760" y="6467040"/>
              <a:ext cx="50760" cy="5076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grpSp>
      <p:grpSp>
        <p:nvGrpSpPr>
          <p:cNvPr id="235" name="Group 13"/>
          <p:cNvGrpSpPr/>
          <p:nvPr/>
        </p:nvGrpSpPr>
        <p:grpSpPr>
          <a:xfrm>
            <a:off x="455040" y="422640"/>
            <a:ext cx="45360" cy="675360"/>
            <a:chOff x="455040" y="422640"/>
            <a:chExt cx="45360" cy="675360"/>
          </a:xfrm>
        </p:grpSpPr>
        <p:sp>
          <p:nvSpPr>
            <p:cNvPr id="236" name="CustomShape 14"/>
            <p:cNvSpPr/>
            <p:nvPr/>
          </p:nvSpPr>
          <p:spPr>
            <a:xfrm>
              <a:off x="455040" y="422640"/>
              <a:ext cx="45360" cy="675360"/>
            </a:xfrm>
            <a:prstGeom prst="rect">
              <a:avLst/>
            </a:prstGeom>
            <a:solidFill>
              <a:srgbClr val="A1BB22"/>
            </a:solidFill>
            <a:ln>
              <a:noFill/>
            </a:ln>
          </p:spPr>
          <p:style>
            <a:lnRef idx="2">
              <a:schemeClr val="accent1">
                <a:shade val="50000"/>
              </a:schemeClr>
            </a:lnRef>
            <a:fillRef idx="1">
              <a:schemeClr val="accent1"/>
            </a:fillRef>
            <a:effectRef idx="0">
              <a:schemeClr val="accent1"/>
            </a:effectRef>
            <a:fontRef idx="minor"/>
          </p:style>
        </p:sp>
        <p:sp>
          <p:nvSpPr>
            <p:cNvPr id="237" name="CustomShape 15"/>
            <p:cNvSpPr/>
            <p:nvPr/>
          </p:nvSpPr>
          <p:spPr>
            <a:xfrm>
              <a:off x="455040" y="893160"/>
              <a:ext cx="45360" cy="204480"/>
            </a:xfrm>
            <a:prstGeom prst="rect">
              <a:avLst/>
            </a:prstGeom>
            <a:solidFill>
              <a:schemeClr val="tx1">
                <a:lumMod val="95000"/>
                <a:lumOff val="5000"/>
                <a:alpha val="47000"/>
              </a:schemeClr>
            </a:solidFill>
            <a:ln>
              <a:noFill/>
            </a:ln>
          </p:spPr>
          <p:style>
            <a:lnRef idx="2">
              <a:schemeClr val="accent1">
                <a:shade val="50000"/>
              </a:schemeClr>
            </a:lnRef>
            <a:fillRef idx="1">
              <a:schemeClr val="accent1"/>
            </a:fillRef>
            <a:effectRef idx="0">
              <a:schemeClr val="accent1"/>
            </a:effectRef>
            <a:fontRef idx="minor"/>
          </p:style>
        </p:sp>
      </p:grpSp>
      <p:sp>
        <p:nvSpPr>
          <p:cNvPr id="238" name="CustomShape 16"/>
          <p:cNvSpPr/>
          <p:nvPr/>
        </p:nvSpPr>
        <p:spPr>
          <a:xfrm>
            <a:off x="736200" y="1736280"/>
            <a:ext cx="833400" cy="369000"/>
          </a:xfrm>
          <a:prstGeom prst="rect">
            <a:avLst/>
          </a:prstGeom>
          <a:noFill/>
          <a:ln>
            <a:noFill/>
          </a:ln>
        </p:spPr>
        <p:style>
          <a:lnRef idx="0">
            <a:srgbClr val="FFFFFF"/>
          </a:lnRef>
          <a:fillRef idx="0">
            <a:srgbClr val="FFFFFF"/>
          </a:fillRef>
          <a:effectRef idx="0">
            <a:srgbClr val="FFFFFF"/>
          </a:effectRef>
          <a:fontRef idx="minor"/>
        </p:style>
      </p:sp>
      <p:sp>
        <p:nvSpPr>
          <p:cNvPr id="240" name="CustomShape 18"/>
          <p:cNvSpPr/>
          <p:nvPr/>
        </p:nvSpPr>
        <p:spPr>
          <a:xfrm>
            <a:off x="735965" y="1544955"/>
            <a:ext cx="6197600" cy="15049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343535" indent="-342900" algn="just">
              <a:lnSpc>
                <a:spcPct val="120000"/>
              </a:lnSpc>
              <a:buClr>
                <a:srgbClr val="FFFFFF"/>
              </a:buClr>
              <a:buFont typeface="Arial" panose="02080604020202020204" pitchFamily="34" charset="0"/>
              <a:buChar char="•"/>
            </a:pPr>
            <a:r>
              <a:rPr lang="en-US" altLang="en-US" sz="2000" b="0" strike="noStrike" spc="-1">
                <a:solidFill>
                  <a:schemeClr val="bg1"/>
                </a:solidFill>
                <a:latin typeface="Caladea" panose="02040503050406030204" charset="0"/>
                <a:cs typeface="Caladea" panose="02040503050406030204" charset="0"/>
              </a:rPr>
              <a:t>Données stockées dans les data centres</a:t>
            </a:r>
            <a:endParaRPr lang="en-US" altLang="en-US" sz="2000" b="0" strike="noStrike" spc="-1">
              <a:solidFill>
                <a:schemeClr val="bg1"/>
              </a:solidFill>
              <a:latin typeface="Caladea" panose="02040503050406030204" charset="0"/>
              <a:cs typeface="Caladea" panose="02040503050406030204" charset="0"/>
            </a:endParaRPr>
          </a:p>
          <a:p>
            <a:pPr marL="343535" indent="-342900" algn="just">
              <a:lnSpc>
                <a:spcPct val="120000"/>
              </a:lnSpc>
              <a:buClr>
                <a:srgbClr val="FFFFFF"/>
              </a:buClr>
              <a:buFont typeface="Arial" panose="02080604020202020204" pitchFamily="34" charset="0"/>
              <a:buChar char="•"/>
            </a:pPr>
            <a:endParaRPr lang="en-US" altLang="fr-FR" sz="2000" b="0" strike="noStrike" spc="-1">
              <a:solidFill>
                <a:schemeClr val="bg1"/>
              </a:solidFill>
              <a:latin typeface="Caladea" panose="02040503050406030204" charset="0"/>
              <a:cs typeface="Caladea" panose="02040503050406030204" charset="0"/>
            </a:endParaRPr>
          </a:p>
          <a:p>
            <a:pPr marL="343535" indent="-342900" algn="just">
              <a:lnSpc>
                <a:spcPct val="120000"/>
              </a:lnSpc>
              <a:buClr>
                <a:srgbClr val="FFFFFF"/>
              </a:buClr>
              <a:buFont typeface="Arial" panose="02080604020202020204" pitchFamily="34" charset="0"/>
              <a:buChar char="•"/>
            </a:pPr>
            <a:r>
              <a:rPr lang="en-US" altLang="en-US" sz="2000" b="0" strike="noStrike" spc="-1">
                <a:solidFill>
                  <a:schemeClr val="bg1"/>
                </a:solidFill>
                <a:latin typeface="Caladea" panose="02040503050406030204" charset="0"/>
                <a:cs typeface="Caladea" panose="02040503050406030204" charset="0"/>
              </a:rPr>
              <a:t>Serveurs de data centres constamment allumés</a:t>
            </a:r>
            <a:endParaRPr lang="en-US" altLang="en-US" sz="2000" b="0" strike="noStrike" spc="-1">
              <a:solidFill>
                <a:schemeClr val="bg1"/>
              </a:solidFill>
              <a:latin typeface="Caladea" panose="02040503050406030204" charset="0"/>
              <a:cs typeface="Caladea" panose="02040503050406030204" charset="0"/>
            </a:endParaRPr>
          </a:p>
          <a:p>
            <a:pPr marL="343535" indent="-342900" algn="just">
              <a:lnSpc>
                <a:spcPct val="120000"/>
              </a:lnSpc>
              <a:buClr>
                <a:srgbClr val="FFFFFF"/>
              </a:buClr>
              <a:buFont typeface="Arial" panose="02080604020202020204" pitchFamily="34" charset="0"/>
              <a:buChar char="•"/>
            </a:pPr>
            <a:endParaRPr lang="en-US" altLang="en-US" sz="2000" b="0" strike="noStrike" spc="-1">
              <a:solidFill>
                <a:schemeClr val="bg1"/>
              </a:solidFill>
              <a:latin typeface="Caladea" panose="02040503050406030204" charset="0"/>
              <a:cs typeface="Caladea" panose="02040503050406030204" charset="0"/>
            </a:endParaRPr>
          </a:p>
          <a:p>
            <a:pPr marL="343535" indent="-342900" algn="just">
              <a:lnSpc>
                <a:spcPct val="120000"/>
              </a:lnSpc>
              <a:buClr>
                <a:srgbClr val="FFFFFF"/>
              </a:buClr>
              <a:buFont typeface="Arial" panose="02080604020202020204" pitchFamily="34" charset="0"/>
              <a:buChar char="•"/>
            </a:pPr>
            <a:endParaRPr lang="en-US" altLang="en-US" sz="2000" b="0" strike="noStrike" spc="-1">
              <a:solidFill>
                <a:schemeClr val="bg1"/>
              </a:solidFill>
              <a:latin typeface="Caladea" panose="02040503050406030204" charset="0"/>
              <a:cs typeface="Caladea" panose="02040503050406030204" charset="0"/>
            </a:endParaRPr>
          </a:p>
        </p:txBody>
      </p:sp>
      <p:sp>
        <p:nvSpPr>
          <p:cNvPr id="2" name="CustomShape 17"/>
          <p:cNvSpPr/>
          <p:nvPr/>
        </p:nvSpPr>
        <p:spPr>
          <a:xfrm>
            <a:off x="8813800" y="6538595"/>
            <a:ext cx="3216275" cy="27305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altLang="en-US" sz="1200" b="1" strike="noStrike" spc="-1">
                <a:solidFill>
                  <a:schemeClr val="bg1"/>
                </a:solidFill>
                <a:latin typeface="Caladea" panose="02040503050406030204" charset="0"/>
                <a:cs typeface="Caladea" panose="02040503050406030204" charset="0"/>
              </a:rPr>
              <a:t>Stella Bitchebe - BM Lyon - 11 Janvier 2022</a:t>
            </a:r>
            <a:endParaRPr lang="en-US" altLang="en-US" sz="1200" b="1" strike="noStrike" spc="-1">
              <a:solidFill>
                <a:schemeClr val="bg1"/>
              </a:solidFill>
              <a:latin typeface="Caladea" panose="02040503050406030204" charset="0"/>
              <a:cs typeface="Caladea" panose="02040503050406030204" charset="0"/>
            </a:endParaRPr>
          </a:p>
        </p:txBody>
      </p:sp>
      <p:pic>
        <p:nvPicPr>
          <p:cNvPr id="4" name="Image 3" descr="logo-bml"/>
          <p:cNvPicPr>
            <a:picLocks noChangeAspect="1"/>
          </p:cNvPicPr>
          <p:nvPr/>
        </p:nvPicPr>
        <p:blipFill>
          <a:blip r:embed="rId1"/>
          <a:stretch>
            <a:fillRect/>
          </a:stretch>
        </p:blipFill>
        <p:spPr>
          <a:xfrm>
            <a:off x="11189335" y="317500"/>
            <a:ext cx="708660" cy="887095"/>
          </a:xfrm>
          <a:prstGeom prst="rect">
            <a:avLst/>
          </a:prstGeom>
        </p:spPr>
      </p:pic>
      <p:pic>
        <p:nvPicPr>
          <p:cNvPr id="3" name="Image 2" descr="datacenter1"/>
          <p:cNvPicPr>
            <a:picLocks noChangeAspect="1"/>
          </p:cNvPicPr>
          <p:nvPr/>
        </p:nvPicPr>
        <p:blipFill>
          <a:blip r:embed="rId2"/>
          <a:stretch>
            <a:fillRect/>
          </a:stretch>
        </p:blipFill>
        <p:spPr>
          <a:xfrm>
            <a:off x="7609205" y="1459230"/>
            <a:ext cx="3293110" cy="2197100"/>
          </a:xfrm>
          <a:prstGeom prst="rect">
            <a:avLst/>
          </a:prstGeom>
        </p:spPr>
      </p:pic>
      <p:sp>
        <p:nvSpPr>
          <p:cNvPr id="6" name="CustomShape 18"/>
          <p:cNvSpPr/>
          <p:nvPr/>
        </p:nvSpPr>
        <p:spPr>
          <a:xfrm>
            <a:off x="735965" y="4356100"/>
            <a:ext cx="6197600" cy="15049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343535" indent="-342900" algn="just">
              <a:lnSpc>
                <a:spcPct val="120000"/>
              </a:lnSpc>
              <a:buClr>
                <a:srgbClr val="FFFFFF"/>
              </a:buClr>
              <a:buFont typeface="Arial" panose="02080604020202020204" pitchFamily="34" charset="0"/>
              <a:buChar char="•"/>
            </a:pPr>
            <a:r>
              <a:rPr lang="en-US" altLang="en-US" sz="2000" b="0" strike="noStrike" spc="-1">
                <a:solidFill>
                  <a:schemeClr val="bg1"/>
                </a:solidFill>
                <a:latin typeface="Caladea" panose="02040503050406030204" charset="0"/>
                <a:cs typeface="Caladea" panose="02040503050406030204" charset="0"/>
              </a:rPr>
              <a:t>Consommation électrique : </a:t>
            </a:r>
            <a:r>
              <a:rPr lang="en-US" altLang="en-US" sz="2000" b="1" strike="noStrike" spc="-1">
                <a:solidFill>
                  <a:srgbClr val="C00000"/>
                </a:solidFill>
                <a:latin typeface="Caladea" panose="02040503050406030204" charset="0"/>
                <a:cs typeface="Caladea" panose="02040503050406030204" charset="0"/>
              </a:rPr>
              <a:t>50% - 70%</a:t>
            </a:r>
            <a:r>
              <a:rPr lang="en-US" altLang="en-US" sz="2000" b="0" strike="noStrike" spc="-1">
                <a:solidFill>
                  <a:schemeClr val="bg1"/>
                </a:solidFill>
                <a:latin typeface="Caladea" panose="02040503050406030204" charset="0"/>
                <a:cs typeface="Caladea" panose="02040503050406030204" charset="0"/>
              </a:rPr>
              <a:t> dépenses globales</a:t>
            </a:r>
            <a:endParaRPr lang="en-US" altLang="en-US" sz="2000" b="0" strike="noStrike" spc="-1">
              <a:solidFill>
                <a:schemeClr val="bg1"/>
              </a:solidFill>
              <a:latin typeface="Caladea" panose="02040503050406030204" charset="0"/>
              <a:cs typeface="Caladea" panose="02040503050406030204" charset="0"/>
            </a:endParaRPr>
          </a:p>
          <a:p>
            <a:pPr marL="343535" indent="-342900" algn="just">
              <a:lnSpc>
                <a:spcPct val="120000"/>
              </a:lnSpc>
              <a:buClr>
                <a:srgbClr val="FFFFFF"/>
              </a:buClr>
              <a:buFont typeface="Arial" panose="02080604020202020204" pitchFamily="34" charset="0"/>
              <a:buChar char="•"/>
            </a:pPr>
            <a:endParaRPr lang="en-US" altLang="fr-FR" sz="2000" b="0" strike="noStrike" spc="-1">
              <a:solidFill>
                <a:schemeClr val="bg1"/>
              </a:solidFill>
              <a:latin typeface="Caladea" panose="02040503050406030204" charset="0"/>
              <a:cs typeface="Caladea" panose="02040503050406030204" charset="0"/>
            </a:endParaRPr>
          </a:p>
          <a:p>
            <a:pPr marL="343535" indent="-342900" algn="just">
              <a:lnSpc>
                <a:spcPct val="120000"/>
              </a:lnSpc>
              <a:buClr>
                <a:srgbClr val="FFFFFF"/>
              </a:buClr>
              <a:buFont typeface="Arial" panose="02080604020202020204" pitchFamily="34" charset="0"/>
              <a:buChar char="•"/>
            </a:pPr>
            <a:r>
              <a:rPr lang="en-US" altLang="en-US" sz="2000" b="0" strike="noStrike" spc="-1">
                <a:solidFill>
                  <a:schemeClr val="bg1"/>
                </a:solidFill>
                <a:latin typeface="Caladea" panose="02040503050406030204" charset="0"/>
                <a:cs typeface="Caladea" panose="02040503050406030204" charset="0"/>
              </a:rPr>
              <a:t>Emission de CO</a:t>
            </a:r>
            <a:r>
              <a:rPr lang="en-US" altLang="en-US" sz="2000" b="0" strike="noStrike" spc="-1" baseline="-25000">
                <a:solidFill>
                  <a:schemeClr val="bg1"/>
                </a:solidFill>
                <a:latin typeface="Caladea" panose="02040503050406030204" charset="0"/>
                <a:cs typeface="Caladea" panose="02040503050406030204" charset="0"/>
              </a:rPr>
              <a:t>2</a:t>
            </a:r>
            <a:endParaRPr lang="en-US" altLang="en-US" sz="2000" b="0" strike="noStrike" spc="-1">
              <a:solidFill>
                <a:schemeClr val="bg1"/>
              </a:solidFill>
              <a:latin typeface="Caladea" panose="02040503050406030204" charset="0"/>
              <a:cs typeface="Caladea" panose="02040503050406030204" charset="0"/>
            </a:endParaRPr>
          </a:p>
          <a:p>
            <a:pPr marL="343535" indent="-342900" algn="just">
              <a:lnSpc>
                <a:spcPct val="120000"/>
              </a:lnSpc>
              <a:buClr>
                <a:srgbClr val="FFFFFF"/>
              </a:buClr>
              <a:buFont typeface="Arial" panose="02080604020202020204" pitchFamily="34" charset="0"/>
              <a:buChar char="•"/>
            </a:pPr>
            <a:endParaRPr lang="en-US" altLang="en-US" sz="2000" b="0" strike="noStrike" spc="-1">
              <a:solidFill>
                <a:schemeClr val="bg1"/>
              </a:solidFill>
              <a:latin typeface="Caladea" panose="02040503050406030204" charset="0"/>
              <a:cs typeface="Caladea" panose="02040503050406030204" charset="0"/>
            </a:endParaRPr>
          </a:p>
          <a:p>
            <a:pPr marL="343535" indent="-342900" algn="just">
              <a:lnSpc>
                <a:spcPct val="120000"/>
              </a:lnSpc>
              <a:buClr>
                <a:srgbClr val="FFFFFF"/>
              </a:buClr>
              <a:buFont typeface="Arial" panose="02080604020202020204" pitchFamily="34" charset="0"/>
              <a:buChar char="•"/>
            </a:pPr>
            <a:endParaRPr lang="en-US" altLang="en-US" sz="2000" b="0" strike="noStrike" spc="-1">
              <a:solidFill>
                <a:schemeClr val="bg1"/>
              </a:solidFill>
              <a:latin typeface="Caladea" panose="02040503050406030204" charset="0"/>
              <a:cs typeface="Caladea" panose="02040503050406030204" charset="0"/>
            </a:endParaRPr>
          </a:p>
        </p:txBody>
      </p:sp>
      <p:sp>
        <p:nvSpPr>
          <p:cNvPr id="7" name="Flèche vers le bas 6"/>
          <p:cNvSpPr/>
          <p:nvPr/>
        </p:nvSpPr>
        <p:spPr>
          <a:xfrm>
            <a:off x="3012440" y="3235325"/>
            <a:ext cx="233045" cy="5562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tLang="en-US"/>
          </a:p>
        </p:txBody>
      </p:sp>
      <p:pic>
        <p:nvPicPr>
          <p:cNvPr id="8" name="Image 7" descr="Global_Data_Center_Consumption"/>
          <p:cNvPicPr>
            <a:picLocks noChangeAspect="1"/>
          </p:cNvPicPr>
          <p:nvPr/>
        </p:nvPicPr>
        <p:blipFill>
          <a:blip r:embed="rId3"/>
          <a:stretch>
            <a:fillRect/>
          </a:stretch>
        </p:blipFill>
        <p:spPr>
          <a:xfrm>
            <a:off x="7609205" y="3910330"/>
            <a:ext cx="3354705" cy="2049780"/>
          </a:xfrm>
          <a:prstGeom prst="rect">
            <a:avLst/>
          </a:prstGeom>
        </p:spPr>
      </p:pic>
      <p:sp>
        <p:nvSpPr>
          <p:cNvPr id="239" name="CustomShape 17"/>
          <p:cNvSpPr/>
          <p:nvPr/>
        </p:nvSpPr>
        <p:spPr>
          <a:xfrm>
            <a:off x="455295" y="6371590"/>
            <a:ext cx="436880" cy="27305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altLang="en-US" sz="1200" b="1" strike="noStrike" spc="-1">
                <a:solidFill>
                  <a:schemeClr val="bg1"/>
                </a:solidFill>
                <a:latin typeface="Caladea" panose="02040503050406030204" charset="0"/>
                <a:cs typeface="Caladea" panose="02040503050406030204" charset="0"/>
              </a:rPr>
              <a:t>4</a:t>
            </a:r>
            <a:r>
              <a:rPr lang="en-US" altLang="fr-FR" sz="1200" b="1" strike="noStrike" spc="-1">
                <a:solidFill>
                  <a:schemeClr val="bg1"/>
                </a:solidFill>
                <a:latin typeface="Caladea" panose="02040503050406030204" charset="0"/>
                <a:cs typeface="Caladea" panose="02040503050406030204" charset="0"/>
              </a:rPr>
              <a:t>/</a:t>
            </a:r>
            <a:r>
              <a:rPr lang="en-US" altLang="en-US" sz="1200" b="1" strike="noStrike" spc="-1">
                <a:solidFill>
                  <a:schemeClr val="bg1"/>
                </a:solidFill>
                <a:latin typeface="Caladea" panose="02040503050406030204" charset="0"/>
                <a:cs typeface="Caladea" panose="02040503050406030204" charset="0"/>
              </a:rPr>
              <a:t>11</a:t>
            </a:r>
            <a:endParaRPr lang="en-US" altLang="en-US" sz="1200" b="1" strike="noStrike" spc="-1">
              <a:solidFill>
                <a:schemeClr val="bg1"/>
              </a:solidFill>
              <a:latin typeface="Caladea" panose="02040503050406030204" charset="0"/>
              <a:cs typeface="Caladea" panose="02040503050406030204" charset="0"/>
            </a:endParaRPr>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3" name="TextShape 1"/>
          <p:cNvSpPr txBox="1"/>
          <p:nvPr/>
        </p:nvSpPr>
        <p:spPr>
          <a:xfrm>
            <a:off x="507240" y="542520"/>
            <a:ext cx="11008800" cy="642600"/>
          </a:xfrm>
          <a:prstGeom prst="rect">
            <a:avLst/>
          </a:prstGeom>
          <a:noFill/>
          <a:ln>
            <a:noFill/>
          </a:ln>
        </p:spPr>
        <p:txBody>
          <a:bodyPr>
            <a:normAutofit fontScale="90000" lnSpcReduction="10000"/>
          </a:bodyPr>
          <a:p>
            <a:pPr>
              <a:lnSpc>
                <a:spcPct val="90000"/>
              </a:lnSpc>
              <a:spcBef>
                <a:spcPts val="1000"/>
              </a:spcBef>
            </a:pPr>
            <a:r>
              <a:rPr lang="en-US" altLang="en-US" sz="4100" b="0" strike="noStrike" spc="-1">
                <a:solidFill>
                  <a:srgbClr val="70AD47"/>
                </a:solidFill>
                <a:latin typeface="Lato" panose="020F0602020204030203"/>
              </a:rPr>
              <a:t>Travail de Recherche</a:t>
            </a:r>
            <a:endParaRPr lang="en-US" altLang="en-US" sz="4100" b="0" strike="noStrike" spc="-1">
              <a:solidFill>
                <a:srgbClr val="70AD47"/>
              </a:solidFill>
              <a:latin typeface="Lato" panose="020F0602020204030203"/>
            </a:endParaRPr>
          </a:p>
        </p:txBody>
      </p:sp>
      <p:sp>
        <p:nvSpPr>
          <p:cNvPr id="224" name="Line 2"/>
          <p:cNvSpPr/>
          <p:nvPr/>
        </p:nvSpPr>
        <p:spPr>
          <a:xfrm flipH="1">
            <a:off x="9657000" y="6467040"/>
            <a:ext cx="1147680" cy="360"/>
          </a:xfrm>
          <a:prstGeom prst="line">
            <a:avLst/>
          </a:prstGeom>
          <a:ln>
            <a:solidFill>
              <a:srgbClr val="E6E6E6"/>
            </a:solidFill>
          </a:ln>
        </p:spPr>
        <p:style>
          <a:lnRef idx="1">
            <a:schemeClr val="accent1"/>
          </a:lnRef>
          <a:fillRef idx="0">
            <a:schemeClr val="accent1"/>
          </a:fillRef>
          <a:effectRef idx="0">
            <a:schemeClr val="accent1"/>
          </a:effectRef>
          <a:fontRef idx="minor"/>
        </p:style>
      </p:sp>
      <p:grpSp>
        <p:nvGrpSpPr>
          <p:cNvPr id="225" name="Group 3"/>
          <p:cNvGrpSpPr/>
          <p:nvPr/>
        </p:nvGrpSpPr>
        <p:grpSpPr>
          <a:xfrm>
            <a:off x="10805760" y="6444720"/>
            <a:ext cx="1091880" cy="45360"/>
            <a:chOff x="10805760" y="6444720"/>
            <a:chExt cx="1091880" cy="45360"/>
          </a:xfrm>
        </p:grpSpPr>
        <p:sp>
          <p:nvSpPr>
            <p:cNvPr id="226" name="CustomShape 4"/>
            <p:cNvSpPr/>
            <p:nvPr/>
          </p:nvSpPr>
          <p:spPr>
            <a:xfrm>
              <a:off x="11025000" y="6444720"/>
              <a:ext cx="218880" cy="45360"/>
            </a:xfrm>
            <a:prstGeom prst="rect">
              <a:avLst/>
            </a:prstGeom>
            <a:solidFill>
              <a:srgbClr val="899F1D"/>
            </a:solidFill>
            <a:ln>
              <a:noFill/>
            </a:ln>
          </p:spPr>
          <p:style>
            <a:lnRef idx="2">
              <a:schemeClr val="accent1">
                <a:shade val="50000"/>
              </a:schemeClr>
            </a:lnRef>
            <a:fillRef idx="1">
              <a:schemeClr val="accent1"/>
            </a:fillRef>
            <a:effectRef idx="0">
              <a:schemeClr val="accent1"/>
            </a:effectRef>
            <a:fontRef idx="minor"/>
          </p:style>
        </p:sp>
        <p:sp>
          <p:nvSpPr>
            <p:cNvPr id="227" name="CustomShape 5"/>
            <p:cNvSpPr/>
            <p:nvPr/>
          </p:nvSpPr>
          <p:spPr>
            <a:xfrm>
              <a:off x="11243160" y="6444720"/>
              <a:ext cx="218880" cy="45360"/>
            </a:xfrm>
            <a:prstGeom prst="rect">
              <a:avLst/>
            </a:prstGeom>
            <a:solidFill>
              <a:srgbClr val="C6DE4E"/>
            </a:solidFill>
            <a:ln>
              <a:noFill/>
            </a:ln>
          </p:spPr>
          <p:style>
            <a:lnRef idx="2">
              <a:schemeClr val="accent1">
                <a:shade val="50000"/>
              </a:schemeClr>
            </a:lnRef>
            <a:fillRef idx="1">
              <a:schemeClr val="accent1"/>
            </a:fillRef>
            <a:effectRef idx="0">
              <a:schemeClr val="accent1"/>
            </a:effectRef>
            <a:fontRef idx="minor"/>
          </p:style>
        </p:sp>
        <p:sp>
          <p:nvSpPr>
            <p:cNvPr id="228" name="CustomShape 6"/>
            <p:cNvSpPr/>
            <p:nvPr/>
          </p:nvSpPr>
          <p:spPr>
            <a:xfrm>
              <a:off x="11460960" y="6444720"/>
              <a:ext cx="218880" cy="4536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229" name="CustomShape 7"/>
            <p:cNvSpPr/>
            <p:nvPr/>
          </p:nvSpPr>
          <p:spPr>
            <a:xfrm>
              <a:off x="11678760" y="6444720"/>
              <a:ext cx="218880" cy="45360"/>
            </a:xfrm>
            <a:prstGeom prst="rect">
              <a:avLst/>
            </a:prstGeom>
            <a:solidFill>
              <a:srgbClr val="657515"/>
            </a:solidFill>
            <a:ln>
              <a:noFill/>
            </a:ln>
          </p:spPr>
          <p:style>
            <a:lnRef idx="2">
              <a:schemeClr val="accent1">
                <a:shade val="50000"/>
              </a:schemeClr>
            </a:lnRef>
            <a:fillRef idx="1">
              <a:schemeClr val="accent1"/>
            </a:fillRef>
            <a:effectRef idx="0">
              <a:schemeClr val="accent1"/>
            </a:effectRef>
            <a:fontRef idx="minor"/>
          </p:style>
        </p:sp>
        <p:sp>
          <p:nvSpPr>
            <p:cNvPr id="230" name="CustomShape 8"/>
            <p:cNvSpPr/>
            <p:nvPr/>
          </p:nvSpPr>
          <p:spPr>
            <a:xfrm>
              <a:off x="10805760" y="6444720"/>
              <a:ext cx="218880" cy="45360"/>
            </a:xfrm>
            <a:prstGeom prst="rect">
              <a:avLst/>
            </a:prstGeom>
            <a:solidFill>
              <a:srgbClr val="A1BC1F"/>
            </a:solidFill>
            <a:ln>
              <a:noFill/>
            </a:ln>
          </p:spPr>
          <p:style>
            <a:lnRef idx="2">
              <a:schemeClr val="accent1">
                <a:shade val="50000"/>
              </a:schemeClr>
            </a:lnRef>
            <a:fillRef idx="1">
              <a:schemeClr val="accent1"/>
            </a:fillRef>
            <a:effectRef idx="0">
              <a:schemeClr val="accent1"/>
            </a:effectRef>
            <a:fontRef idx="minor"/>
          </p:style>
        </p:sp>
      </p:grpSp>
      <p:grpSp>
        <p:nvGrpSpPr>
          <p:cNvPr id="231" name="Group 9"/>
          <p:cNvGrpSpPr/>
          <p:nvPr/>
        </p:nvGrpSpPr>
        <p:grpSpPr>
          <a:xfrm>
            <a:off x="204480" y="6390360"/>
            <a:ext cx="245880" cy="244800"/>
            <a:chOff x="204480" y="6390360"/>
            <a:chExt cx="245880" cy="244800"/>
          </a:xfrm>
        </p:grpSpPr>
        <p:sp>
          <p:nvSpPr>
            <p:cNvPr id="232" name="CustomShape 10"/>
            <p:cNvSpPr/>
            <p:nvPr/>
          </p:nvSpPr>
          <p:spPr>
            <a:xfrm>
              <a:off x="204480" y="6538320"/>
              <a:ext cx="96840" cy="9684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233" name="CustomShape 11"/>
            <p:cNvSpPr/>
            <p:nvPr/>
          </p:nvSpPr>
          <p:spPr>
            <a:xfrm rot="10800000">
              <a:off x="302400" y="6390360"/>
              <a:ext cx="147960" cy="14796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234" name="CustomShape 12"/>
            <p:cNvSpPr/>
            <p:nvPr/>
          </p:nvSpPr>
          <p:spPr>
            <a:xfrm rot="5400000">
              <a:off x="230760" y="6467040"/>
              <a:ext cx="50760" cy="5076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grpSp>
      <p:grpSp>
        <p:nvGrpSpPr>
          <p:cNvPr id="235" name="Group 13"/>
          <p:cNvGrpSpPr/>
          <p:nvPr/>
        </p:nvGrpSpPr>
        <p:grpSpPr>
          <a:xfrm>
            <a:off x="455040" y="422640"/>
            <a:ext cx="45360" cy="675360"/>
            <a:chOff x="455040" y="422640"/>
            <a:chExt cx="45360" cy="675360"/>
          </a:xfrm>
        </p:grpSpPr>
        <p:sp>
          <p:nvSpPr>
            <p:cNvPr id="236" name="CustomShape 14"/>
            <p:cNvSpPr/>
            <p:nvPr/>
          </p:nvSpPr>
          <p:spPr>
            <a:xfrm>
              <a:off x="455040" y="422640"/>
              <a:ext cx="45360" cy="675360"/>
            </a:xfrm>
            <a:prstGeom prst="rect">
              <a:avLst/>
            </a:prstGeom>
            <a:solidFill>
              <a:srgbClr val="A1BB22"/>
            </a:solidFill>
            <a:ln>
              <a:noFill/>
            </a:ln>
          </p:spPr>
          <p:style>
            <a:lnRef idx="2">
              <a:schemeClr val="accent1">
                <a:shade val="50000"/>
              </a:schemeClr>
            </a:lnRef>
            <a:fillRef idx="1">
              <a:schemeClr val="accent1"/>
            </a:fillRef>
            <a:effectRef idx="0">
              <a:schemeClr val="accent1"/>
            </a:effectRef>
            <a:fontRef idx="minor"/>
          </p:style>
        </p:sp>
        <p:sp>
          <p:nvSpPr>
            <p:cNvPr id="237" name="CustomShape 15"/>
            <p:cNvSpPr/>
            <p:nvPr/>
          </p:nvSpPr>
          <p:spPr>
            <a:xfrm>
              <a:off x="455040" y="893160"/>
              <a:ext cx="45360" cy="204480"/>
            </a:xfrm>
            <a:prstGeom prst="rect">
              <a:avLst/>
            </a:prstGeom>
            <a:solidFill>
              <a:schemeClr val="tx1">
                <a:lumMod val="95000"/>
                <a:lumOff val="5000"/>
                <a:alpha val="47000"/>
              </a:schemeClr>
            </a:solidFill>
            <a:ln>
              <a:noFill/>
            </a:ln>
          </p:spPr>
          <p:style>
            <a:lnRef idx="2">
              <a:schemeClr val="accent1">
                <a:shade val="50000"/>
              </a:schemeClr>
            </a:lnRef>
            <a:fillRef idx="1">
              <a:schemeClr val="accent1"/>
            </a:fillRef>
            <a:effectRef idx="0">
              <a:schemeClr val="accent1"/>
            </a:effectRef>
            <a:fontRef idx="minor"/>
          </p:style>
        </p:sp>
      </p:grpSp>
      <p:sp>
        <p:nvSpPr>
          <p:cNvPr id="238" name="CustomShape 16"/>
          <p:cNvSpPr/>
          <p:nvPr/>
        </p:nvSpPr>
        <p:spPr>
          <a:xfrm>
            <a:off x="736200" y="1736280"/>
            <a:ext cx="833400" cy="369000"/>
          </a:xfrm>
          <a:prstGeom prst="rect">
            <a:avLst/>
          </a:prstGeom>
          <a:noFill/>
          <a:ln>
            <a:noFill/>
          </a:ln>
        </p:spPr>
        <p:style>
          <a:lnRef idx="0">
            <a:srgbClr val="FFFFFF"/>
          </a:lnRef>
          <a:fillRef idx="0">
            <a:srgbClr val="FFFFFF"/>
          </a:fillRef>
          <a:effectRef idx="0">
            <a:srgbClr val="FFFFFF"/>
          </a:effectRef>
          <a:fontRef idx="minor"/>
        </p:style>
      </p:sp>
      <p:sp>
        <p:nvSpPr>
          <p:cNvPr id="240" name="CustomShape 18"/>
          <p:cNvSpPr/>
          <p:nvPr/>
        </p:nvSpPr>
        <p:spPr>
          <a:xfrm>
            <a:off x="735965" y="1459230"/>
            <a:ext cx="10725785" cy="38792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343535" indent="-342900" algn="just">
              <a:lnSpc>
                <a:spcPct val="120000"/>
              </a:lnSpc>
              <a:buClr>
                <a:srgbClr val="FFFFFF"/>
              </a:buClr>
              <a:buFont typeface="Arial" panose="02080604020202020204" pitchFamily="34" charset="0"/>
              <a:buChar char="•"/>
            </a:pPr>
            <a:r>
              <a:rPr lang="en-US" sz="2000" b="0" strike="noStrike" spc="-1">
                <a:solidFill>
                  <a:schemeClr val="bg1"/>
                </a:solidFill>
                <a:latin typeface="Caladea" panose="02040503050406030204" charset="0"/>
                <a:cs typeface="Caladea" panose="02040503050406030204" charset="0"/>
              </a:rPr>
              <a:t>Contribuer à réduire la consommation électrique dans les data centres </a:t>
            </a:r>
            <a:endParaRPr lang="en-US" altLang="fr-FR"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Ubuntu" panose="020B0604030602030204" charset="0"/>
              <a:buChar char="•"/>
            </a:pPr>
            <a:endParaRPr lang="en-US" altLang="fr-FR"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Ubuntu" panose="020B0604030602030204" charset="0"/>
              <a:buChar char="•"/>
            </a:pPr>
            <a:endParaRPr lang="en-US" altLang="fr-FR"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Ubuntu" panose="020B0604030602030204" charset="0"/>
              <a:buChar char="•"/>
            </a:pPr>
            <a:endParaRPr lang="en-US" altLang="fr-FR" sz="2000" b="0" strike="noStrike" spc="-1">
              <a:solidFill>
                <a:schemeClr val="bg1"/>
              </a:solidFill>
              <a:latin typeface="Caladea" panose="02040503050406030204" charset="0"/>
              <a:cs typeface="Caladea" panose="02040503050406030204" charset="0"/>
            </a:endParaRPr>
          </a:p>
          <a:p>
            <a:pPr marL="457835" lvl="1" indent="0" algn="just">
              <a:lnSpc>
                <a:spcPct val="120000"/>
              </a:lnSpc>
              <a:buClr>
                <a:srgbClr val="FFFFFF"/>
              </a:buClr>
              <a:buFont typeface="Ubuntu" panose="020B0604030602030204" charset="0"/>
              <a:buNone/>
            </a:pPr>
            <a:endParaRPr lang="en-US" altLang="fr-FR" sz="2000" b="0" strike="noStrike" spc="-1">
              <a:solidFill>
                <a:schemeClr val="bg1"/>
              </a:solidFill>
              <a:latin typeface="Caladea" panose="02040503050406030204" charset="0"/>
              <a:cs typeface="Caladea" panose="02040503050406030204" charset="0"/>
            </a:endParaRPr>
          </a:p>
          <a:p>
            <a:pPr marL="343535" lvl="0" indent="-342900" algn="just">
              <a:lnSpc>
                <a:spcPct val="120000"/>
              </a:lnSpc>
              <a:buClr>
                <a:srgbClr val="FFFFFF"/>
              </a:buClr>
              <a:buFont typeface="Ubuntu" panose="020B0604030602030204" charset="0"/>
              <a:buChar char="•"/>
            </a:pPr>
            <a:r>
              <a:rPr lang="en-US" altLang="en-US" sz="2000" b="0" strike="noStrike" spc="-1">
                <a:solidFill>
                  <a:schemeClr val="bg1"/>
                </a:solidFill>
                <a:latin typeface="Caladea" panose="02040503050406030204" charset="0"/>
                <a:cs typeface="Caladea" panose="02040503050406030204" charset="0"/>
              </a:rPr>
              <a:t>Data centres “green” :</a:t>
            </a:r>
            <a:endParaRPr lang="en-US" altLang="en-US"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Ubuntu" panose="020B0604030602030204" charset="0"/>
              <a:buChar char="•"/>
            </a:pPr>
            <a:r>
              <a:rPr lang="en-US" altLang="en-US" sz="2000" b="0" strike="noStrike" spc="-1">
                <a:solidFill>
                  <a:schemeClr val="bg1"/>
                </a:solidFill>
                <a:latin typeface="Caladea" panose="02040503050406030204" charset="0"/>
                <a:cs typeface="Caladea" panose="02040503050406030204" charset="0"/>
              </a:rPr>
              <a:t>Refroidissement à l'aide des nappes phréatiques</a:t>
            </a:r>
            <a:endParaRPr lang="en-US" altLang="en-US"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Ubuntu" panose="020B0604030602030204" charset="0"/>
              <a:buChar char="•"/>
            </a:pPr>
            <a:r>
              <a:rPr lang="en-US" altLang="en-US" sz="2000" b="0" strike="noStrike" spc="-1">
                <a:solidFill>
                  <a:schemeClr val="bg1"/>
                </a:solidFill>
                <a:latin typeface="Caladea" panose="02040503050406030204" charset="0"/>
                <a:cs typeface="Caladea" panose="02040503050406030204" charset="0"/>
              </a:rPr>
              <a:t>Refroidissement à l'aide de l'hydrogène</a:t>
            </a:r>
            <a:endParaRPr lang="en-US" altLang="en-US"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Ubuntu" panose="020B0604030602030204" charset="0"/>
              <a:buChar char="•"/>
            </a:pPr>
            <a:r>
              <a:rPr lang="en-US" altLang="en-US" sz="2000" b="0" strike="noStrike" spc="-1">
                <a:solidFill>
                  <a:schemeClr val="bg1"/>
                </a:solidFill>
                <a:latin typeface="Caladea" panose="02040503050406030204" charset="0"/>
                <a:cs typeface="Caladea" panose="02040503050406030204" charset="0"/>
              </a:rPr>
              <a:t>Etc.</a:t>
            </a:r>
            <a:endParaRPr lang="en-US" altLang="en-US"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Ubuntu" panose="020B0604030602030204" charset="0"/>
              <a:buChar char="•"/>
            </a:pPr>
            <a:endParaRPr lang="en-US" altLang="en-US" sz="2000" b="0" strike="noStrike" spc="-1">
              <a:solidFill>
                <a:schemeClr val="bg1"/>
              </a:solidFill>
              <a:latin typeface="Caladea" panose="02040503050406030204" charset="0"/>
              <a:cs typeface="Caladea" panose="02040503050406030204" charset="0"/>
            </a:endParaRPr>
          </a:p>
        </p:txBody>
      </p:sp>
      <p:sp>
        <p:nvSpPr>
          <p:cNvPr id="2" name="CustomShape 17"/>
          <p:cNvSpPr/>
          <p:nvPr/>
        </p:nvSpPr>
        <p:spPr>
          <a:xfrm>
            <a:off x="8813800" y="6538595"/>
            <a:ext cx="3216275" cy="27305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altLang="en-US" sz="1200" b="1" strike="noStrike" spc="-1">
                <a:solidFill>
                  <a:schemeClr val="bg1"/>
                </a:solidFill>
                <a:latin typeface="Caladea" panose="02040503050406030204" charset="0"/>
                <a:cs typeface="Caladea" panose="02040503050406030204" charset="0"/>
              </a:rPr>
              <a:t>Stella Bitchebe - BM Lyon - 11 Janvier 2022</a:t>
            </a:r>
            <a:endParaRPr lang="en-US" altLang="en-US" sz="1200" b="1" strike="noStrike" spc="-1">
              <a:solidFill>
                <a:schemeClr val="bg1"/>
              </a:solidFill>
              <a:latin typeface="Caladea" panose="02040503050406030204" charset="0"/>
              <a:cs typeface="Caladea" panose="02040503050406030204" charset="0"/>
            </a:endParaRPr>
          </a:p>
        </p:txBody>
      </p:sp>
      <p:pic>
        <p:nvPicPr>
          <p:cNvPr id="4" name="Image 3" descr="logo-bml"/>
          <p:cNvPicPr>
            <a:picLocks noChangeAspect="1"/>
          </p:cNvPicPr>
          <p:nvPr/>
        </p:nvPicPr>
        <p:blipFill>
          <a:blip r:embed="rId1"/>
          <a:stretch>
            <a:fillRect/>
          </a:stretch>
        </p:blipFill>
        <p:spPr>
          <a:xfrm>
            <a:off x="11189335" y="317500"/>
            <a:ext cx="708660" cy="887095"/>
          </a:xfrm>
          <a:prstGeom prst="rect">
            <a:avLst/>
          </a:prstGeom>
        </p:spPr>
      </p:pic>
      <p:sp>
        <p:nvSpPr>
          <p:cNvPr id="239" name="CustomShape 17"/>
          <p:cNvSpPr/>
          <p:nvPr/>
        </p:nvSpPr>
        <p:spPr>
          <a:xfrm>
            <a:off x="455295" y="6371590"/>
            <a:ext cx="436880" cy="27305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 altLang="en-US" sz="1200" b="1" strike="noStrike" spc="-1">
                <a:solidFill>
                  <a:schemeClr val="bg1"/>
                </a:solidFill>
                <a:latin typeface="Caladea" panose="02040503050406030204" charset="0"/>
                <a:cs typeface="Caladea" panose="02040503050406030204" charset="0"/>
              </a:rPr>
              <a:t>5</a:t>
            </a:r>
            <a:r>
              <a:rPr lang="en-US" altLang="fr-FR" sz="1200" b="1" strike="noStrike" spc="-1">
                <a:solidFill>
                  <a:schemeClr val="bg1"/>
                </a:solidFill>
                <a:latin typeface="Caladea" panose="02040503050406030204" charset="0"/>
                <a:cs typeface="Caladea" panose="02040503050406030204" charset="0"/>
              </a:rPr>
              <a:t>/</a:t>
            </a:r>
            <a:r>
              <a:rPr lang="en-US" altLang="en-US" sz="1200" b="1" strike="noStrike" spc="-1">
                <a:solidFill>
                  <a:schemeClr val="bg1"/>
                </a:solidFill>
                <a:latin typeface="Caladea" panose="02040503050406030204" charset="0"/>
                <a:cs typeface="Caladea" panose="02040503050406030204" charset="0"/>
              </a:rPr>
              <a:t>11</a:t>
            </a:r>
            <a:endParaRPr lang="en-US" altLang="en-US" sz="1200" b="1" strike="noStrike" spc="-1">
              <a:solidFill>
                <a:schemeClr val="bg1"/>
              </a:solidFill>
              <a:latin typeface="Caladea" panose="02040503050406030204" charset="0"/>
              <a:cs typeface="Caladea" panose="02040503050406030204" charset="0"/>
            </a:endParaRPr>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3" name="TextShape 1"/>
          <p:cNvSpPr txBox="1"/>
          <p:nvPr/>
        </p:nvSpPr>
        <p:spPr>
          <a:xfrm>
            <a:off x="507240" y="542520"/>
            <a:ext cx="11008800" cy="642600"/>
          </a:xfrm>
          <a:prstGeom prst="rect">
            <a:avLst/>
          </a:prstGeom>
          <a:noFill/>
          <a:ln>
            <a:noFill/>
          </a:ln>
        </p:spPr>
        <p:txBody>
          <a:bodyPr>
            <a:normAutofit fontScale="90000" lnSpcReduction="10000"/>
          </a:bodyPr>
          <a:p>
            <a:pPr>
              <a:lnSpc>
                <a:spcPct val="90000"/>
              </a:lnSpc>
              <a:spcBef>
                <a:spcPts val="1000"/>
              </a:spcBef>
            </a:pPr>
            <a:r>
              <a:rPr lang="en-US" altLang="en-US" sz="4100" spc="-1">
                <a:solidFill>
                  <a:srgbClr val="70AD47"/>
                </a:solidFill>
                <a:latin typeface="Lato" panose="020F0602020204030203"/>
                <a:sym typeface="+mn-ea"/>
              </a:rPr>
              <a:t>Travail </a:t>
            </a:r>
            <a:r>
              <a:rPr lang="en-US" altLang="en-US" sz="4100" b="0" strike="noStrike" spc="-1">
                <a:solidFill>
                  <a:srgbClr val="70AD47"/>
                </a:solidFill>
                <a:latin typeface="Lato" panose="020F0602020204030203"/>
              </a:rPr>
              <a:t>de Recherche</a:t>
            </a:r>
            <a:endParaRPr lang="en-US" altLang="en-US" sz="4100" b="0" strike="noStrike" spc="-1">
              <a:solidFill>
                <a:srgbClr val="70AD47"/>
              </a:solidFill>
              <a:latin typeface="Lato" panose="020F0602020204030203"/>
            </a:endParaRPr>
          </a:p>
        </p:txBody>
      </p:sp>
      <p:sp>
        <p:nvSpPr>
          <p:cNvPr id="224" name="Line 2"/>
          <p:cNvSpPr/>
          <p:nvPr/>
        </p:nvSpPr>
        <p:spPr>
          <a:xfrm flipH="1">
            <a:off x="9657000" y="6467040"/>
            <a:ext cx="1147680" cy="360"/>
          </a:xfrm>
          <a:prstGeom prst="line">
            <a:avLst/>
          </a:prstGeom>
          <a:ln>
            <a:solidFill>
              <a:srgbClr val="E6E6E6"/>
            </a:solidFill>
          </a:ln>
        </p:spPr>
        <p:style>
          <a:lnRef idx="1">
            <a:schemeClr val="accent1"/>
          </a:lnRef>
          <a:fillRef idx="0">
            <a:schemeClr val="accent1"/>
          </a:fillRef>
          <a:effectRef idx="0">
            <a:schemeClr val="accent1"/>
          </a:effectRef>
          <a:fontRef idx="minor"/>
        </p:style>
      </p:sp>
      <p:grpSp>
        <p:nvGrpSpPr>
          <p:cNvPr id="225" name="Group 3"/>
          <p:cNvGrpSpPr/>
          <p:nvPr/>
        </p:nvGrpSpPr>
        <p:grpSpPr>
          <a:xfrm>
            <a:off x="10805760" y="6444720"/>
            <a:ext cx="1091880" cy="45360"/>
            <a:chOff x="10805760" y="6444720"/>
            <a:chExt cx="1091880" cy="45360"/>
          </a:xfrm>
        </p:grpSpPr>
        <p:sp>
          <p:nvSpPr>
            <p:cNvPr id="226" name="CustomShape 4"/>
            <p:cNvSpPr/>
            <p:nvPr/>
          </p:nvSpPr>
          <p:spPr>
            <a:xfrm>
              <a:off x="11025000" y="6444720"/>
              <a:ext cx="218880" cy="45360"/>
            </a:xfrm>
            <a:prstGeom prst="rect">
              <a:avLst/>
            </a:prstGeom>
            <a:solidFill>
              <a:srgbClr val="899F1D"/>
            </a:solidFill>
            <a:ln>
              <a:noFill/>
            </a:ln>
          </p:spPr>
          <p:style>
            <a:lnRef idx="2">
              <a:schemeClr val="accent1">
                <a:shade val="50000"/>
              </a:schemeClr>
            </a:lnRef>
            <a:fillRef idx="1">
              <a:schemeClr val="accent1"/>
            </a:fillRef>
            <a:effectRef idx="0">
              <a:schemeClr val="accent1"/>
            </a:effectRef>
            <a:fontRef idx="minor"/>
          </p:style>
        </p:sp>
        <p:sp>
          <p:nvSpPr>
            <p:cNvPr id="227" name="CustomShape 5"/>
            <p:cNvSpPr/>
            <p:nvPr/>
          </p:nvSpPr>
          <p:spPr>
            <a:xfrm>
              <a:off x="11243160" y="6444720"/>
              <a:ext cx="218880" cy="45360"/>
            </a:xfrm>
            <a:prstGeom prst="rect">
              <a:avLst/>
            </a:prstGeom>
            <a:solidFill>
              <a:srgbClr val="C6DE4E"/>
            </a:solidFill>
            <a:ln>
              <a:noFill/>
            </a:ln>
          </p:spPr>
          <p:style>
            <a:lnRef idx="2">
              <a:schemeClr val="accent1">
                <a:shade val="50000"/>
              </a:schemeClr>
            </a:lnRef>
            <a:fillRef idx="1">
              <a:schemeClr val="accent1"/>
            </a:fillRef>
            <a:effectRef idx="0">
              <a:schemeClr val="accent1"/>
            </a:effectRef>
            <a:fontRef idx="minor"/>
          </p:style>
        </p:sp>
        <p:sp>
          <p:nvSpPr>
            <p:cNvPr id="228" name="CustomShape 6"/>
            <p:cNvSpPr/>
            <p:nvPr/>
          </p:nvSpPr>
          <p:spPr>
            <a:xfrm>
              <a:off x="11460960" y="6444720"/>
              <a:ext cx="218880" cy="4536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229" name="CustomShape 7"/>
            <p:cNvSpPr/>
            <p:nvPr/>
          </p:nvSpPr>
          <p:spPr>
            <a:xfrm>
              <a:off x="11678760" y="6444720"/>
              <a:ext cx="218880" cy="45360"/>
            </a:xfrm>
            <a:prstGeom prst="rect">
              <a:avLst/>
            </a:prstGeom>
            <a:solidFill>
              <a:srgbClr val="657515"/>
            </a:solidFill>
            <a:ln>
              <a:noFill/>
            </a:ln>
          </p:spPr>
          <p:style>
            <a:lnRef idx="2">
              <a:schemeClr val="accent1">
                <a:shade val="50000"/>
              </a:schemeClr>
            </a:lnRef>
            <a:fillRef idx="1">
              <a:schemeClr val="accent1"/>
            </a:fillRef>
            <a:effectRef idx="0">
              <a:schemeClr val="accent1"/>
            </a:effectRef>
            <a:fontRef idx="minor"/>
          </p:style>
        </p:sp>
        <p:sp>
          <p:nvSpPr>
            <p:cNvPr id="230" name="CustomShape 8"/>
            <p:cNvSpPr/>
            <p:nvPr/>
          </p:nvSpPr>
          <p:spPr>
            <a:xfrm>
              <a:off x="10805760" y="6444720"/>
              <a:ext cx="218880" cy="45360"/>
            </a:xfrm>
            <a:prstGeom prst="rect">
              <a:avLst/>
            </a:prstGeom>
            <a:solidFill>
              <a:srgbClr val="A1BC1F"/>
            </a:solidFill>
            <a:ln>
              <a:noFill/>
            </a:ln>
          </p:spPr>
          <p:style>
            <a:lnRef idx="2">
              <a:schemeClr val="accent1">
                <a:shade val="50000"/>
              </a:schemeClr>
            </a:lnRef>
            <a:fillRef idx="1">
              <a:schemeClr val="accent1"/>
            </a:fillRef>
            <a:effectRef idx="0">
              <a:schemeClr val="accent1"/>
            </a:effectRef>
            <a:fontRef idx="minor"/>
          </p:style>
        </p:sp>
      </p:grpSp>
      <p:grpSp>
        <p:nvGrpSpPr>
          <p:cNvPr id="231" name="Group 9"/>
          <p:cNvGrpSpPr/>
          <p:nvPr/>
        </p:nvGrpSpPr>
        <p:grpSpPr>
          <a:xfrm>
            <a:off x="204480" y="6390360"/>
            <a:ext cx="245880" cy="244800"/>
            <a:chOff x="204480" y="6390360"/>
            <a:chExt cx="245880" cy="244800"/>
          </a:xfrm>
        </p:grpSpPr>
        <p:sp>
          <p:nvSpPr>
            <p:cNvPr id="232" name="CustomShape 10"/>
            <p:cNvSpPr/>
            <p:nvPr/>
          </p:nvSpPr>
          <p:spPr>
            <a:xfrm>
              <a:off x="204480" y="6538320"/>
              <a:ext cx="96840" cy="9684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233" name="CustomShape 11"/>
            <p:cNvSpPr/>
            <p:nvPr/>
          </p:nvSpPr>
          <p:spPr>
            <a:xfrm rot="10800000">
              <a:off x="302400" y="6390360"/>
              <a:ext cx="147960" cy="14796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234" name="CustomShape 12"/>
            <p:cNvSpPr/>
            <p:nvPr/>
          </p:nvSpPr>
          <p:spPr>
            <a:xfrm rot="5400000">
              <a:off x="230760" y="6467040"/>
              <a:ext cx="50760" cy="5076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grpSp>
      <p:grpSp>
        <p:nvGrpSpPr>
          <p:cNvPr id="235" name="Group 13"/>
          <p:cNvGrpSpPr/>
          <p:nvPr/>
        </p:nvGrpSpPr>
        <p:grpSpPr>
          <a:xfrm>
            <a:off x="455040" y="422640"/>
            <a:ext cx="45360" cy="675360"/>
            <a:chOff x="455040" y="422640"/>
            <a:chExt cx="45360" cy="675360"/>
          </a:xfrm>
        </p:grpSpPr>
        <p:sp>
          <p:nvSpPr>
            <p:cNvPr id="236" name="CustomShape 14"/>
            <p:cNvSpPr/>
            <p:nvPr/>
          </p:nvSpPr>
          <p:spPr>
            <a:xfrm>
              <a:off x="455040" y="422640"/>
              <a:ext cx="45360" cy="675360"/>
            </a:xfrm>
            <a:prstGeom prst="rect">
              <a:avLst/>
            </a:prstGeom>
            <a:solidFill>
              <a:srgbClr val="A1BB22"/>
            </a:solidFill>
            <a:ln>
              <a:noFill/>
            </a:ln>
          </p:spPr>
          <p:style>
            <a:lnRef idx="2">
              <a:schemeClr val="accent1">
                <a:shade val="50000"/>
              </a:schemeClr>
            </a:lnRef>
            <a:fillRef idx="1">
              <a:schemeClr val="accent1"/>
            </a:fillRef>
            <a:effectRef idx="0">
              <a:schemeClr val="accent1"/>
            </a:effectRef>
            <a:fontRef idx="minor"/>
          </p:style>
        </p:sp>
        <p:sp>
          <p:nvSpPr>
            <p:cNvPr id="237" name="CustomShape 15"/>
            <p:cNvSpPr/>
            <p:nvPr/>
          </p:nvSpPr>
          <p:spPr>
            <a:xfrm>
              <a:off x="455040" y="893160"/>
              <a:ext cx="45360" cy="204480"/>
            </a:xfrm>
            <a:prstGeom prst="rect">
              <a:avLst/>
            </a:prstGeom>
            <a:solidFill>
              <a:schemeClr val="tx1">
                <a:lumMod val="95000"/>
                <a:lumOff val="5000"/>
                <a:alpha val="47000"/>
              </a:schemeClr>
            </a:solidFill>
            <a:ln>
              <a:noFill/>
            </a:ln>
          </p:spPr>
          <p:style>
            <a:lnRef idx="2">
              <a:schemeClr val="accent1">
                <a:shade val="50000"/>
              </a:schemeClr>
            </a:lnRef>
            <a:fillRef idx="1">
              <a:schemeClr val="accent1"/>
            </a:fillRef>
            <a:effectRef idx="0">
              <a:schemeClr val="accent1"/>
            </a:effectRef>
            <a:fontRef idx="minor"/>
          </p:style>
        </p:sp>
      </p:grpSp>
      <p:sp>
        <p:nvSpPr>
          <p:cNvPr id="238" name="CustomShape 16"/>
          <p:cNvSpPr/>
          <p:nvPr/>
        </p:nvSpPr>
        <p:spPr>
          <a:xfrm>
            <a:off x="736200" y="1736280"/>
            <a:ext cx="833400" cy="369000"/>
          </a:xfrm>
          <a:prstGeom prst="rect">
            <a:avLst/>
          </a:prstGeom>
          <a:noFill/>
          <a:ln>
            <a:noFill/>
          </a:ln>
        </p:spPr>
        <p:style>
          <a:lnRef idx="0">
            <a:srgbClr val="FFFFFF"/>
          </a:lnRef>
          <a:fillRef idx="0">
            <a:srgbClr val="FFFFFF"/>
          </a:fillRef>
          <a:effectRef idx="0">
            <a:srgbClr val="FFFFFF"/>
          </a:effectRef>
          <a:fontRef idx="minor"/>
        </p:style>
      </p:sp>
      <p:sp>
        <p:nvSpPr>
          <p:cNvPr id="240" name="CustomShape 18"/>
          <p:cNvSpPr/>
          <p:nvPr/>
        </p:nvSpPr>
        <p:spPr>
          <a:xfrm>
            <a:off x="736600" y="1459230"/>
            <a:ext cx="5085080" cy="12852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343535" indent="-342900" algn="just">
              <a:lnSpc>
                <a:spcPct val="120000"/>
              </a:lnSpc>
              <a:buClr>
                <a:srgbClr val="FFFFFF"/>
              </a:buClr>
              <a:buFont typeface="Arial" panose="02080604020202020204" pitchFamily="34" charset="0"/>
              <a:buChar char="•"/>
            </a:pPr>
            <a:r>
              <a:rPr lang="en-US" altLang="en-US" sz="2000" b="0" strike="noStrike" spc="-1">
                <a:solidFill>
                  <a:schemeClr val="bg1"/>
                </a:solidFill>
                <a:latin typeface="Caladea" panose="02040503050406030204" charset="0"/>
                <a:cs typeface="Caladea" panose="02040503050406030204" charset="0"/>
              </a:rPr>
              <a:t>Virtualisation </a:t>
            </a:r>
            <a:endParaRPr lang="en-US" altLang="fr-FR"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Ubuntu" panose="020B0604030602030204" charset="0"/>
              <a:buChar char="•"/>
            </a:pPr>
            <a:endParaRPr lang="en-US" altLang="fr-FR"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Ubuntu" panose="020B0604030602030204" charset="0"/>
              <a:buChar char="•"/>
            </a:pPr>
            <a:endParaRPr lang="en-US" altLang="fr-FR" sz="2000" b="0" strike="noStrike" spc="-1">
              <a:solidFill>
                <a:schemeClr val="bg1"/>
              </a:solidFill>
              <a:latin typeface="Caladea" panose="02040503050406030204" charset="0"/>
              <a:cs typeface="Caladea" panose="02040503050406030204" charset="0"/>
            </a:endParaRPr>
          </a:p>
          <a:p>
            <a:pPr marL="457835" lvl="1" indent="0" algn="just">
              <a:lnSpc>
                <a:spcPct val="120000"/>
              </a:lnSpc>
              <a:buClr>
                <a:srgbClr val="FFFFFF"/>
              </a:buClr>
              <a:buFont typeface="Ubuntu" panose="020B0604030602030204" charset="0"/>
              <a:buNone/>
            </a:pPr>
            <a:endParaRPr lang="en-US" altLang="fr-FR"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Ubuntu" panose="020B0604030602030204" charset="0"/>
              <a:buChar char="•"/>
            </a:pPr>
            <a:endParaRPr lang="en-US" altLang="en-US" sz="2000" b="0" strike="noStrike" spc="-1">
              <a:solidFill>
                <a:schemeClr val="bg1"/>
              </a:solidFill>
              <a:latin typeface="Caladea" panose="02040503050406030204" charset="0"/>
              <a:cs typeface="Caladea" panose="02040503050406030204" charset="0"/>
            </a:endParaRPr>
          </a:p>
        </p:txBody>
      </p:sp>
      <p:sp>
        <p:nvSpPr>
          <p:cNvPr id="2" name="CustomShape 17"/>
          <p:cNvSpPr/>
          <p:nvPr/>
        </p:nvSpPr>
        <p:spPr>
          <a:xfrm>
            <a:off x="8813800" y="6538595"/>
            <a:ext cx="3216275" cy="27305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altLang="en-US" sz="1200" b="1" strike="noStrike" spc="-1">
                <a:solidFill>
                  <a:schemeClr val="bg1"/>
                </a:solidFill>
                <a:latin typeface="Caladea" panose="02040503050406030204" charset="0"/>
                <a:cs typeface="Caladea" panose="02040503050406030204" charset="0"/>
              </a:rPr>
              <a:t>Stella Bitchebe - BM Lyon - 11 Janvier 2022</a:t>
            </a:r>
            <a:endParaRPr lang="en-US" altLang="en-US" sz="1200" b="1" strike="noStrike" spc="-1">
              <a:solidFill>
                <a:schemeClr val="bg1"/>
              </a:solidFill>
              <a:latin typeface="Caladea" panose="02040503050406030204" charset="0"/>
              <a:cs typeface="Caladea" panose="02040503050406030204" charset="0"/>
            </a:endParaRPr>
          </a:p>
        </p:txBody>
      </p:sp>
      <p:pic>
        <p:nvPicPr>
          <p:cNvPr id="4" name="Image 3" descr="logo-bml"/>
          <p:cNvPicPr>
            <a:picLocks noChangeAspect="1"/>
          </p:cNvPicPr>
          <p:nvPr/>
        </p:nvPicPr>
        <p:blipFill>
          <a:blip r:embed="rId1"/>
          <a:stretch>
            <a:fillRect/>
          </a:stretch>
        </p:blipFill>
        <p:spPr>
          <a:xfrm>
            <a:off x="11189335" y="317500"/>
            <a:ext cx="708660" cy="887095"/>
          </a:xfrm>
          <a:prstGeom prst="rect">
            <a:avLst/>
          </a:prstGeom>
        </p:spPr>
      </p:pic>
      <p:sp>
        <p:nvSpPr>
          <p:cNvPr id="239" name="CustomShape 17"/>
          <p:cNvSpPr/>
          <p:nvPr/>
        </p:nvSpPr>
        <p:spPr>
          <a:xfrm>
            <a:off x="455295" y="6371590"/>
            <a:ext cx="436880" cy="27305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 altLang="en-US" sz="1200" b="1" strike="noStrike" spc="-1">
                <a:solidFill>
                  <a:schemeClr val="bg1"/>
                </a:solidFill>
                <a:latin typeface="Caladea" panose="02040503050406030204" charset="0"/>
                <a:cs typeface="Caladea" panose="02040503050406030204" charset="0"/>
              </a:rPr>
              <a:t>6</a:t>
            </a:r>
            <a:r>
              <a:rPr lang="en-US" altLang="fr-FR" sz="1200" b="1" strike="noStrike" spc="-1">
                <a:solidFill>
                  <a:schemeClr val="bg1"/>
                </a:solidFill>
                <a:latin typeface="Caladea" panose="02040503050406030204" charset="0"/>
                <a:cs typeface="Caladea" panose="02040503050406030204" charset="0"/>
              </a:rPr>
              <a:t>/</a:t>
            </a:r>
            <a:r>
              <a:rPr lang="en-US" altLang="en-US" sz="1200" b="1" strike="noStrike" spc="-1">
                <a:solidFill>
                  <a:schemeClr val="bg1"/>
                </a:solidFill>
                <a:latin typeface="Caladea" panose="02040503050406030204" charset="0"/>
                <a:cs typeface="Caladea" panose="02040503050406030204" charset="0"/>
              </a:rPr>
              <a:t>11</a:t>
            </a:r>
            <a:endParaRPr lang="en-US" altLang="en-US" sz="1200" b="1" strike="noStrike" spc="-1">
              <a:solidFill>
                <a:schemeClr val="bg1"/>
              </a:solidFill>
              <a:latin typeface="Caladea" panose="02040503050406030204" charset="0"/>
              <a:cs typeface="Caladea" panose="02040503050406030204" charset="0"/>
            </a:endParaRPr>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3" name="TextShape 1"/>
          <p:cNvSpPr txBox="1"/>
          <p:nvPr/>
        </p:nvSpPr>
        <p:spPr>
          <a:xfrm>
            <a:off x="507240" y="542520"/>
            <a:ext cx="11008800" cy="642600"/>
          </a:xfrm>
          <a:prstGeom prst="rect">
            <a:avLst/>
          </a:prstGeom>
          <a:noFill/>
          <a:ln>
            <a:noFill/>
          </a:ln>
        </p:spPr>
        <p:txBody>
          <a:bodyPr>
            <a:normAutofit fontScale="90000" lnSpcReduction="10000"/>
          </a:bodyPr>
          <a:p>
            <a:pPr>
              <a:lnSpc>
                <a:spcPct val="90000"/>
              </a:lnSpc>
              <a:spcBef>
                <a:spcPts val="1000"/>
              </a:spcBef>
            </a:pPr>
            <a:r>
              <a:rPr lang="en-US" altLang="en-US" sz="4100" spc="-1">
                <a:solidFill>
                  <a:srgbClr val="70AD47"/>
                </a:solidFill>
                <a:latin typeface="Lato" panose="020F0602020204030203"/>
                <a:sym typeface="+mn-ea"/>
              </a:rPr>
              <a:t>Travail </a:t>
            </a:r>
            <a:r>
              <a:rPr lang="en-US" altLang="en-US" sz="4100" b="0" strike="noStrike" spc="-1">
                <a:solidFill>
                  <a:srgbClr val="70AD47"/>
                </a:solidFill>
                <a:latin typeface="Lato" panose="020F0602020204030203"/>
              </a:rPr>
              <a:t>de Recherche</a:t>
            </a:r>
            <a:endParaRPr lang="en-US" altLang="en-US" sz="4100" b="0" strike="noStrike" spc="-1">
              <a:solidFill>
                <a:srgbClr val="70AD47"/>
              </a:solidFill>
              <a:latin typeface="Lato" panose="020F0602020204030203"/>
            </a:endParaRPr>
          </a:p>
        </p:txBody>
      </p:sp>
      <p:sp>
        <p:nvSpPr>
          <p:cNvPr id="224" name="Line 2"/>
          <p:cNvSpPr/>
          <p:nvPr/>
        </p:nvSpPr>
        <p:spPr>
          <a:xfrm flipH="1">
            <a:off x="9657000" y="6467040"/>
            <a:ext cx="1147680" cy="360"/>
          </a:xfrm>
          <a:prstGeom prst="line">
            <a:avLst/>
          </a:prstGeom>
          <a:ln>
            <a:solidFill>
              <a:srgbClr val="E6E6E6"/>
            </a:solidFill>
          </a:ln>
        </p:spPr>
        <p:style>
          <a:lnRef idx="1">
            <a:schemeClr val="accent1"/>
          </a:lnRef>
          <a:fillRef idx="0">
            <a:schemeClr val="accent1"/>
          </a:fillRef>
          <a:effectRef idx="0">
            <a:schemeClr val="accent1"/>
          </a:effectRef>
          <a:fontRef idx="minor"/>
        </p:style>
      </p:sp>
      <p:grpSp>
        <p:nvGrpSpPr>
          <p:cNvPr id="225" name="Group 3"/>
          <p:cNvGrpSpPr/>
          <p:nvPr/>
        </p:nvGrpSpPr>
        <p:grpSpPr>
          <a:xfrm>
            <a:off x="10805760" y="6444720"/>
            <a:ext cx="1091880" cy="45360"/>
            <a:chOff x="10805760" y="6444720"/>
            <a:chExt cx="1091880" cy="45360"/>
          </a:xfrm>
        </p:grpSpPr>
        <p:sp>
          <p:nvSpPr>
            <p:cNvPr id="226" name="CustomShape 4"/>
            <p:cNvSpPr/>
            <p:nvPr/>
          </p:nvSpPr>
          <p:spPr>
            <a:xfrm>
              <a:off x="11025000" y="6444720"/>
              <a:ext cx="218880" cy="45360"/>
            </a:xfrm>
            <a:prstGeom prst="rect">
              <a:avLst/>
            </a:prstGeom>
            <a:solidFill>
              <a:srgbClr val="899F1D"/>
            </a:solidFill>
            <a:ln>
              <a:noFill/>
            </a:ln>
          </p:spPr>
          <p:style>
            <a:lnRef idx="2">
              <a:schemeClr val="accent1">
                <a:shade val="50000"/>
              </a:schemeClr>
            </a:lnRef>
            <a:fillRef idx="1">
              <a:schemeClr val="accent1"/>
            </a:fillRef>
            <a:effectRef idx="0">
              <a:schemeClr val="accent1"/>
            </a:effectRef>
            <a:fontRef idx="minor"/>
          </p:style>
        </p:sp>
        <p:sp>
          <p:nvSpPr>
            <p:cNvPr id="227" name="CustomShape 5"/>
            <p:cNvSpPr/>
            <p:nvPr/>
          </p:nvSpPr>
          <p:spPr>
            <a:xfrm>
              <a:off x="11243160" y="6444720"/>
              <a:ext cx="218880" cy="45360"/>
            </a:xfrm>
            <a:prstGeom prst="rect">
              <a:avLst/>
            </a:prstGeom>
            <a:solidFill>
              <a:srgbClr val="C6DE4E"/>
            </a:solidFill>
            <a:ln>
              <a:noFill/>
            </a:ln>
          </p:spPr>
          <p:style>
            <a:lnRef idx="2">
              <a:schemeClr val="accent1">
                <a:shade val="50000"/>
              </a:schemeClr>
            </a:lnRef>
            <a:fillRef idx="1">
              <a:schemeClr val="accent1"/>
            </a:fillRef>
            <a:effectRef idx="0">
              <a:schemeClr val="accent1"/>
            </a:effectRef>
            <a:fontRef idx="minor"/>
          </p:style>
        </p:sp>
        <p:sp>
          <p:nvSpPr>
            <p:cNvPr id="228" name="CustomShape 6"/>
            <p:cNvSpPr/>
            <p:nvPr/>
          </p:nvSpPr>
          <p:spPr>
            <a:xfrm>
              <a:off x="11460960" y="6444720"/>
              <a:ext cx="218880" cy="4536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229" name="CustomShape 7"/>
            <p:cNvSpPr/>
            <p:nvPr/>
          </p:nvSpPr>
          <p:spPr>
            <a:xfrm>
              <a:off x="11678760" y="6444720"/>
              <a:ext cx="218880" cy="45360"/>
            </a:xfrm>
            <a:prstGeom prst="rect">
              <a:avLst/>
            </a:prstGeom>
            <a:solidFill>
              <a:srgbClr val="657515"/>
            </a:solidFill>
            <a:ln>
              <a:noFill/>
            </a:ln>
          </p:spPr>
          <p:style>
            <a:lnRef idx="2">
              <a:schemeClr val="accent1">
                <a:shade val="50000"/>
              </a:schemeClr>
            </a:lnRef>
            <a:fillRef idx="1">
              <a:schemeClr val="accent1"/>
            </a:fillRef>
            <a:effectRef idx="0">
              <a:schemeClr val="accent1"/>
            </a:effectRef>
            <a:fontRef idx="minor"/>
          </p:style>
        </p:sp>
        <p:sp>
          <p:nvSpPr>
            <p:cNvPr id="230" name="CustomShape 8"/>
            <p:cNvSpPr/>
            <p:nvPr/>
          </p:nvSpPr>
          <p:spPr>
            <a:xfrm>
              <a:off x="10805760" y="6444720"/>
              <a:ext cx="218880" cy="45360"/>
            </a:xfrm>
            <a:prstGeom prst="rect">
              <a:avLst/>
            </a:prstGeom>
            <a:solidFill>
              <a:srgbClr val="A1BC1F"/>
            </a:solidFill>
            <a:ln>
              <a:noFill/>
            </a:ln>
          </p:spPr>
          <p:style>
            <a:lnRef idx="2">
              <a:schemeClr val="accent1">
                <a:shade val="50000"/>
              </a:schemeClr>
            </a:lnRef>
            <a:fillRef idx="1">
              <a:schemeClr val="accent1"/>
            </a:fillRef>
            <a:effectRef idx="0">
              <a:schemeClr val="accent1"/>
            </a:effectRef>
            <a:fontRef idx="minor"/>
          </p:style>
        </p:sp>
      </p:grpSp>
      <p:grpSp>
        <p:nvGrpSpPr>
          <p:cNvPr id="231" name="Group 9"/>
          <p:cNvGrpSpPr/>
          <p:nvPr/>
        </p:nvGrpSpPr>
        <p:grpSpPr>
          <a:xfrm>
            <a:off x="204480" y="6390360"/>
            <a:ext cx="245880" cy="244800"/>
            <a:chOff x="204480" y="6390360"/>
            <a:chExt cx="245880" cy="244800"/>
          </a:xfrm>
        </p:grpSpPr>
        <p:sp>
          <p:nvSpPr>
            <p:cNvPr id="232" name="CustomShape 10"/>
            <p:cNvSpPr/>
            <p:nvPr/>
          </p:nvSpPr>
          <p:spPr>
            <a:xfrm>
              <a:off x="204480" y="6538320"/>
              <a:ext cx="96840" cy="9684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233" name="CustomShape 11"/>
            <p:cNvSpPr/>
            <p:nvPr/>
          </p:nvSpPr>
          <p:spPr>
            <a:xfrm rot="10800000">
              <a:off x="302400" y="6390360"/>
              <a:ext cx="147960" cy="14796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234" name="CustomShape 12"/>
            <p:cNvSpPr/>
            <p:nvPr/>
          </p:nvSpPr>
          <p:spPr>
            <a:xfrm rot="5400000">
              <a:off x="230760" y="6467040"/>
              <a:ext cx="50760" cy="5076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grpSp>
      <p:grpSp>
        <p:nvGrpSpPr>
          <p:cNvPr id="235" name="Group 13"/>
          <p:cNvGrpSpPr/>
          <p:nvPr/>
        </p:nvGrpSpPr>
        <p:grpSpPr>
          <a:xfrm>
            <a:off x="455040" y="422640"/>
            <a:ext cx="45360" cy="675360"/>
            <a:chOff x="455040" y="422640"/>
            <a:chExt cx="45360" cy="675360"/>
          </a:xfrm>
        </p:grpSpPr>
        <p:sp>
          <p:nvSpPr>
            <p:cNvPr id="236" name="CustomShape 14"/>
            <p:cNvSpPr/>
            <p:nvPr/>
          </p:nvSpPr>
          <p:spPr>
            <a:xfrm>
              <a:off x="455040" y="422640"/>
              <a:ext cx="45360" cy="675360"/>
            </a:xfrm>
            <a:prstGeom prst="rect">
              <a:avLst/>
            </a:prstGeom>
            <a:solidFill>
              <a:srgbClr val="A1BB22"/>
            </a:solidFill>
            <a:ln>
              <a:noFill/>
            </a:ln>
          </p:spPr>
          <p:style>
            <a:lnRef idx="2">
              <a:schemeClr val="accent1">
                <a:shade val="50000"/>
              </a:schemeClr>
            </a:lnRef>
            <a:fillRef idx="1">
              <a:schemeClr val="accent1"/>
            </a:fillRef>
            <a:effectRef idx="0">
              <a:schemeClr val="accent1"/>
            </a:effectRef>
            <a:fontRef idx="minor"/>
          </p:style>
        </p:sp>
        <p:sp>
          <p:nvSpPr>
            <p:cNvPr id="237" name="CustomShape 15"/>
            <p:cNvSpPr/>
            <p:nvPr/>
          </p:nvSpPr>
          <p:spPr>
            <a:xfrm>
              <a:off x="455040" y="893160"/>
              <a:ext cx="45360" cy="204480"/>
            </a:xfrm>
            <a:prstGeom prst="rect">
              <a:avLst/>
            </a:prstGeom>
            <a:solidFill>
              <a:schemeClr val="tx1">
                <a:lumMod val="95000"/>
                <a:lumOff val="5000"/>
                <a:alpha val="47000"/>
              </a:schemeClr>
            </a:solidFill>
            <a:ln>
              <a:noFill/>
            </a:ln>
          </p:spPr>
          <p:style>
            <a:lnRef idx="2">
              <a:schemeClr val="accent1">
                <a:shade val="50000"/>
              </a:schemeClr>
            </a:lnRef>
            <a:fillRef idx="1">
              <a:schemeClr val="accent1"/>
            </a:fillRef>
            <a:effectRef idx="0">
              <a:schemeClr val="accent1"/>
            </a:effectRef>
            <a:fontRef idx="minor"/>
          </p:style>
        </p:sp>
      </p:grpSp>
      <p:sp>
        <p:nvSpPr>
          <p:cNvPr id="238" name="CustomShape 16"/>
          <p:cNvSpPr/>
          <p:nvPr/>
        </p:nvSpPr>
        <p:spPr>
          <a:xfrm>
            <a:off x="736200" y="1736280"/>
            <a:ext cx="833400" cy="369000"/>
          </a:xfrm>
          <a:prstGeom prst="rect">
            <a:avLst/>
          </a:prstGeom>
          <a:noFill/>
          <a:ln>
            <a:noFill/>
          </a:ln>
        </p:spPr>
        <p:style>
          <a:lnRef idx="0">
            <a:srgbClr val="FFFFFF"/>
          </a:lnRef>
          <a:fillRef idx="0">
            <a:srgbClr val="FFFFFF"/>
          </a:fillRef>
          <a:effectRef idx="0">
            <a:srgbClr val="FFFFFF"/>
          </a:effectRef>
          <a:fontRef idx="minor"/>
        </p:style>
      </p:sp>
      <p:sp>
        <p:nvSpPr>
          <p:cNvPr id="240" name="CustomShape 18"/>
          <p:cNvSpPr/>
          <p:nvPr/>
        </p:nvSpPr>
        <p:spPr>
          <a:xfrm>
            <a:off x="736600" y="1459230"/>
            <a:ext cx="5085080" cy="12852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343535" indent="-342900" algn="just">
              <a:lnSpc>
                <a:spcPct val="120000"/>
              </a:lnSpc>
              <a:buClr>
                <a:srgbClr val="FFFFFF"/>
              </a:buClr>
              <a:buFont typeface="Arial" panose="02080604020202020204" pitchFamily="34" charset="0"/>
              <a:buChar char="•"/>
            </a:pPr>
            <a:r>
              <a:rPr lang="en-US" altLang="en-US" sz="2000" b="0" strike="noStrike" spc="-1">
                <a:solidFill>
                  <a:schemeClr val="bg1"/>
                </a:solidFill>
                <a:latin typeface="Caladea" panose="02040503050406030204" charset="0"/>
                <a:cs typeface="Caladea" panose="02040503050406030204" charset="0"/>
              </a:rPr>
              <a:t>Virtualisation</a:t>
            </a:r>
            <a:endParaRPr lang="en-US" altLang="fr-FR"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Ubuntu" panose="020B0604030602030204" charset="0"/>
              <a:buChar char="•"/>
            </a:pPr>
            <a:endParaRPr lang="en-US" altLang="fr-FR"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Ubuntu" panose="020B0604030602030204" charset="0"/>
              <a:buChar char="•"/>
            </a:pPr>
            <a:endParaRPr lang="en-US" altLang="fr-FR"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Ubuntu" panose="020B0604030602030204" charset="0"/>
              <a:buChar char="•"/>
            </a:pPr>
            <a:endParaRPr lang="en-US" altLang="fr-FR" sz="2000" b="0" strike="noStrike" spc="-1">
              <a:solidFill>
                <a:schemeClr val="bg1"/>
              </a:solidFill>
              <a:latin typeface="Caladea" panose="02040503050406030204" charset="0"/>
              <a:cs typeface="Caladea" panose="02040503050406030204" charset="0"/>
            </a:endParaRPr>
          </a:p>
          <a:p>
            <a:pPr marL="457835" lvl="1" indent="0" algn="just">
              <a:lnSpc>
                <a:spcPct val="120000"/>
              </a:lnSpc>
              <a:buClr>
                <a:srgbClr val="FFFFFF"/>
              </a:buClr>
              <a:buFont typeface="Ubuntu" panose="020B0604030602030204" charset="0"/>
              <a:buNone/>
            </a:pPr>
            <a:endParaRPr lang="en-US" altLang="fr-FR"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Ubuntu" panose="020B0604030602030204" charset="0"/>
              <a:buChar char="•"/>
            </a:pPr>
            <a:endParaRPr lang="en-US" altLang="en-US" sz="2000" b="0" strike="noStrike" spc="-1">
              <a:solidFill>
                <a:schemeClr val="bg1"/>
              </a:solidFill>
              <a:latin typeface="Caladea" panose="02040503050406030204" charset="0"/>
              <a:cs typeface="Caladea" panose="02040503050406030204" charset="0"/>
            </a:endParaRPr>
          </a:p>
        </p:txBody>
      </p:sp>
      <p:sp>
        <p:nvSpPr>
          <p:cNvPr id="2" name="CustomShape 17"/>
          <p:cNvSpPr/>
          <p:nvPr/>
        </p:nvSpPr>
        <p:spPr>
          <a:xfrm>
            <a:off x="8813800" y="6538595"/>
            <a:ext cx="3216275" cy="27305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altLang="en-US" sz="1200" b="1" strike="noStrike" spc="-1">
                <a:solidFill>
                  <a:schemeClr val="bg1"/>
                </a:solidFill>
                <a:latin typeface="Caladea" panose="02040503050406030204" charset="0"/>
                <a:cs typeface="Caladea" panose="02040503050406030204" charset="0"/>
              </a:rPr>
              <a:t>Stella Bitchebe - BM Lyon - 11 Janvier 2022</a:t>
            </a:r>
            <a:endParaRPr lang="en-US" altLang="en-US" sz="1200" b="1" strike="noStrike" spc="-1">
              <a:solidFill>
                <a:schemeClr val="bg1"/>
              </a:solidFill>
              <a:latin typeface="Caladea" panose="02040503050406030204" charset="0"/>
              <a:cs typeface="Caladea" panose="02040503050406030204" charset="0"/>
            </a:endParaRPr>
          </a:p>
        </p:txBody>
      </p:sp>
      <p:pic>
        <p:nvPicPr>
          <p:cNvPr id="4" name="Image 3" descr="logo-bml"/>
          <p:cNvPicPr>
            <a:picLocks noChangeAspect="1"/>
          </p:cNvPicPr>
          <p:nvPr/>
        </p:nvPicPr>
        <p:blipFill>
          <a:blip r:embed="rId1"/>
          <a:stretch>
            <a:fillRect/>
          </a:stretch>
        </p:blipFill>
        <p:spPr>
          <a:xfrm>
            <a:off x="11189335" y="317500"/>
            <a:ext cx="708660" cy="887095"/>
          </a:xfrm>
          <a:prstGeom prst="rect">
            <a:avLst/>
          </a:prstGeom>
        </p:spPr>
      </p:pic>
      <p:grpSp>
        <p:nvGrpSpPr>
          <p:cNvPr id="7" name="Grouper 6"/>
          <p:cNvGrpSpPr/>
          <p:nvPr/>
        </p:nvGrpSpPr>
        <p:grpSpPr>
          <a:xfrm>
            <a:off x="1066800" y="2071370"/>
            <a:ext cx="10702925" cy="3952240"/>
            <a:chOff x="1680" y="3262"/>
            <a:chExt cx="16855" cy="6224"/>
          </a:xfrm>
        </p:grpSpPr>
        <p:pic>
          <p:nvPicPr>
            <p:cNvPr id="3" name="Image 2" descr="virt_prez1"/>
            <p:cNvPicPr>
              <a:picLocks noChangeAspect="1"/>
            </p:cNvPicPr>
            <p:nvPr/>
          </p:nvPicPr>
          <p:blipFill>
            <a:blip r:embed="rId2"/>
            <a:stretch>
              <a:fillRect/>
            </a:stretch>
          </p:blipFill>
          <p:spPr>
            <a:xfrm>
              <a:off x="1680" y="3627"/>
              <a:ext cx="15840" cy="5296"/>
            </a:xfrm>
            <a:prstGeom prst="rect">
              <a:avLst/>
            </a:prstGeom>
          </p:spPr>
        </p:pic>
        <p:sp>
          <p:nvSpPr>
            <p:cNvPr id="5" name="Rectangle 4"/>
            <p:cNvSpPr/>
            <p:nvPr/>
          </p:nvSpPr>
          <p:spPr>
            <a:xfrm>
              <a:off x="3613" y="3262"/>
              <a:ext cx="14922" cy="62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tLang="en-US"/>
            </a:p>
          </p:txBody>
        </p:sp>
      </p:grpSp>
      <p:cxnSp>
        <p:nvCxnSpPr>
          <p:cNvPr id="6" name="Connecteur droit avec flèche 5"/>
          <p:cNvCxnSpPr>
            <a:stCxn id="9" idx="1"/>
          </p:cNvCxnSpPr>
          <p:nvPr/>
        </p:nvCxnSpPr>
        <p:spPr>
          <a:xfrm flipH="1" flipV="1">
            <a:off x="2190115" y="5287645"/>
            <a:ext cx="1013460" cy="10160"/>
          </a:xfrm>
          <a:prstGeom prst="straightConnector1">
            <a:avLst/>
          </a:prstGeom>
          <a:ln>
            <a:tailEnd type="arrow" w="med" len="med"/>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3203575" y="5025390"/>
            <a:ext cx="3139440" cy="5441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en-US" altLang="en-US" sz="2000" spc="-1">
                <a:solidFill>
                  <a:schemeClr val="bg1"/>
                </a:solidFill>
                <a:latin typeface="Caladea" panose="02040503050406030204" charset="0"/>
                <a:cs typeface="Caladea" panose="02040503050406030204" charset="0"/>
                <a:sym typeface="+mn-ea"/>
              </a:rPr>
              <a:t>Support matériel</a:t>
            </a:r>
            <a:endParaRPr lang="en-US" altLang="en-US" sz="2000" spc="-1">
              <a:solidFill>
                <a:schemeClr val="bg1"/>
              </a:solidFill>
              <a:latin typeface="Caladea" panose="02040503050406030204" charset="0"/>
              <a:cs typeface="Caladea" panose="02040503050406030204" charset="0"/>
              <a:sym typeface="+mn-ea"/>
            </a:endParaRPr>
          </a:p>
          <a:p>
            <a:pPr algn="just"/>
            <a:r>
              <a:rPr lang="en-US" altLang="en-US" sz="2000" spc="-1">
                <a:solidFill>
                  <a:schemeClr val="bg1"/>
                </a:solidFill>
                <a:latin typeface="Caladea" panose="02040503050406030204" charset="0"/>
                <a:cs typeface="Caladea" panose="02040503050406030204" charset="0"/>
                <a:sym typeface="+mn-ea"/>
              </a:rPr>
              <a:t>(Processeur, mémoire, etc.)</a:t>
            </a:r>
            <a:endParaRPr lang="en-US" altLang="en-US" sz="2000" spc="-1">
              <a:solidFill>
                <a:schemeClr val="bg1"/>
              </a:solidFill>
              <a:latin typeface="Caladea" panose="02040503050406030204" charset="0"/>
              <a:cs typeface="Caladea" panose="02040503050406030204" charset="0"/>
              <a:sym typeface="+mn-ea"/>
            </a:endParaRPr>
          </a:p>
        </p:txBody>
      </p:sp>
      <p:cxnSp>
        <p:nvCxnSpPr>
          <p:cNvPr id="10" name="Connecteur droit avec flèche 9"/>
          <p:cNvCxnSpPr>
            <a:stCxn id="11" idx="1"/>
          </p:cNvCxnSpPr>
          <p:nvPr/>
        </p:nvCxnSpPr>
        <p:spPr>
          <a:xfrm flipH="1" flipV="1">
            <a:off x="2190115" y="4570095"/>
            <a:ext cx="1013460" cy="10160"/>
          </a:xfrm>
          <a:prstGeom prst="straightConnector1">
            <a:avLst/>
          </a:prstGeom>
          <a:ln>
            <a:tailEnd type="arrow" w="med" len="med"/>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3203575" y="4302760"/>
            <a:ext cx="3556635" cy="554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en-US" altLang="en-US" sz="2000" spc="-1">
                <a:solidFill>
                  <a:schemeClr val="bg1"/>
                </a:solidFill>
                <a:latin typeface="Caladea" panose="02040503050406030204" charset="0"/>
                <a:cs typeface="Caladea" panose="02040503050406030204" charset="0"/>
                <a:sym typeface="+mn-ea"/>
              </a:rPr>
              <a:t>Support logiciel </a:t>
            </a:r>
            <a:endParaRPr lang="en-US" altLang="en-US" sz="2000" spc="-1">
              <a:solidFill>
                <a:schemeClr val="bg1"/>
              </a:solidFill>
              <a:latin typeface="Caladea" panose="02040503050406030204" charset="0"/>
              <a:cs typeface="Caladea" panose="02040503050406030204" charset="0"/>
              <a:sym typeface="+mn-ea"/>
            </a:endParaRPr>
          </a:p>
          <a:p>
            <a:pPr algn="just"/>
            <a:r>
              <a:rPr lang="en-US" altLang="en-US" sz="2000" spc="-1">
                <a:solidFill>
                  <a:schemeClr val="bg1"/>
                </a:solidFill>
                <a:latin typeface="Caladea" panose="02040503050406030204" charset="0"/>
                <a:cs typeface="Caladea" panose="02040503050406030204" charset="0"/>
                <a:sym typeface="+mn-ea"/>
              </a:rPr>
              <a:t>(système d'exploitation)</a:t>
            </a:r>
            <a:endParaRPr lang="en-US" altLang="en-US" sz="2000" spc="-1">
              <a:solidFill>
                <a:schemeClr val="bg1"/>
              </a:solidFill>
              <a:latin typeface="Caladea" panose="02040503050406030204" charset="0"/>
              <a:cs typeface="Caladea" panose="02040503050406030204" charset="0"/>
              <a:sym typeface="+mn-ea"/>
            </a:endParaRPr>
          </a:p>
        </p:txBody>
      </p:sp>
      <p:grpSp>
        <p:nvGrpSpPr>
          <p:cNvPr id="16" name="Grouper 15"/>
          <p:cNvGrpSpPr/>
          <p:nvPr/>
        </p:nvGrpSpPr>
        <p:grpSpPr>
          <a:xfrm>
            <a:off x="8152130" y="2311400"/>
            <a:ext cx="1217930" cy="3354070"/>
            <a:chOff x="12838" y="3640"/>
            <a:chExt cx="1918" cy="5282"/>
          </a:xfrm>
        </p:grpSpPr>
        <p:sp>
          <p:nvSpPr>
            <p:cNvPr id="8" name="Rectangle 7"/>
            <p:cNvSpPr/>
            <p:nvPr/>
          </p:nvSpPr>
          <p:spPr>
            <a:xfrm>
              <a:off x="12838" y="3640"/>
              <a:ext cx="1919" cy="52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tLang="en-US"/>
            </a:p>
          </p:txBody>
        </p:sp>
        <p:sp>
          <p:nvSpPr>
            <p:cNvPr id="12" name="Rectangle 11"/>
            <p:cNvSpPr/>
            <p:nvPr/>
          </p:nvSpPr>
          <p:spPr>
            <a:xfrm>
              <a:off x="13013" y="7552"/>
              <a:ext cx="1568" cy="12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fr-FR" sz="1200">
                  <a:solidFill>
                    <a:schemeClr val="tx1"/>
                  </a:solidFill>
                  <a:latin typeface="+mj-lt"/>
                  <a:cs typeface="+mj-lt"/>
                </a:rPr>
                <a:t>Foyer</a:t>
              </a:r>
              <a:endParaRPr lang="" altLang="fr-FR" sz="1200">
                <a:solidFill>
                  <a:schemeClr val="tx1"/>
                </a:solidFill>
                <a:latin typeface="+mj-lt"/>
                <a:cs typeface="+mj-lt"/>
              </a:endParaRPr>
            </a:p>
          </p:txBody>
        </p:sp>
        <p:sp>
          <p:nvSpPr>
            <p:cNvPr id="14" name="Rectangle 13"/>
            <p:cNvSpPr/>
            <p:nvPr/>
          </p:nvSpPr>
          <p:spPr>
            <a:xfrm>
              <a:off x="13014" y="6628"/>
              <a:ext cx="1568" cy="77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sz="1200">
                  <a:solidFill>
                    <a:schemeClr val="tx1"/>
                  </a:solidFill>
                  <a:latin typeface="+mj-lt"/>
                  <a:cs typeface="+mj-lt"/>
                  <a:sym typeface="+mn-ea"/>
                </a:rPr>
                <a:t>Casserole</a:t>
              </a:r>
              <a:endParaRPr lang="" altLang="en-US" sz="1200">
                <a:solidFill>
                  <a:schemeClr val="tx1"/>
                </a:solidFill>
                <a:latin typeface="+mj-lt"/>
                <a:cs typeface="+mj-lt"/>
                <a:sym typeface="+mn-ea"/>
              </a:endParaRPr>
            </a:p>
          </p:txBody>
        </p:sp>
        <p:sp>
          <p:nvSpPr>
            <p:cNvPr id="15" name="Rectangle 14"/>
            <p:cNvSpPr/>
            <p:nvPr/>
          </p:nvSpPr>
          <p:spPr>
            <a:xfrm>
              <a:off x="13013" y="5447"/>
              <a:ext cx="1568" cy="1087"/>
            </a:xfrm>
            <a:prstGeom prst="rect">
              <a:avLst/>
            </a:prstGeom>
            <a:noFill/>
            <a:ln w="9525">
              <a:solidFill>
                <a:schemeClr val="tx1"/>
              </a:solidFill>
            </a:ln>
            <a:extLst>
              <a:ext uri="{909E8E84-426E-40DD-AFC4-6F175D3DCCD1}">
                <a14:hiddenFill xmlns:a14="http://schemas.microsoft.com/office/drawing/2010/main">
                  <a:solidFill>
                    <a:schemeClr val="accent6">
                      <a:lumMod val="40000"/>
                      <a:lumOff val="6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sz="1200">
                  <a:solidFill>
                    <a:schemeClr val="tx1"/>
                  </a:solidFill>
                  <a:latin typeface="+mj-lt"/>
                  <a:cs typeface="+mj-lt"/>
                  <a:sym typeface="+mn-ea"/>
                </a:rPr>
                <a:t>Aliment (riz,...)</a:t>
              </a:r>
              <a:endParaRPr lang="" altLang="en-US" sz="1200">
                <a:solidFill>
                  <a:schemeClr val="tx1"/>
                </a:solidFill>
                <a:latin typeface="+mj-lt"/>
                <a:cs typeface="+mj-lt"/>
                <a:sym typeface="+mn-ea"/>
              </a:endParaRPr>
            </a:p>
          </p:txBody>
        </p:sp>
      </p:grpSp>
      <p:sp>
        <p:nvSpPr>
          <p:cNvPr id="17" name="Rectangle 16"/>
          <p:cNvSpPr/>
          <p:nvPr/>
        </p:nvSpPr>
        <p:spPr>
          <a:xfrm>
            <a:off x="892175" y="5741670"/>
            <a:ext cx="1541145" cy="554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sz="2000" spc="-1">
                <a:solidFill>
                  <a:schemeClr val="bg1"/>
                </a:solidFill>
                <a:latin typeface="Caladea" panose="02040503050406030204" charset="0"/>
                <a:cs typeface="Caladea" panose="02040503050406030204" charset="0"/>
                <a:sym typeface="+mn-ea"/>
              </a:rPr>
              <a:t>Ordinateur</a:t>
            </a:r>
            <a:endParaRPr lang="" altLang="en-US" sz="2000" spc="-1">
              <a:solidFill>
                <a:schemeClr val="bg1"/>
              </a:solidFill>
              <a:latin typeface="Caladea" panose="02040503050406030204" charset="0"/>
              <a:cs typeface="Caladea" panose="02040503050406030204" charset="0"/>
              <a:sym typeface="+mn-ea"/>
            </a:endParaRPr>
          </a:p>
        </p:txBody>
      </p:sp>
      <p:sp>
        <p:nvSpPr>
          <p:cNvPr id="18" name="Rectangle 17"/>
          <p:cNvSpPr/>
          <p:nvPr/>
        </p:nvSpPr>
        <p:spPr>
          <a:xfrm>
            <a:off x="7991475" y="5741670"/>
            <a:ext cx="1541145" cy="554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sz="2000" spc="-1">
                <a:solidFill>
                  <a:schemeClr val="bg1"/>
                </a:solidFill>
                <a:latin typeface="Caladea" panose="02040503050406030204" charset="0"/>
                <a:cs typeface="Caladea" panose="02040503050406030204" charset="0"/>
                <a:sym typeface="+mn-ea"/>
              </a:rPr>
              <a:t>Plaque monofoyer</a:t>
            </a:r>
            <a:endParaRPr lang="" altLang="en-US" sz="2000" spc="-1">
              <a:solidFill>
                <a:schemeClr val="bg1"/>
              </a:solidFill>
              <a:latin typeface="Caladea" panose="02040503050406030204" charset="0"/>
              <a:cs typeface="Caladea" panose="02040503050406030204" charset="0"/>
              <a:sym typeface="+mn-ea"/>
            </a:endParaRPr>
          </a:p>
        </p:txBody>
      </p:sp>
      <p:sp>
        <p:nvSpPr>
          <p:cNvPr id="239" name="CustomShape 17"/>
          <p:cNvSpPr/>
          <p:nvPr/>
        </p:nvSpPr>
        <p:spPr>
          <a:xfrm>
            <a:off x="455295" y="6371590"/>
            <a:ext cx="436880" cy="27305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altLang="en-US" sz="1200" b="1" strike="noStrike" spc="-1">
                <a:solidFill>
                  <a:schemeClr val="bg1"/>
                </a:solidFill>
                <a:latin typeface="Caladea" panose="02040503050406030204" charset="0"/>
                <a:cs typeface="Caladea" panose="02040503050406030204" charset="0"/>
              </a:rPr>
              <a:t>6</a:t>
            </a:r>
            <a:r>
              <a:rPr lang="en-US" altLang="fr-FR" sz="1200" b="1" strike="noStrike" spc="-1">
                <a:solidFill>
                  <a:schemeClr val="bg1"/>
                </a:solidFill>
                <a:latin typeface="Caladea" panose="02040503050406030204" charset="0"/>
                <a:cs typeface="Caladea" panose="02040503050406030204" charset="0"/>
              </a:rPr>
              <a:t>/</a:t>
            </a:r>
            <a:r>
              <a:rPr lang="en-US" altLang="en-US" sz="1200" b="1" strike="noStrike" spc="-1">
                <a:solidFill>
                  <a:schemeClr val="bg1"/>
                </a:solidFill>
                <a:latin typeface="Caladea" panose="02040503050406030204" charset="0"/>
                <a:cs typeface="Caladea" panose="02040503050406030204" charset="0"/>
              </a:rPr>
              <a:t>11</a:t>
            </a:r>
            <a:endParaRPr lang="en-US" altLang="en-US" sz="1200" b="1" strike="noStrike" spc="-1">
              <a:solidFill>
                <a:schemeClr val="bg1"/>
              </a:solidFill>
              <a:latin typeface="Caladea" panose="02040503050406030204" charset="0"/>
              <a:cs typeface="Caladea" panose="02040503050406030204" charset="0"/>
            </a:endParaRPr>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3" name="TextShape 1"/>
          <p:cNvSpPr txBox="1"/>
          <p:nvPr/>
        </p:nvSpPr>
        <p:spPr>
          <a:xfrm>
            <a:off x="507240" y="542520"/>
            <a:ext cx="11008800" cy="642600"/>
          </a:xfrm>
          <a:prstGeom prst="rect">
            <a:avLst/>
          </a:prstGeom>
          <a:noFill/>
          <a:ln>
            <a:noFill/>
          </a:ln>
        </p:spPr>
        <p:txBody>
          <a:bodyPr>
            <a:normAutofit fontScale="90000" lnSpcReduction="10000"/>
          </a:bodyPr>
          <a:p>
            <a:pPr>
              <a:lnSpc>
                <a:spcPct val="90000"/>
              </a:lnSpc>
              <a:spcBef>
                <a:spcPts val="1000"/>
              </a:spcBef>
            </a:pPr>
            <a:r>
              <a:rPr lang="en-US" altLang="en-US" sz="4100" spc="-1">
                <a:solidFill>
                  <a:srgbClr val="70AD47"/>
                </a:solidFill>
                <a:latin typeface="Lato" panose="020F0602020204030203"/>
                <a:sym typeface="+mn-ea"/>
              </a:rPr>
              <a:t>Travail </a:t>
            </a:r>
            <a:r>
              <a:rPr lang="en-US" altLang="en-US" sz="4100" b="0" strike="noStrike" spc="-1">
                <a:solidFill>
                  <a:srgbClr val="70AD47"/>
                </a:solidFill>
                <a:latin typeface="Lato" panose="020F0602020204030203"/>
              </a:rPr>
              <a:t>de Recherche</a:t>
            </a:r>
            <a:endParaRPr lang="en-US" altLang="en-US" sz="4100" b="0" strike="noStrike" spc="-1">
              <a:solidFill>
                <a:srgbClr val="70AD47"/>
              </a:solidFill>
              <a:latin typeface="Lato" panose="020F0602020204030203"/>
            </a:endParaRPr>
          </a:p>
        </p:txBody>
      </p:sp>
      <p:sp>
        <p:nvSpPr>
          <p:cNvPr id="224" name="Line 2"/>
          <p:cNvSpPr/>
          <p:nvPr/>
        </p:nvSpPr>
        <p:spPr>
          <a:xfrm flipH="1">
            <a:off x="9657000" y="6467040"/>
            <a:ext cx="1147680" cy="360"/>
          </a:xfrm>
          <a:prstGeom prst="line">
            <a:avLst/>
          </a:prstGeom>
          <a:ln>
            <a:solidFill>
              <a:srgbClr val="E6E6E6"/>
            </a:solidFill>
          </a:ln>
        </p:spPr>
        <p:style>
          <a:lnRef idx="1">
            <a:schemeClr val="accent1"/>
          </a:lnRef>
          <a:fillRef idx="0">
            <a:schemeClr val="accent1"/>
          </a:fillRef>
          <a:effectRef idx="0">
            <a:schemeClr val="accent1"/>
          </a:effectRef>
          <a:fontRef idx="minor"/>
        </p:style>
      </p:sp>
      <p:grpSp>
        <p:nvGrpSpPr>
          <p:cNvPr id="225" name="Group 3"/>
          <p:cNvGrpSpPr/>
          <p:nvPr/>
        </p:nvGrpSpPr>
        <p:grpSpPr>
          <a:xfrm>
            <a:off x="10805760" y="6444720"/>
            <a:ext cx="1091880" cy="45360"/>
            <a:chOff x="10805760" y="6444720"/>
            <a:chExt cx="1091880" cy="45360"/>
          </a:xfrm>
        </p:grpSpPr>
        <p:sp>
          <p:nvSpPr>
            <p:cNvPr id="226" name="CustomShape 4"/>
            <p:cNvSpPr/>
            <p:nvPr/>
          </p:nvSpPr>
          <p:spPr>
            <a:xfrm>
              <a:off x="11025000" y="6444720"/>
              <a:ext cx="218880" cy="45360"/>
            </a:xfrm>
            <a:prstGeom prst="rect">
              <a:avLst/>
            </a:prstGeom>
            <a:solidFill>
              <a:srgbClr val="899F1D"/>
            </a:solidFill>
            <a:ln>
              <a:noFill/>
            </a:ln>
          </p:spPr>
          <p:style>
            <a:lnRef idx="2">
              <a:schemeClr val="accent1">
                <a:shade val="50000"/>
              </a:schemeClr>
            </a:lnRef>
            <a:fillRef idx="1">
              <a:schemeClr val="accent1"/>
            </a:fillRef>
            <a:effectRef idx="0">
              <a:schemeClr val="accent1"/>
            </a:effectRef>
            <a:fontRef idx="minor"/>
          </p:style>
        </p:sp>
        <p:sp>
          <p:nvSpPr>
            <p:cNvPr id="227" name="CustomShape 5"/>
            <p:cNvSpPr/>
            <p:nvPr/>
          </p:nvSpPr>
          <p:spPr>
            <a:xfrm>
              <a:off x="11243160" y="6444720"/>
              <a:ext cx="218880" cy="45360"/>
            </a:xfrm>
            <a:prstGeom prst="rect">
              <a:avLst/>
            </a:prstGeom>
            <a:solidFill>
              <a:srgbClr val="C6DE4E"/>
            </a:solidFill>
            <a:ln>
              <a:noFill/>
            </a:ln>
          </p:spPr>
          <p:style>
            <a:lnRef idx="2">
              <a:schemeClr val="accent1">
                <a:shade val="50000"/>
              </a:schemeClr>
            </a:lnRef>
            <a:fillRef idx="1">
              <a:schemeClr val="accent1"/>
            </a:fillRef>
            <a:effectRef idx="0">
              <a:schemeClr val="accent1"/>
            </a:effectRef>
            <a:fontRef idx="minor"/>
          </p:style>
        </p:sp>
        <p:sp>
          <p:nvSpPr>
            <p:cNvPr id="228" name="CustomShape 6"/>
            <p:cNvSpPr/>
            <p:nvPr/>
          </p:nvSpPr>
          <p:spPr>
            <a:xfrm>
              <a:off x="11460960" y="6444720"/>
              <a:ext cx="218880" cy="4536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229" name="CustomShape 7"/>
            <p:cNvSpPr/>
            <p:nvPr/>
          </p:nvSpPr>
          <p:spPr>
            <a:xfrm>
              <a:off x="11678760" y="6444720"/>
              <a:ext cx="218880" cy="45360"/>
            </a:xfrm>
            <a:prstGeom prst="rect">
              <a:avLst/>
            </a:prstGeom>
            <a:solidFill>
              <a:srgbClr val="657515"/>
            </a:solidFill>
            <a:ln>
              <a:noFill/>
            </a:ln>
          </p:spPr>
          <p:style>
            <a:lnRef idx="2">
              <a:schemeClr val="accent1">
                <a:shade val="50000"/>
              </a:schemeClr>
            </a:lnRef>
            <a:fillRef idx="1">
              <a:schemeClr val="accent1"/>
            </a:fillRef>
            <a:effectRef idx="0">
              <a:schemeClr val="accent1"/>
            </a:effectRef>
            <a:fontRef idx="minor"/>
          </p:style>
        </p:sp>
        <p:sp>
          <p:nvSpPr>
            <p:cNvPr id="230" name="CustomShape 8"/>
            <p:cNvSpPr/>
            <p:nvPr/>
          </p:nvSpPr>
          <p:spPr>
            <a:xfrm>
              <a:off x="10805760" y="6444720"/>
              <a:ext cx="218880" cy="45360"/>
            </a:xfrm>
            <a:prstGeom prst="rect">
              <a:avLst/>
            </a:prstGeom>
            <a:solidFill>
              <a:srgbClr val="A1BC1F"/>
            </a:solidFill>
            <a:ln>
              <a:noFill/>
            </a:ln>
          </p:spPr>
          <p:style>
            <a:lnRef idx="2">
              <a:schemeClr val="accent1">
                <a:shade val="50000"/>
              </a:schemeClr>
            </a:lnRef>
            <a:fillRef idx="1">
              <a:schemeClr val="accent1"/>
            </a:fillRef>
            <a:effectRef idx="0">
              <a:schemeClr val="accent1"/>
            </a:effectRef>
            <a:fontRef idx="minor"/>
          </p:style>
        </p:sp>
      </p:grpSp>
      <p:grpSp>
        <p:nvGrpSpPr>
          <p:cNvPr id="231" name="Group 9"/>
          <p:cNvGrpSpPr/>
          <p:nvPr/>
        </p:nvGrpSpPr>
        <p:grpSpPr>
          <a:xfrm>
            <a:off x="204480" y="6390360"/>
            <a:ext cx="245880" cy="244800"/>
            <a:chOff x="204480" y="6390360"/>
            <a:chExt cx="245880" cy="244800"/>
          </a:xfrm>
        </p:grpSpPr>
        <p:sp>
          <p:nvSpPr>
            <p:cNvPr id="232" name="CustomShape 10"/>
            <p:cNvSpPr/>
            <p:nvPr/>
          </p:nvSpPr>
          <p:spPr>
            <a:xfrm>
              <a:off x="204480" y="6538320"/>
              <a:ext cx="96840" cy="9684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233" name="CustomShape 11"/>
            <p:cNvSpPr/>
            <p:nvPr/>
          </p:nvSpPr>
          <p:spPr>
            <a:xfrm rot="10800000">
              <a:off x="302400" y="6390360"/>
              <a:ext cx="147960" cy="14796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234" name="CustomShape 12"/>
            <p:cNvSpPr/>
            <p:nvPr/>
          </p:nvSpPr>
          <p:spPr>
            <a:xfrm rot="5400000">
              <a:off x="230760" y="6467040"/>
              <a:ext cx="50760" cy="5076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grpSp>
      <p:grpSp>
        <p:nvGrpSpPr>
          <p:cNvPr id="235" name="Group 13"/>
          <p:cNvGrpSpPr/>
          <p:nvPr/>
        </p:nvGrpSpPr>
        <p:grpSpPr>
          <a:xfrm>
            <a:off x="455040" y="422640"/>
            <a:ext cx="45360" cy="675360"/>
            <a:chOff x="455040" y="422640"/>
            <a:chExt cx="45360" cy="675360"/>
          </a:xfrm>
        </p:grpSpPr>
        <p:sp>
          <p:nvSpPr>
            <p:cNvPr id="236" name="CustomShape 14"/>
            <p:cNvSpPr/>
            <p:nvPr/>
          </p:nvSpPr>
          <p:spPr>
            <a:xfrm>
              <a:off x="455040" y="422640"/>
              <a:ext cx="45360" cy="675360"/>
            </a:xfrm>
            <a:prstGeom prst="rect">
              <a:avLst/>
            </a:prstGeom>
            <a:solidFill>
              <a:srgbClr val="A1BB22"/>
            </a:solidFill>
            <a:ln>
              <a:noFill/>
            </a:ln>
          </p:spPr>
          <p:style>
            <a:lnRef idx="2">
              <a:schemeClr val="accent1">
                <a:shade val="50000"/>
              </a:schemeClr>
            </a:lnRef>
            <a:fillRef idx="1">
              <a:schemeClr val="accent1"/>
            </a:fillRef>
            <a:effectRef idx="0">
              <a:schemeClr val="accent1"/>
            </a:effectRef>
            <a:fontRef idx="minor"/>
          </p:style>
        </p:sp>
        <p:sp>
          <p:nvSpPr>
            <p:cNvPr id="237" name="CustomShape 15"/>
            <p:cNvSpPr/>
            <p:nvPr/>
          </p:nvSpPr>
          <p:spPr>
            <a:xfrm>
              <a:off x="455040" y="893160"/>
              <a:ext cx="45360" cy="204480"/>
            </a:xfrm>
            <a:prstGeom prst="rect">
              <a:avLst/>
            </a:prstGeom>
            <a:solidFill>
              <a:schemeClr val="tx1">
                <a:lumMod val="95000"/>
                <a:lumOff val="5000"/>
                <a:alpha val="47000"/>
              </a:schemeClr>
            </a:solidFill>
            <a:ln>
              <a:noFill/>
            </a:ln>
          </p:spPr>
          <p:style>
            <a:lnRef idx="2">
              <a:schemeClr val="accent1">
                <a:shade val="50000"/>
              </a:schemeClr>
            </a:lnRef>
            <a:fillRef idx="1">
              <a:schemeClr val="accent1"/>
            </a:fillRef>
            <a:effectRef idx="0">
              <a:schemeClr val="accent1"/>
            </a:effectRef>
            <a:fontRef idx="minor"/>
          </p:style>
        </p:sp>
      </p:grpSp>
      <p:sp>
        <p:nvSpPr>
          <p:cNvPr id="238" name="CustomShape 16"/>
          <p:cNvSpPr/>
          <p:nvPr/>
        </p:nvSpPr>
        <p:spPr>
          <a:xfrm>
            <a:off x="736200" y="1736280"/>
            <a:ext cx="833400" cy="369000"/>
          </a:xfrm>
          <a:prstGeom prst="rect">
            <a:avLst/>
          </a:prstGeom>
          <a:noFill/>
          <a:ln>
            <a:noFill/>
          </a:ln>
        </p:spPr>
        <p:style>
          <a:lnRef idx="0">
            <a:srgbClr val="FFFFFF"/>
          </a:lnRef>
          <a:fillRef idx="0">
            <a:srgbClr val="FFFFFF"/>
          </a:fillRef>
          <a:effectRef idx="0">
            <a:srgbClr val="FFFFFF"/>
          </a:effectRef>
          <a:fontRef idx="minor"/>
        </p:style>
      </p:sp>
      <p:sp>
        <p:nvSpPr>
          <p:cNvPr id="240" name="CustomShape 18"/>
          <p:cNvSpPr/>
          <p:nvPr/>
        </p:nvSpPr>
        <p:spPr>
          <a:xfrm>
            <a:off x="736600" y="1459230"/>
            <a:ext cx="5085080" cy="12852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343535" indent="-342900" algn="just">
              <a:lnSpc>
                <a:spcPct val="120000"/>
              </a:lnSpc>
              <a:buClr>
                <a:srgbClr val="FFFFFF"/>
              </a:buClr>
              <a:buFont typeface="Arial" panose="02080604020202020204" pitchFamily="34" charset="0"/>
              <a:buChar char="•"/>
            </a:pPr>
            <a:r>
              <a:rPr lang="en-US" altLang="en-US" sz="2000" b="0" strike="noStrike" spc="-1">
                <a:solidFill>
                  <a:schemeClr val="bg1"/>
                </a:solidFill>
                <a:latin typeface="Caladea" panose="02040503050406030204" charset="0"/>
                <a:cs typeface="Caladea" panose="02040503050406030204" charset="0"/>
              </a:rPr>
              <a:t>Virtualisation</a:t>
            </a:r>
            <a:endParaRPr lang="en-US" altLang="fr-FR"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Ubuntu" panose="020B0604030602030204" charset="0"/>
              <a:buChar char="•"/>
            </a:pPr>
            <a:endParaRPr lang="en-US" altLang="fr-FR"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Ubuntu" panose="020B0604030602030204" charset="0"/>
              <a:buChar char="•"/>
            </a:pPr>
            <a:endParaRPr lang="en-US" altLang="fr-FR"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Ubuntu" panose="020B0604030602030204" charset="0"/>
              <a:buChar char="•"/>
            </a:pPr>
            <a:endParaRPr lang="en-US" altLang="fr-FR" sz="2000" b="0" strike="noStrike" spc="-1">
              <a:solidFill>
                <a:schemeClr val="bg1"/>
              </a:solidFill>
              <a:latin typeface="Caladea" panose="02040503050406030204" charset="0"/>
              <a:cs typeface="Caladea" panose="02040503050406030204" charset="0"/>
            </a:endParaRPr>
          </a:p>
          <a:p>
            <a:pPr marL="457835" lvl="1" indent="0" algn="just">
              <a:lnSpc>
                <a:spcPct val="120000"/>
              </a:lnSpc>
              <a:buClr>
                <a:srgbClr val="FFFFFF"/>
              </a:buClr>
              <a:buFont typeface="Ubuntu" panose="020B0604030602030204" charset="0"/>
              <a:buNone/>
            </a:pPr>
            <a:endParaRPr lang="en-US" altLang="fr-FR"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Ubuntu" panose="020B0604030602030204" charset="0"/>
              <a:buChar char="•"/>
            </a:pPr>
            <a:endParaRPr lang="en-US" altLang="en-US" sz="2000" b="0" strike="noStrike" spc="-1">
              <a:solidFill>
                <a:schemeClr val="bg1"/>
              </a:solidFill>
              <a:latin typeface="Caladea" panose="02040503050406030204" charset="0"/>
              <a:cs typeface="Caladea" panose="02040503050406030204" charset="0"/>
            </a:endParaRPr>
          </a:p>
        </p:txBody>
      </p:sp>
      <p:sp>
        <p:nvSpPr>
          <p:cNvPr id="2" name="CustomShape 17"/>
          <p:cNvSpPr/>
          <p:nvPr/>
        </p:nvSpPr>
        <p:spPr>
          <a:xfrm>
            <a:off x="8813800" y="6538595"/>
            <a:ext cx="3216275" cy="27305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altLang="en-US" sz="1200" b="1" strike="noStrike" spc="-1">
                <a:solidFill>
                  <a:schemeClr val="bg1"/>
                </a:solidFill>
                <a:latin typeface="Caladea" panose="02040503050406030204" charset="0"/>
                <a:cs typeface="Caladea" panose="02040503050406030204" charset="0"/>
              </a:rPr>
              <a:t>Stella Bitchebe - BM Lyon - 11 Janvier 2022</a:t>
            </a:r>
            <a:endParaRPr lang="en-US" altLang="en-US" sz="1200" b="1" strike="noStrike" spc="-1">
              <a:solidFill>
                <a:schemeClr val="bg1"/>
              </a:solidFill>
              <a:latin typeface="Caladea" panose="02040503050406030204" charset="0"/>
              <a:cs typeface="Caladea" panose="02040503050406030204" charset="0"/>
            </a:endParaRPr>
          </a:p>
        </p:txBody>
      </p:sp>
      <p:pic>
        <p:nvPicPr>
          <p:cNvPr id="4" name="Image 3" descr="logo-bml"/>
          <p:cNvPicPr>
            <a:picLocks noChangeAspect="1"/>
          </p:cNvPicPr>
          <p:nvPr/>
        </p:nvPicPr>
        <p:blipFill>
          <a:blip r:embed="rId1"/>
          <a:stretch>
            <a:fillRect/>
          </a:stretch>
        </p:blipFill>
        <p:spPr>
          <a:xfrm>
            <a:off x="11189335" y="317500"/>
            <a:ext cx="708660" cy="887095"/>
          </a:xfrm>
          <a:prstGeom prst="rect">
            <a:avLst/>
          </a:prstGeom>
        </p:spPr>
      </p:pic>
      <p:grpSp>
        <p:nvGrpSpPr>
          <p:cNvPr id="7" name="Grouper 6"/>
          <p:cNvGrpSpPr/>
          <p:nvPr/>
        </p:nvGrpSpPr>
        <p:grpSpPr>
          <a:xfrm>
            <a:off x="1066800" y="2071370"/>
            <a:ext cx="10702925" cy="3952875"/>
            <a:chOff x="1680" y="3262"/>
            <a:chExt cx="16855" cy="6225"/>
          </a:xfrm>
        </p:grpSpPr>
        <p:pic>
          <p:nvPicPr>
            <p:cNvPr id="3" name="Image 2" descr="virt_prez1"/>
            <p:cNvPicPr>
              <a:picLocks noChangeAspect="1"/>
            </p:cNvPicPr>
            <p:nvPr/>
          </p:nvPicPr>
          <p:blipFill>
            <a:blip r:embed="rId2"/>
            <a:stretch>
              <a:fillRect/>
            </a:stretch>
          </p:blipFill>
          <p:spPr>
            <a:xfrm>
              <a:off x="1680" y="3627"/>
              <a:ext cx="15840" cy="5296"/>
            </a:xfrm>
            <a:prstGeom prst="rect">
              <a:avLst/>
            </a:prstGeom>
          </p:spPr>
        </p:pic>
        <p:sp>
          <p:nvSpPr>
            <p:cNvPr id="5" name="Rectangle 4"/>
            <p:cNvSpPr/>
            <p:nvPr/>
          </p:nvSpPr>
          <p:spPr>
            <a:xfrm>
              <a:off x="7079" y="3262"/>
              <a:ext cx="11456" cy="62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tLang="en-US"/>
            </a:p>
          </p:txBody>
        </p:sp>
      </p:grpSp>
      <p:grpSp>
        <p:nvGrpSpPr>
          <p:cNvPr id="25" name="Grouper 24"/>
          <p:cNvGrpSpPr/>
          <p:nvPr/>
        </p:nvGrpSpPr>
        <p:grpSpPr>
          <a:xfrm>
            <a:off x="8152130" y="2307590"/>
            <a:ext cx="3447415" cy="3357880"/>
            <a:chOff x="12838" y="3634"/>
            <a:chExt cx="5429" cy="5288"/>
          </a:xfrm>
        </p:grpSpPr>
        <p:grpSp>
          <p:nvGrpSpPr>
            <p:cNvPr id="16" name="Grouper 15"/>
            <p:cNvGrpSpPr/>
            <p:nvPr/>
          </p:nvGrpSpPr>
          <p:grpSpPr>
            <a:xfrm>
              <a:off x="12838" y="3640"/>
              <a:ext cx="1918" cy="5282"/>
              <a:chOff x="12838" y="3640"/>
              <a:chExt cx="1918" cy="5282"/>
            </a:xfrm>
          </p:grpSpPr>
          <p:sp>
            <p:nvSpPr>
              <p:cNvPr id="8" name="Rectangle 7"/>
              <p:cNvSpPr/>
              <p:nvPr/>
            </p:nvSpPr>
            <p:spPr>
              <a:xfrm>
                <a:off x="12838" y="3640"/>
                <a:ext cx="1919" cy="52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tLang="en-US"/>
              </a:p>
            </p:txBody>
          </p:sp>
          <p:sp>
            <p:nvSpPr>
              <p:cNvPr id="12" name="Rectangle 11"/>
              <p:cNvSpPr/>
              <p:nvPr/>
            </p:nvSpPr>
            <p:spPr>
              <a:xfrm>
                <a:off x="13013" y="7552"/>
                <a:ext cx="1568" cy="12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fr-FR" sz="1200">
                    <a:solidFill>
                      <a:schemeClr val="tx1"/>
                    </a:solidFill>
                    <a:latin typeface="+mj-lt"/>
                    <a:cs typeface="+mj-lt"/>
                  </a:rPr>
                  <a:t>Foyer</a:t>
                </a:r>
                <a:endParaRPr lang="en-US" altLang="fr-FR" sz="1200">
                  <a:solidFill>
                    <a:schemeClr val="tx1"/>
                  </a:solidFill>
                  <a:latin typeface="+mj-lt"/>
                  <a:cs typeface="+mj-lt"/>
                </a:endParaRPr>
              </a:p>
            </p:txBody>
          </p:sp>
          <p:sp>
            <p:nvSpPr>
              <p:cNvPr id="14" name="Rectangle 13"/>
              <p:cNvSpPr/>
              <p:nvPr/>
            </p:nvSpPr>
            <p:spPr>
              <a:xfrm>
                <a:off x="13014" y="6628"/>
                <a:ext cx="1568" cy="77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1200">
                    <a:solidFill>
                      <a:schemeClr val="tx1"/>
                    </a:solidFill>
                    <a:latin typeface="+mj-lt"/>
                    <a:cs typeface="+mj-lt"/>
                    <a:sym typeface="+mn-ea"/>
                  </a:rPr>
                  <a:t>Casserole</a:t>
                </a:r>
                <a:endParaRPr lang="en-US" altLang="en-US" sz="1200">
                  <a:solidFill>
                    <a:schemeClr val="tx1"/>
                  </a:solidFill>
                  <a:latin typeface="+mj-lt"/>
                  <a:cs typeface="+mj-lt"/>
                  <a:sym typeface="+mn-ea"/>
                </a:endParaRPr>
              </a:p>
            </p:txBody>
          </p:sp>
          <p:sp>
            <p:nvSpPr>
              <p:cNvPr id="15" name="Rectangle 14"/>
              <p:cNvSpPr/>
              <p:nvPr/>
            </p:nvSpPr>
            <p:spPr>
              <a:xfrm>
                <a:off x="13013" y="5447"/>
                <a:ext cx="1568" cy="1087"/>
              </a:xfrm>
              <a:prstGeom prst="rect">
                <a:avLst/>
              </a:prstGeom>
              <a:noFill/>
              <a:ln w="9525">
                <a:solidFill>
                  <a:schemeClr val="tx1"/>
                </a:solidFill>
              </a:ln>
              <a:extLst>
                <a:ext uri="{909E8E84-426E-40DD-AFC4-6F175D3DCCD1}">
                  <a14:hiddenFill xmlns:a14="http://schemas.microsoft.com/office/drawing/2010/main">
                    <a:solidFill>
                      <a:schemeClr val="accent6">
                        <a:lumMod val="40000"/>
                        <a:lumOff val="6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1200">
                    <a:solidFill>
                      <a:schemeClr val="tx1"/>
                    </a:solidFill>
                    <a:latin typeface="+mj-lt"/>
                    <a:cs typeface="+mj-lt"/>
                    <a:sym typeface="+mn-ea"/>
                  </a:rPr>
                  <a:t>Aliment (riz,...)</a:t>
                </a:r>
                <a:endParaRPr lang="en-US" altLang="en-US" sz="1200">
                  <a:solidFill>
                    <a:schemeClr val="tx1"/>
                  </a:solidFill>
                  <a:latin typeface="+mj-lt"/>
                  <a:cs typeface="+mj-lt"/>
                  <a:sym typeface="+mn-ea"/>
                </a:endParaRPr>
              </a:p>
            </p:txBody>
          </p:sp>
        </p:grpSp>
        <p:grpSp>
          <p:nvGrpSpPr>
            <p:cNvPr id="6" name="Grouper 5"/>
            <p:cNvGrpSpPr/>
            <p:nvPr/>
          </p:nvGrpSpPr>
          <p:grpSpPr>
            <a:xfrm>
              <a:off x="14586" y="3634"/>
              <a:ext cx="1918" cy="5282"/>
              <a:chOff x="12838" y="3640"/>
              <a:chExt cx="1918" cy="5282"/>
            </a:xfrm>
          </p:grpSpPr>
          <p:sp>
            <p:nvSpPr>
              <p:cNvPr id="9" name="Rectangle 8"/>
              <p:cNvSpPr/>
              <p:nvPr/>
            </p:nvSpPr>
            <p:spPr>
              <a:xfrm>
                <a:off x="12838" y="3640"/>
                <a:ext cx="1919" cy="52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tLang="en-US"/>
              </a:p>
            </p:txBody>
          </p:sp>
          <p:sp>
            <p:nvSpPr>
              <p:cNvPr id="10" name="Rectangle 9"/>
              <p:cNvSpPr/>
              <p:nvPr/>
            </p:nvSpPr>
            <p:spPr>
              <a:xfrm>
                <a:off x="13013" y="7552"/>
                <a:ext cx="1568" cy="12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fr-FR" sz="1200">
                    <a:solidFill>
                      <a:schemeClr val="tx1"/>
                    </a:solidFill>
                    <a:latin typeface="+mj-lt"/>
                    <a:cs typeface="+mj-lt"/>
                  </a:rPr>
                  <a:t>Foyer</a:t>
                </a:r>
                <a:endParaRPr lang="en-US" altLang="fr-FR" sz="1200">
                  <a:solidFill>
                    <a:schemeClr val="tx1"/>
                  </a:solidFill>
                  <a:latin typeface="+mj-lt"/>
                  <a:cs typeface="+mj-lt"/>
                </a:endParaRPr>
              </a:p>
            </p:txBody>
          </p:sp>
          <p:sp>
            <p:nvSpPr>
              <p:cNvPr id="11" name="Rectangle 10"/>
              <p:cNvSpPr/>
              <p:nvPr/>
            </p:nvSpPr>
            <p:spPr>
              <a:xfrm>
                <a:off x="13014" y="6628"/>
                <a:ext cx="1568" cy="77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1200">
                    <a:solidFill>
                      <a:schemeClr val="tx1"/>
                    </a:solidFill>
                    <a:latin typeface="+mj-lt"/>
                    <a:cs typeface="+mj-lt"/>
                    <a:sym typeface="+mn-ea"/>
                  </a:rPr>
                  <a:t>Casserole</a:t>
                </a:r>
                <a:endParaRPr lang="en-US" altLang="en-US" sz="1200">
                  <a:solidFill>
                    <a:schemeClr val="tx1"/>
                  </a:solidFill>
                  <a:latin typeface="+mj-lt"/>
                  <a:cs typeface="+mj-lt"/>
                  <a:sym typeface="+mn-ea"/>
                </a:endParaRPr>
              </a:p>
            </p:txBody>
          </p:sp>
          <p:sp>
            <p:nvSpPr>
              <p:cNvPr id="17" name="Rectangle 16"/>
              <p:cNvSpPr/>
              <p:nvPr/>
            </p:nvSpPr>
            <p:spPr>
              <a:xfrm>
                <a:off x="13013" y="5447"/>
                <a:ext cx="1568" cy="1087"/>
              </a:xfrm>
              <a:prstGeom prst="rect">
                <a:avLst/>
              </a:prstGeom>
              <a:noFill/>
              <a:ln w="9525">
                <a:solidFill>
                  <a:schemeClr val="tx1"/>
                </a:solidFill>
              </a:ln>
              <a:extLst>
                <a:ext uri="{909E8E84-426E-40DD-AFC4-6F175D3DCCD1}">
                  <a14:hiddenFill xmlns:a14="http://schemas.microsoft.com/office/drawing/2010/main">
                    <a:solidFill>
                      <a:schemeClr val="accent6">
                        <a:lumMod val="40000"/>
                        <a:lumOff val="6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1200">
                    <a:solidFill>
                      <a:schemeClr val="tx1"/>
                    </a:solidFill>
                    <a:latin typeface="+mj-lt"/>
                    <a:cs typeface="+mj-lt"/>
                    <a:sym typeface="+mn-ea"/>
                  </a:rPr>
                  <a:t>Aliment (</a:t>
                </a:r>
                <a:r>
                  <a:rPr lang="" altLang="en-US" sz="1200">
                    <a:solidFill>
                      <a:schemeClr val="tx1"/>
                    </a:solidFill>
                    <a:latin typeface="+mj-lt"/>
                    <a:cs typeface="+mj-lt"/>
                    <a:sym typeface="+mn-ea"/>
                  </a:rPr>
                  <a:t>pata</a:t>
                </a:r>
                <a:endParaRPr lang="" altLang="en-US" sz="1200">
                  <a:solidFill>
                    <a:schemeClr val="tx1"/>
                  </a:solidFill>
                  <a:latin typeface="+mj-lt"/>
                  <a:cs typeface="+mj-lt"/>
                  <a:sym typeface="+mn-ea"/>
                </a:endParaRPr>
              </a:p>
              <a:p>
                <a:pPr algn="ctr"/>
                <a:r>
                  <a:rPr lang="" altLang="en-US" sz="1200">
                    <a:solidFill>
                      <a:schemeClr val="tx1"/>
                    </a:solidFill>
                    <a:latin typeface="+mj-lt"/>
                    <a:cs typeface="+mj-lt"/>
                    <a:sym typeface="+mn-ea"/>
                  </a:rPr>
                  <a:t>tes</a:t>
                </a:r>
                <a:r>
                  <a:rPr lang="en-US" altLang="en-US" sz="1200">
                    <a:solidFill>
                      <a:schemeClr val="tx1"/>
                    </a:solidFill>
                    <a:latin typeface="+mj-lt"/>
                    <a:cs typeface="+mj-lt"/>
                    <a:sym typeface="+mn-ea"/>
                  </a:rPr>
                  <a:t>,...)</a:t>
                </a:r>
                <a:endParaRPr lang="en-US" altLang="en-US" sz="1200">
                  <a:solidFill>
                    <a:schemeClr val="tx1"/>
                  </a:solidFill>
                  <a:latin typeface="+mj-lt"/>
                  <a:cs typeface="+mj-lt"/>
                  <a:sym typeface="+mn-ea"/>
                </a:endParaRPr>
              </a:p>
            </p:txBody>
          </p:sp>
        </p:grpSp>
        <p:grpSp>
          <p:nvGrpSpPr>
            <p:cNvPr id="18" name="Grouper 17"/>
            <p:cNvGrpSpPr/>
            <p:nvPr/>
          </p:nvGrpSpPr>
          <p:grpSpPr>
            <a:xfrm>
              <a:off x="16349" y="3640"/>
              <a:ext cx="1918" cy="5282"/>
              <a:chOff x="12838" y="3640"/>
              <a:chExt cx="1918" cy="5282"/>
            </a:xfrm>
          </p:grpSpPr>
          <p:sp>
            <p:nvSpPr>
              <p:cNvPr id="19" name="Rectangle 18"/>
              <p:cNvSpPr/>
              <p:nvPr/>
            </p:nvSpPr>
            <p:spPr>
              <a:xfrm>
                <a:off x="12838" y="3640"/>
                <a:ext cx="1919" cy="52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tLang="en-US"/>
              </a:p>
            </p:txBody>
          </p:sp>
          <p:sp>
            <p:nvSpPr>
              <p:cNvPr id="20" name="Rectangle 19"/>
              <p:cNvSpPr/>
              <p:nvPr/>
            </p:nvSpPr>
            <p:spPr>
              <a:xfrm>
                <a:off x="13013" y="7552"/>
                <a:ext cx="1568" cy="12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fr-FR" sz="1200">
                    <a:solidFill>
                      <a:schemeClr val="tx1"/>
                    </a:solidFill>
                    <a:latin typeface="+mj-lt"/>
                    <a:cs typeface="+mj-lt"/>
                  </a:rPr>
                  <a:t>Foyer</a:t>
                </a:r>
                <a:endParaRPr lang="en-US" altLang="fr-FR" sz="1200">
                  <a:solidFill>
                    <a:schemeClr val="tx1"/>
                  </a:solidFill>
                  <a:latin typeface="+mj-lt"/>
                  <a:cs typeface="+mj-lt"/>
                </a:endParaRPr>
              </a:p>
            </p:txBody>
          </p:sp>
          <p:sp>
            <p:nvSpPr>
              <p:cNvPr id="21" name="Rectangle 20"/>
              <p:cNvSpPr/>
              <p:nvPr/>
            </p:nvSpPr>
            <p:spPr>
              <a:xfrm>
                <a:off x="13014" y="6628"/>
                <a:ext cx="1568" cy="77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1200">
                    <a:solidFill>
                      <a:schemeClr val="tx1"/>
                    </a:solidFill>
                    <a:latin typeface="+mj-lt"/>
                    <a:cs typeface="+mj-lt"/>
                    <a:sym typeface="+mn-ea"/>
                  </a:rPr>
                  <a:t>Casserole</a:t>
                </a:r>
                <a:endParaRPr lang="en-US" altLang="en-US" sz="1200">
                  <a:solidFill>
                    <a:schemeClr val="tx1"/>
                  </a:solidFill>
                  <a:latin typeface="+mj-lt"/>
                  <a:cs typeface="+mj-lt"/>
                  <a:sym typeface="+mn-ea"/>
                </a:endParaRPr>
              </a:p>
            </p:txBody>
          </p:sp>
          <p:sp>
            <p:nvSpPr>
              <p:cNvPr id="22" name="Rectangle 21"/>
              <p:cNvSpPr/>
              <p:nvPr/>
            </p:nvSpPr>
            <p:spPr>
              <a:xfrm>
                <a:off x="13013" y="5447"/>
                <a:ext cx="1568" cy="1087"/>
              </a:xfrm>
              <a:prstGeom prst="rect">
                <a:avLst/>
              </a:prstGeom>
              <a:noFill/>
              <a:ln w="9525">
                <a:solidFill>
                  <a:schemeClr val="tx1"/>
                </a:solidFill>
              </a:ln>
              <a:extLst>
                <a:ext uri="{909E8E84-426E-40DD-AFC4-6F175D3DCCD1}">
                  <a14:hiddenFill xmlns:a14="http://schemas.microsoft.com/office/drawing/2010/main">
                    <a:solidFill>
                      <a:schemeClr val="accent6">
                        <a:lumMod val="40000"/>
                        <a:lumOff val="6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1200">
                    <a:solidFill>
                      <a:schemeClr val="tx1"/>
                    </a:solidFill>
                    <a:latin typeface="+mj-lt"/>
                    <a:cs typeface="+mj-lt"/>
                    <a:sym typeface="+mn-ea"/>
                  </a:rPr>
                  <a:t>Aliment (</a:t>
                </a:r>
                <a:r>
                  <a:rPr lang="" altLang="en-US" sz="1200">
                    <a:solidFill>
                      <a:schemeClr val="tx1"/>
                    </a:solidFill>
                    <a:latin typeface="+mj-lt"/>
                    <a:cs typeface="+mj-lt"/>
                    <a:sym typeface="+mn-ea"/>
                  </a:rPr>
                  <a:t>légu</a:t>
                </a:r>
                <a:endParaRPr lang="" altLang="en-US" sz="1200">
                  <a:solidFill>
                    <a:schemeClr val="tx1"/>
                  </a:solidFill>
                  <a:latin typeface="+mj-lt"/>
                  <a:cs typeface="+mj-lt"/>
                  <a:sym typeface="+mn-ea"/>
                </a:endParaRPr>
              </a:p>
              <a:p>
                <a:pPr algn="ctr"/>
                <a:r>
                  <a:rPr lang="" altLang="en-US" sz="1200">
                    <a:solidFill>
                      <a:schemeClr val="tx1"/>
                    </a:solidFill>
                    <a:latin typeface="+mj-lt"/>
                    <a:cs typeface="+mj-lt"/>
                    <a:sym typeface="+mn-ea"/>
                  </a:rPr>
                  <a:t>mes</a:t>
                </a:r>
                <a:r>
                  <a:rPr lang="en-US" altLang="en-US" sz="1200">
                    <a:solidFill>
                      <a:schemeClr val="tx1"/>
                    </a:solidFill>
                    <a:latin typeface="+mj-lt"/>
                    <a:cs typeface="+mj-lt"/>
                    <a:sym typeface="+mn-ea"/>
                  </a:rPr>
                  <a:t>,...)</a:t>
                </a:r>
                <a:endParaRPr lang="en-US" altLang="en-US" sz="1200">
                  <a:solidFill>
                    <a:schemeClr val="tx1"/>
                  </a:solidFill>
                  <a:latin typeface="+mj-lt"/>
                  <a:cs typeface="+mj-lt"/>
                  <a:sym typeface="+mn-ea"/>
                </a:endParaRPr>
              </a:p>
            </p:txBody>
          </p:sp>
        </p:grpSp>
      </p:grpSp>
      <p:sp>
        <p:nvSpPr>
          <p:cNvPr id="23" name="Rectangle 22"/>
          <p:cNvSpPr/>
          <p:nvPr/>
        </p:nvSpPr>
        <p:spPr>
          <a:xfrm>
            <a:off x="1990090" y="5816600"/>
            <a:ext cx="1541145" cy="554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sz="2000" spc="-1">
                <a:solidFill>
                  <a:schemeClr val="bg1"/>
                </a:solidFill>
                <a:latin typeface="Caladea" panose="02040503050406030204" charset="0"/>
                <a:cs typeface="Caladea" panose="02040503050406030204" charset="0"/>
                <a:sym typeface="+mn-ea"/>
              </a:rPr>
              <a:t>Datacentre</a:t>
            </a:r>
            <a:endParaRPr lang="" altLang="en-US" sz="2000" spc="-1">
              <a:solidFill>
                <a:schemeClr val="bg1"/>
              </a:solidFill>
              <a:latin typeface="Caladea" panose="02040503050406030204" charset="0"/>
              <a:cs typeface="Caladea" panose="02040503050406030204" charset="0"/>
              <a:sym typeface="+mn-ea"/>
            </a:endParaRPr>
          </a:p>
        </p:txBody>
      </p:sp>
      <p:sp>
        <p:nvSpPr>
          <p:cNvPr id="24" name="Rectangle 23"/>
          <p:cNvSpPr/>
          <p:nvPr/>
        </p:nvSpPr>
        <p:spPr>
          <a:xfrm>
            <a:off x="8152130" y="5729605"/>
            <a:ext cx="3469005" cy="554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2000" spc="-1">
                <a:solidFill>
                  <a:schemeClr val="bg1"/>
                </a:solidFill>
                <a:latin typeface="Caladea" panose="02040503050406030204" charset="0"/>
                <a:cs typeface="Caladea" panose="02040503050406030204" charset="0"/>
                <a:sym typeface="+mn-ea"/>
              </a:rPr>
              <a:t>Plaque m</a:t>
            </a:r>
            <a:r>
              <a:rPr lang="" altLang="en-US" sz="2000" spc="-1">
                <a:solidFill>
                  <a:schemeClr val="bg1"/>
                </a:solidFill>
                <a:latin typeface="Caladea" panose="02040503050406030204" charset="0"/>
                <a:cs typeface="Caladea" panose="02040503050406030204" charset="0"/>
                <a:sym typeface="+mn-ea"/>
              </a:rPr>
              <a:t>ulti-</a:t>
            </a:r>
            <a:r>
              <a:rPr lang="en-US" altLang="en-US" sz="2000" spc="-1">
                <a:solidFill>
                  <a:schemeClr val="bg1"/>
                </a:solidFill>
                <a:latin typeface="Caladea" panose="02040503050406030204" charset="0"/>
                <a:cs typeface="Caladea" panose="02040503050406030204" charset="0"/>
                <a:sym typeface="+mn-ea"/>
              </a:rPr>
              <a:t>foyer</a:t>
            </a:r>
            <a:r>
              <a:rPr lang="" altLang="en-US" sz="2000" spc="-1">
                <a:solidFill>
                  <a:schemeClr val="bg1"/>
                </a:solidFill>
                <a:latin typeface="Caladea" panose="02040503050406030204" charset="0"/>
                <a:cs typeface="Caladea" panose="02040503050406030204" charset="0"/>
                <a:sym typeface="+mn-ea"/>
              </a:rPr>
              <a:t>s</a:t>
            </a:r>
            <a:endParaRPr lang="" altLang="en-US" sz="2000" spc="-1">
              <a:solidFill>
                <a:schemeClr val="bg1"/>
              </a:solidFill>
              <a:latin typeface="Caladea" panose="02040503050406030204" charset="0"/>
              <a:cs typeface="Caladea" panose="02040503050406030204" charset="0"/>
              <a:sym typeface="+mn-ea"/>
            </a:endParaRPr>
          </a:p>
        </p:txBody>
      </p:sp>
      <p:sp>
        <p:nvSpPr>
          <p:cNvPr id="239" name="CustomShape 17"/>
          <p:cNvSpPr/>
          <p:nvPr/>
        </p:nvSpPr>
        <p:spPr>
          <a:xfrm>
            <a:off x="455295" y="6371590"/>
            <a:ext cx="436880" cy="27305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altLang="en-US" sz="1200" b="1" strike="noStrike" spc="-1">
                <a:solidFill>
                  <a:schemeClr val="bg1"/>
                </a:solidFill>
                <a:latin typeface="Caladea" panose="02040503050406030204" charset="0"/>
                <a:cs typeface="Caladea" panose="02040503050406030204" charset="0"/>
              </a:rPr>
              <a:t>6</a:t>
            </a:r>
            <a:r>
              <a:rPr lang="en-US" altLang="fr-FR" sz="1200" b="1" strike="noStrike" spc="-1">
                <a:solidFill>
                  <a:schemeClr val="bg1"/>
                </a:solidFill>
                <a:latin typeface="Caladea" panose="02040503050406030204" charset="0"/>
                <a:cs typeface="Caladea" panose="02040503050406030204" charset="0"/>
              </a:rPr>
              <a:t>/</a:t>
            </a:r>
            <a:r>
              <a:rPr lang="en-US" altLang="en-US" sz="1200" b="1" strike="noStrike" spc="-1">
                <a:solidFill>
                  <a:schemeClr val="bg1"/>
                </a:solidFill>
                <a:latin typeface="Caladea" panose="02040503050406030204" charset="0"/>
                <a:cs typeface="Caladea" panose="02040503050406030204" charset="0"/>
              </a:rPr>
              <a:t>11</a:t>
            </a:r>
            <a:endParaRPr lang="en-US" altLang="en-US" sz="1200" b="1" strike="noStrike" spc="-1">
              <a:solidFill>
                <a:schemeClr val="bg1"/>
              </a:solidFill>
              <a:latin typeface="Caladea" panose="02040503050406030204" charset="0"/>
              <a:cs typeface="Caladea" panose="02040503050406030204" charset="0"/>
            </a:endParaRPr>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6" name="Grouper 15"/>
          <p:cNvGrpSpPr/>
          <p:nvPr/>
        </p:nvGrpSpPr>
        <p:grpSpPr>
          <a:xfrm rot="0">
            <a:off x="1149985" y="342900"/>
            <a:ext cx="977900" cy="2590165"/>
            <a:chOff x="12838" y="3640"/>
            <a:chExt cx="1918" cy="5282"/>
          </a:xfrm>
        </p:grpSpPr>
        <p:sp>
          <p:nvSpPr>
            <p:cNvPr id="9" name="Rectangle 8"/>
            <p:cNvSpPr/>
            <p:nvPr/>
          </p:nvSpPr>
          <p:spPr>
            <a:xfrm>
              <a:off x="12838" y="3640"/>
              <a:ext cx="1919" cy="52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tLang="en-US"/>
            </a:p>
          </p:txBody>
        </p:sp>
        <p:sp>
          <p:nvSpPr>
            <p:cNvPr id="12" name="Rectangle 11"/>
            <p:cNvSpPr/>
            <p:nvPr/>
          </p:nvSpPr>
          <p:spPr>
            <a:xfrm>
              <a:off x="13013" y="7552"/>
              <a:ext cx="1568" cy="12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fr-FR" sz="1200">
                  <a:solidFill>
                    <a:schemeClr val="tx1"/>
                  </a:solidFill>
                  <a:latin typeface="+mj-lt"/>
                  <a:cs typeface="+mj-lt"/>
                </a:rPr>
                <a:t>Foyer</a:t>
              </a:r>
              <a:endParaRPr lang="en-US" altLang="fr-FR" sz="1200">
                <a:solidFill>
                  <a:schemeClr val="tx1"/>
                </a:solidFill>
                <a:latin typeface="+mj-lt"/>
                <a:cs typeface="+mj-lt"/>
              </a:endParaRPr>
            </a:p>
          </p:txBody>
        </p:sp>
        <p:sp>
          <p:nvSpPr>
            <p:cNvPr id="14" name="Rectangle 13"/>
            <p:cNvSpPr/>
            <p:nvPr/>
          </p:nvSpPr>
          <p:spPr>
            <a:xfrm>
              <a:off x="13014" y="6628"/>
              <a:ext cx="1568" cy="77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900">
                  <a:solidFill>
                    <a:schemeClr val="tx1"/>
                  </a:solidFill>
                  <a:latin typeface="+mj-lt"/>
                  <a:cs typeface="+mj-lt"/>
                  <a:sym typeface="+mn-ea"/>
                </a:rPr>
                <a:t>Casserole</a:t>
              </a:r>
              <a:endParaRPr lang="en-US" altLang="en-US" sz="900">
                <a:solidFill>
                  <a:schemeClr val="tx1"/>
                </a:solidFill>
                <a:latin typeface="+mj-lt"/>
                <a:cs typeface="+mj-lt"/>
                <a:sym typeface="+mn-ea"/>
              </a:endParaRPr>
            </a:p>
          </p:txBody>
        </p:sp>
        <p:sp>
          <p:nvSpPr>
            <p:cNvPr id="15" name="Rectangle 14"/>
            <p:cNvSpPr/>
            <p:nvPr/>
          </p:nvSpPr>
          <p:spPr>
            <a:xfrm>
              <a:off x="13013" y="5447"/>
              <a:ext cx="1568" cy="1087"/>
            </a:xfrm>
            <a:prstGeom prst="rect">
              <a:avLst/>
            </a:prstGeom>
            <a:noFill/>
            <a:ln w="9525">
              <a:solidFill>
                <a:schemeClr val="tx1"/>
              </a:solidFill>
            </a:ln>
            <a:extLst>
              <a:ext uri="{909E8E84-426E-40DD-AFC4-6F175D3DCCD1}">
                <a14:hiddenFill xmlns:a14="http://schemas.microsoft.com/office/drawing/2010/main">
                  <a:solidFill>
                    <a:schemeClr val="accent6">
                      <a:lumMod val="40000"/>
                      <a:lumOff val="6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1200">
                  <a:solidFill>
                    <a:schemeClr val="tx1"/>
                  </a:solidFill>
                  <a:latin typeface="+mj-lt"/>
                  <a:cs typeface="+mj-lt"/>
                  <a:sym typeface="+mn-ea"/>
                </a:rPr>
                <a:t>Aliment (riz,...)</a:t>
              </a:r>
              <a:endParaRPr lang="en-US" altLang="en-US" sz="1200">
                <a:solidFill>
                  <a:schemeClr val="tx1"/>
                </a:solidFill>
                <a:latin typeface="+mj-lt"/>
                <a:cs typeface="+mj-lt"/>
                <a:sym typeface="+mn-ea"/>
              </a:endParaRPr>
            </a:p>
          </p:txBody>
        </p:sp>
      </p:grpSp>
      <p:grpSp>
        <p:nvGrpSpPr>
          <p:cNvPr id="17" name="Grouper 16"/>
          <p:cNvGrpSpPr/>
          <p:nvPr/>
        </p:nvGrpSpPr>
        <p:grpSpPr>
          <a:xfrm rot="0">
            <a:off x="2049145" y="343535"/>
            <a:ext cx="977900" cy="2586355"/>
            <a:chOff x="12838" y="3640"/>
            <a:chExt cx="1918" cy="5282"/>
          </a:xfrm>
        </p:grpSpPr>
        <p:sp>
          <p:nvSpPr>
            <p:cNvPr id="18" name="Rectangle 17"/>
            <p:cNvSpPr/>
            <p:nvPr/>
          </p:nvSpPr>
          <p:spPr>
            <a:xfrm>
              <a:off x="12838" y="3640"/>
              <a:ext cx="1919" cy="52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tLang="en-US"/>
            </a:p>
          </p:txBody>
        </p:sp>
        <p:sp>
          <p:nvSpPr>
            <p:cNvPr id="19" name="Rectangle 18"/>
            <p:cNvSpPr/>
            <p:nvPr/>
          </p:nvSpPr>
          <p:spPr>
            <a:xfrm>
              <a:off x="13013" y="7552"/>
              <a:ext cx="1568" cy="12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fr-FR" sz="1200">
                  <a:solidFill>
                    <a:schemeClr val="tx1"/>
                  </a:solidFill>
                  <a:latin typeface="+mj-lt"/>
                  <a:cs typeface="+mj-lt"/>
                </a:rPr>
                <a:t>Foyer</a:t>
              </a:r>
              <a:endParaRPr lang="en-US" altLang="fr-FR" sz="1200">
                <a:solidFill>
                  <a:schemeClr val="tx1"/>
                </a:solidFill>
                <a:latin typeface="+mj-lt"/>
                <a:cs typeface="+mj-lt"/>
              </a:endParaRPr>
            </a:p>
          </p:txBody>
        </p:sp>
        <p:sp>
          <p:nvSpPr>
            <p:cNvPr id="20" name="Rectangle 19"/>
            <p:cNvSpPr/>
            <p:nvPr/>
          </p:nvSpPr>
          <p:spPr>
            <a:xfrm>
              <a:off x="13014" y="6628"/>
              <a:ext cx="1568" cy="77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900">
                  <a:solidFill>
                    <a:schemeClr val="tx1"/>
                  </a:solidFill>
                  <a:latin typeface="+mj-lt"/>
                  <a:cs typeface="+mj-lt"/>
                  <a:sym typeface="+mn-ea"/>
                </a:rPr>
                <a:t>Casserole</a:t>
              </a:r>
              <a:endParaRPr lang="en-US" altLang="en-US" sz="900">
                <a:solidFill>
                  <a:schemeClr val="tx1"/>
                </a:solidFill>
                <a:latin typeface="+mj-lt"/>
                <a:cs typeface="+mj-lt"/>
                <a:sym typeface="+mn-ea"/>
              </a:endParaRPr>
            </a:p>
          </p:txBody>
        </p:sp>
        <p:sp>
          <p:nvSpPr>
            <p:cNvPr id="21" name="Rectangle 20"/>
            <p:cNvSpPr/>
            <p:nvPr/>
          </p:nvSpPr>
          <p:spPr>
            <a:xfrm>
              <a:off x="13013" y="5447"/>
              <a:ext cx="1568" cy="1087"/>
            </a:xfrm>
            <a:prstGeom prst="rect">
              <a:avLst/>
            </a:prstGeom>
            <a:noFill/>
            <a:ln w="9525">
              <a:solidFill>
                <a:schemeClr val="tx1"/>
              </a:solidFill>
            </a:ln>
            <a:extLst>
              <a:ext uri="{909E8E84-426E-40DD-AFC4-6F175D3DCCD1}">
                <a14:hiddenFill xmlns:a14="http://schemas.microsoft.com/office/drawing/2010/main">
                  <a:solidFill>
                    <a:schemeClr val="accent6">
                      <a:lumMod val="40000"/>
                      <a:lumOff val="6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1200">
                  <a:solidFill>
                    <a:schemeClr val="tx1"/>
                  </a:solidFill>
                  <a:latin typeface="+mj-lt"/>
                  <a:cs typeface="+mj-lt"/>
                  <a:sym typeface="+mn-ea"/>
                </a:rPr>
                <a:t>Aliment (</a:t>
              </a:r>
              <a:r>
                <a:rPr lang="" altLang="en-US" sz="1200">
                  <a:solidFill>
                    <a:schemeClr val="tx1"/>
                  </a:solidFill>
                  <a:latin typeface="+mj-lt"/>
                  <a:cs typeface="+mj-lt"/>
                  <a:sym typeface="+mn-ea"/>
                </a:rPr>
                <a:t>pata</a:t>
              </a:r>
              <a:endParaRPr lang="" altLang="en-US" sz="1200">
                <a:solidFill>
                  <a:schemeClr val="tx1"/>
                </a:solidFill>
                <a:latin typeface="+mj-lt"/>
                <a:cs typeface="+mj-lt"/>
                <a:sym typeface="+mn-ea"/>
              </a:endParaRPr>
            </a:p>
            <a:p>
              <a:pPr algn="ctr"/>
              <a:r>
                <a:rPr lang="" altLang="en-US" sz="1200">
                  <a:solidFill>
                    <a:schemeClr val="tx1"/>
                  </a:solidFill>
                  <a:latin typeface="+mj-lt"/>
                  <a:cs typeface="+mj-lt"/>
                  <a:sym typeface="+mn-ea"/>
                </a:rPr>
                <a:t>tes</a:t>
              </a:r>
              <a:r>
                <a:rPr lang="en-US" altLang="en-US" sz="1200">
                  <a:solidFill>
                    <a:schemeClr val="tx1"/>
                  </a:solidFill>
                  <a:latin typeface="+mj-lt"/>
                  <a:cs typeface="+mj-lt"/>
                  <a:sym typeface="+mn-ea"/>
                </a:rPr>
                <a:t>,...)</a:t>
              </a:r>
              <a:endParaRPr lang="en-US" altLang="en-US" sz="1200">
                <a:solidFill>
                  <a:schemeClr val="tx1"/>
                </a:solidFill>
                <a:latin typeface="+mj-lt"/>
                <a:cs typeface="+mj-lt"/>
                <a:sym typeface="+mn-ea"/>
              </a:endParaRPr>
            </a:p>
          </p:txBody>
        </p:sp>
      </p:grpSp>
      <p:sp>
        <p:nvSpPr>
          <p:cNvPr id="23" name="Rectangle 22"/>
          <p:cNvSpPr/>
          <p:nvPr/>
        </p:nvSpPr>
        <p:spPr>
          <a:xfrm>
            <a:off x="2947670" y="342900"/>
            <a:ext cx="3206115" cy="259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tLang="en-US"/>
          </a:p>
        </p:txBody>
      </p:sp>
      <p:sp>
        <p:nvSpPr>
          <p:cNvPr id="24" name="Rectangle 23"/>
          <p:cNvSpPr/>
          <p:nvPr/>
        </p:nvSpPr>
        <p:spPr>
          <a:xfrm>
            <a:off x="3037205" y="2261235"/>
            <a:ext cx="799465" cy="59753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fr-FR" sz="1200">
                <a:solidFill>
                  <a:schemeClr val="tx1"/>
                </a:solidFill>
                <a:latin typeface="+mj-lt"/>
                <a:cs typeface="+mj-lt"/>
              </a:rPr>
              <a:t>Foyer</a:t>
            </a:r>
            <a:endParaRPr lang="en-US" altLang="fr-FR" sz="1200">
              <a:solidFill>
                <a:schemeClr val="tx1"/>
              </a:solidFill>
              <a:latin typeface="+mj-lt"/>
              <a:cs typeface="+mj-lt"/>
            </a:endParaRPr>
          </a:p>
        </p:txBody>
      </p:sp>
      <p:sp>
        <p:nvSpPr>
          <p:cNvPr id="26" name="Rectangle 25"/>
          <p:cNvSpPr/>
          <p:nvPr/>
        </p:nvSpPr>
        <p:spPr>
          <a:xfrm>
            <a:off x="3037205" y="1807845"/>
            <a:ext cx="799465" cy="38036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900">
                <a:solidFill>
                  <a:schemeClr val="tx1"/>
                </a:solidFill>
                <a:latin typeface="+mj-lt"/>
                <a:cs typeface="+mj-lt"/>
                <a:sym typeface="+mn-ea"/>
              </a:rPr>
              <a:t>Casserole</a:t>
            </a:r>
            <a:endParaRPr lang="en-US" altLang="en-US" sz="900">
              <a:solidFill>
                <a:schemeClr val="tx1"/>
              </a:solidFill>
              <a:latin typeface="+mj-lt"/>
              <a:cs typeface="+mj-lt"/>
              <a:sym typeface="+mn-ea"/>
            </a:endParaRPr>
          </a:p>
        </p:txBody>
      </p:sp>
      <p:sp>
        <p:nvSpPr>
          <p:cNvPr id="27" name="Rectangle 26"/>
          <p:cNvSpPr/>
          <p:nvPr/>
        </p:nvSpPr>
        <p:spPr>
          <a:xfrm>
            <a:off x="3037205" y="1228725"/>
            <a:ext cx="799465" cy="532765"/>
          </a:xfrm>
          <a:prstGeom prst="rect">
            <a:avLst/>
          </a:prstGeom>
          <a:noFill/>
          <a:ln w="9525">
            <a:solidFill>
              <a:schemeClr val="tx1"/>
            </a:solidFill>
          </a:ln>
          <a:extLst>
            <a:ext uri="{909E8E84-426E-40DD-AFC4-6F175D3DCCD1}">
              <a14:hiddenFill xmlns:a14="http://schemas.microsoft.com/office/drawing/2010/main">
                <a:solidFill>
                  <a:schemeClr val="accent6">
                    <a:lumMod val="40000"/>
                    <a:lumOff val="6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1200">
                <a:solidFill>
                  <a:schemeClr val="tx1"/>
                </a:solidFill>
                <a:latin typeface="+mj-lt"/>
                <a:cs typeface="+mj-lt"/>
                <a:sym typeface="+mn-ea"/>
              </a:rPr>
              <a:t>Aliment (</a:t>
            </a:r>
            <a:r>
              <a:rPr lang="" altLang="en-US" sz="1200">
                <a:solidFill>
                  <a:schemeClr val="tx1"/>
                </a:solidFill>
                <a:latin typeface="+mj-lt"/>
                <a:cs typeface="+mj-lt"/>
                <a:sym typeface="+mn-ea"/>
              </a:rPr>
              <a:t>légu</a:t>
            </a:r>
            <a:endParaRPr lang="" altLang="en-US" sz="1200">
              <a:solidFill>
                <a:schemeClr val="tx1"/>
              </a:solidFill>
              <a:latin typeface="+mj-lt"/>
              <a:cs typeface="+mj-lt"/>
              <a:sym typeface="+mn-ea"/>
            </a:endParaRPr>
          </a:p>
          <a:p>
            <a:pPr algn="ctr"/>
            <a:r>
              <a:rPr lang="" altLang="en-US" sz="1200">
                <a:solidFill>
                  <a:schemeClr val="tx1"/>
                </a:solidFill>
                <a:latin typeface="+mj-lt"/>
                <a:cs typeface="+mj-lt"/>
                <a:sym typeface="+mn-ea"/>
              </a:rPr>
              <a:t>mes</a:t>
            </a:r>
            <a:r>
              <a:rPr lang="en-US" altLang="en-US" sz="1200">
                <a:solidFill>
                  <a:schemeClr val="tx1"/>
                </a:solidFill>
                <a:latin typeface="+mj-lt"/>
                <a:cs typeface="+mj-lt"/>
                <a:sym typeface="+mn-ea"/>
              </a:rPr>
              <a:t>,...)</a:t>
            </a:r>
            <a:endParaRPr lang="en-US" altLang="en-US" sz="1200">
              <a:solidFill>
                <a:schemeClr val="tx1"/>
              </a:solidFill>
              <a:latin typeface="+mj-lt"/>
              <a:cs typeface="+mj-lt"/>
              <a:sym typeface="+mn-ea"/>
            </a:endParaRPr>
          </a:p>
        </p:txBody>
      </p:sp>
      <p:sp>
        <p:nvSpPr>
          <p:cNvPr id="30" name="Rectangle 29"/>
          <p:cNvSpPr/>
          <p:nvPr/>
        </p:nvSpPr>
        <p:spPr>
          <a:xfrm>
            <a:off x="7851140" y="419100"/>
            <a:ext cx="2033270" cy="25869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tLang="en-US"/>
          </a:p>
        </p:txBody>
      </p:sp>
      <p:sp>
        <p:nvSpPr>
          <p:cNvPr id="31" name="Rectangle 30"/>
          <p:cNvSpPr/>
          <p:nvPr/>
        </p:nvSpPr>
        <p:spPr>
          <a:xfrm>
            <a:off x="8036560" y="2334895"/>
            <a:ext cx="1661160" cy="5969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fr-FR" sz="1200">
                <a:solidFill>
                  <a:schemeClr val="tx1"/>
                </a:solidFill>
                <a:latin typeface="+mj-lt"/>
                <a:cs typeface="+mj-lt"/>
              </a:rPr>
              <a:t>Foyer</a:t>
            </a:r>
            <a:endParaRPr lang="en-US" altLang="fr-FR" sz="1200">
              <a:solidFill>
                <a:schemeClr val="tx1"/>
              </a:solidFill>
              <a:latin typeface="+mj-lt"/>
              <a:cs typeface="+mj-lt"/>
            </a:endParaRPr>
          </a:p>
        </p:txBody>
      </p:sp>
      <p:sp>
        <p:nvSpPr>
          <p:cNvPr id="32" name="Rectangle 31"/>
          <p:cNvSpPr/>
          <p:nvPr/>
        </p:nvSpPr>
        <p:spPr>
          <a:xfrm>
            <a:off x="8037830" y="835660"/>
            <a:ext cx="1661160" cy="142621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en-US" sz="900">
              <a:solidFill>
                <a:schemeClr val="tx1"/>
              </a:solidFill>
              <a:latin typeface="+mj-lt"/>
              <a:cs typeface="+mj-lt"/>
              <a:sym typeface="+mn-ea"/>
            </a:endParaRPr>
          </a:p>
          <a:p>
            <a:pPr algn="ctr"/>
            <a:endParaRPr lang="en-US" altLang="en-US" sz="900">
              <a:solidFill>
                <a:schemeClr val="tx1"/>
              </a:solidFill>
              <a:latin typeface="+mj-lt"/>
              <a:cs typeface="+mj-lt"/>
              <a:sym typeface="+mn-ea"/>
            </a:endParaRPr>
          </a:p>
          <a:p>
            <a:pPr algn="ctr"/>
            <a:endParaRPr lang="en-US" altLang="en-US" sz="900">
              <a:solidFill>
                <a:schemeClr val="tx1"/>
              </a:solidFill>
              <a:latin typeface="+mj-lt"/>
              <a:cs typeface="+mj-lt"/>
              <a:sym typeface="+mn-ea"/>
            </a:endParaRPr>
          </a:p>
          <a:p>
            <a:pPr algn="ctr"/>
            <a:endParaRPr lang="en-US" altLang="en-US" sz="900">
              <a:solidFill>
                <a:schemeClr val="tx1"/>
              </a:solidFill>
              <a:latin typeface="+mj-lt"/>
              <a:cs typeface="+mj-lt"/>
              <a:sym typeface="+mn-ea"/>
            </a:endParaRPr>
          </a:p>
          <a:p>
            <a:pPr algn="ctr"/>
            <a:endParaRPr lang="en-US" altLang="en-US" sz="900">
              <a:solidFill>
                <a:schemeClr val="tx1"/>
              </a:solidFill>
              <a:latin typeface="+mj-lt"/>
              <a:cs typeface="+mj-lt"/>
              <a:sym typeface="+mn-ea"/>
            </a:endParaRPr>
          </a:p>
          <a:p>
            <a:pPr algn="ctr"/>
            <a:endParaRPr lang="en-US" altLang="en-US" sz="900">
              <a:solidFill>
                <a:schemeClr val="tx1"/>
              </a:solidFill>
              <a:latin typeface="+mj-lt"/>
              <a:cs typeface="+mj-lt"/>
              <a:sym typeface="+mn-ea"/>
            </a:endParaRPr>
          </a:p>
          <a:p>
            <a:pPr algn="ctr"/>
            <a:endParaRPr lang="en-US" altLang="en-US" sz="900">
              <a:solidFill>
                <a:schemeClr val="tx1"/>
              </a:solidFill>
              <a:latin typeface="+mj-lt"/>
              <a:cs typeface="+mj-lt"/>
              <a:sym typeface="+mn-ea"/>
            </a:endParaRPr>
          </a:p>
          <a:p>
            <a:pPr algn="ctr"/>
            <a:endParaRPr lang="en-US" altLang="en-US" sz="900">
              <a:solidFill>
                <a:schemeClr val="tx1"/>
              </a:solidFill>
              <a:latin typeface="+mj-lt"/>
              <a:cs typeface="+mj-lt"/>
              <a:sym typeface="+mn-ea"/>
            </a:endParaRPr>
          </a:p>
          <a:p>
            <a:pPr algn="ctr"/>
            <a:r>
              <a:rPr lang="en-US" altLang="en-US" sz="900">
                <a:solidFill>
                  <a:schemeClr val="tx1"/>
                </a:solidFill>
                <a:latin typeface="+mj-lt"/>
                <a:cs typeface="+mj-lt"/>
                <a:sym typeface="+mn-ea"/>
              </a:rPr>
              <a:t>Casserole</a:t>
            </a:r>
            <a:endParaRPr lang="en-US" altLang="en-US" sz="900">
              <a:solidFill>
                <a:schemeClr val="tx1"/>
              </a:solidFill>
              <a:latin typeface="+mj-lt"/>
              <a:cs typeface="+mj-lt"/>
              <a:sym typeface="+mn-ea"/>
            </a:endParaRPr>
          </a:p>
        </p:txBody>
      </p:sp>
      <p:sp>
        <p:nvSpPr>
          <p:cNvPr id="33" name="Rectangle 32"/>
          <p:cNvSpPr/>
          <p:nvPr/>
        </p:nvSpPr>
        <p:spPr>
          <a:xfrm>
            <a:off x="8038465" y="1658620"/>
            <a:ext cx="1659255" cy="28702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sz="1200">
                <a:solidFill>
                  <a:schemeClr val="tx1"/>
                </a:solidFill>
                <a:latin typeface="+mj-lt"/>
                <a:cs typeface="+mj-lt"/>
                <a:sym typeface="+mn-ea"/>
              </a:rPr>
              <a:t>Riz</a:t>
            </a:r>
            <a:endParaRPr lang="" altLang="en-US" sz="1200">
              <a:solidFill>
                <a:schemeClr val="tx1"/>
              </a:solidFill>
              <a:latin typeface="+mj-lt"/>
              <a:cs typeface="+mj-lt"/>
              <a:sym typeface="+mn-ea"/>
            </a:endParaRPr>
          </a:p>
        </p:txBody>
      </p:sp>
      <p:sp>
        <p:nvSpPr>
          <p:cNvPr id="34" name="Rectangle 33"/>
          <p:cNvSpPr/>
          <p:nvPr/>
        </p:nvSpPr>
        <p:spPr>
          <a:xfrm>
            <a:off x="8039735" y="1301750"/>
            <a:ext cx="1659255" cy="304800"/>
          </a:xfrm>
          <a:prstGeom prst="rect">
            <a:avLst/>
          </a:prstGeom>
          <a:solidFill>
            <a:schemeClr val="accent2">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sz="1200">
                <a:solidFill>
                  <a:schemeClr val="tx1"/>
                </a:solidFill>
                <a:latin typeface="+mj-lt"/>
                <a:cs typeface="+mj-lt"/>
                <a:sym typeface="+mn-ea"/>
              </a:rPr>
              <a:t>Patates</a:t>
            </a:r>
            <a:endParaRPr lang="" altLang="en-US" sz="1200">
              <a:solidFill>
                <a:schemeClr val="tx1"/>
              </a:solidFill>
              <a:latin typeface="+mj-lt"/>
              <a:cs typeface="+mj-lt"/>
              <a:sym typeface="+mn-ea"/>
            </a:endParaRPr>
          </a:p>
        </p:txBody>
      </p:sp>
      <p:sp>
        <p:nvSpPr>
          <p:cNvPr id="35" name="Rectangle 34"/>
          <p:cNvSpPr/>
          <p:nvPr/>
        </p:nvSpPr>
        <p:spPr>
          <a:xfrm>
            <a:off x="8039735" y="923290"/>
            <a:ext cx="1659255" cy="30480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sz="1200">
                <a:solidFill>
                  <a:schemeClr val="tx1"/>
                </a:solidFill>
                <a:latin typeface="+mj-lt"/>
                <a:cs typeface="+mj-lt"/>
                <a:sym typeface="+mn-ea"/>
              </a:rPr>
              <a:t>Légumes</a:t>
            </a:r>
            <a:endParaRPr lang="" altLang="en-US" sz="1200">
              <a:solidFill>
                <a:schemeClr val="tx1"/>
              </a:solidFill>
              <a:latin typeface="+mj-lt"/>
              <a:cs typeface="+mj-lt"/>
              <a:sym typeface="+mn-ea"/>
            </a:endParaRPr>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7" name="Grouper 6"/>
          <p:cNvGrpSpPr/>
          <p:nvPr/>
        </p:nvGrpSpPr>
        <p:grpSpPr>
          <a:xfrm>
            <a:off x="1155700" y="2933700"/>
            <a:ext cx="8779510" cy="2974975"/>
            <a:chOff x="1680" y="3262"/>
            <a:chExt cx="15840" cy="6225"/>
          </a:xfrm>
        </p:grpSpPr>
        <p:pic>
          <p:nvPicPr>
            <p:cNvPr id="3" name="Image 2" descr="virt_prez1"/>
            <p:cNvPicPr>
              <a:picLocks noChangeAspect="1"/>
            </p:cNvPicPr>
            <p:nvPr/>
          </p:nvPicPr>
          <p:blipFill>
            <a:blip r:embed="rId1"/>
            <a:stretch>
              <a:fillRect/>
            </a:stretch>
          </p:blipFill>
          <p:spPr>
            <a:xfrm>
              <a:off x="1680" y="3627"/>
              <a:ext cx="15840" cy="5296"/>
            </a:xfrm>
            <a:prstGeom prst="rect">
              <a:avLst/>
            </a:prstGeom>
          </p:spPr>
        </p:pic>
        <p:sp>
          <p:nvSpPr>
            <p:cNvPr id="5" name="Rectangle 4"/>
            <p:cNvSpPr/>
            <p:nvPr/>
          </p:nvSpPr>
          <p:spPr>
            <a:xfrm>
              <a:off x="10696" y="3262"/>
              <a:ext cx="3063" cy="62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tLang="en-US"/>
            </a:p>
          </p:txBody>
        </p:sp>
      </p:grpSp>
      <p:cxnSp>
        <p:nvCxnSpPr>
          <p:cNvPr id="10" name="Connecteur en angle 9"/>
          <p:cNvCxnSpPr>
            <a:stCxn id="11" idx="3"/>
          </p:cNvCxnSpPr>
          <p:nvPr/>
        </p:nvCxnSpPr>
        <p:spPr>
          <a:xfrm flipV="1">
            <a:off x="6188710" y="4773930"/>
            <a:ext cx="1822450" cy="1315085"/>
          </a:xfrm>
          <a:prstGeom prst="bentConnector3">
            <a:avLst>
              <a:gd name="adj1" fmla="val 50000"/>
            </a:avLst>
          </a:prstGeom>
          <a:ln>
            <a:tailEnd type="arrow" w="med" len="med"/>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1379220" y="5889625"/>
            <a:ext cx="4809490" cy="3981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en-US" altLang="en-US" sz="2000" spc="-1">
                <a:solidFill>
                  <a:schemeClr val="bg1"/>
                </a:solidFill>
                <a:latin typeface="Caladea" panose="02040503050406030204" charset="0"/>
                <a:cs typeface="Caladea" panose="02040503050406030204" charset="0"/>
                <a:sym typeface="+mn-ea"/>
              </a:rPr>
              <a:t>Support logiciel pour la virtualisation</a:t>
            </a:r>
            <a:endParaRPr lang="en-US" altLang="en-US" sz="2000" spc="-1">
              <a:solidFill>
                <a:schemeClr val="bg1"/>
              </a:solidFill>
              <a:latin typeface="Caladea" panose="02040503050406030204" charset="0"/>
              <a:cs typeface="Caladea" panose="02040503050406030204" charset="0"/>
              <a:sym typeface="+mn-ea"/>
            </a:endParaRPr>
          </a:p>
        </p:txBody>
      </p:sp>
      <p:cxnSp>
        <p:nvCxnSpPr>
          <p:cNvPr id="6" name="Connecteur en angle 5"/>
          <p:cNvCxnSpPr>
            <a:stCxn id="8" idx="3"/>
          </p:cNvCxnSpPr>
          <p:nvPr/>
        </p:nvCxnSpPr>
        <p:spPr>
          <a:xfrm flipV="1">
            <a:off x="6350000" y="5497195"/>
            <a:ext cx="1637030" cy="1080770"/>
          </a:xfrm>
          <a:prstGeom prst="bentConnector3">
            <a:avLst>
              <a:gd name="adj1" fmla="val 50000"/>
            </a:avLst>
          </a:prstGeom>
          <a:ln>
            <a:tailEnd type="arrow" w="med" len="med"/>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444625" y="6378575"/>
            <a:ext cx="4905375" cy="3981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en-US" altLang="en-US" sz="2000" spc="-1">
                <a:solidFill>
                  <a:schemeClr val="bg1"/>
                </a:solidFill>
                <a:latin typeface="Caladea" panose="02040503050406030204" charset="0"/>
                <a:cs typeface="Caladea" panose="02040503050406030204" charset="0"/>
                <a:sym typeface="+mn-ea"/>
              </a:rPr>
              <a:t>Support matériel pour la virtualisation</a:t>
            </a:r>
            <a:endParaRPr lang="en-US" altLang="en-US" sz="2000" spc="-1">
              <a:solidFill>
                <a:schemeClr val="bg1"/>
              </a:solidFill>
              <a:latin typeface="Caladea" panose="02040503050406030204" charset="0"/>
              <a:cs typeface="Caladea" panose="02040503050406030204" charset="0"/>
              <a:sym typeface="+mn-ea"/>
            </a:endParaRPr>
          </a:p>
        </p:txBody>
      </p:sp>
      <p:grpSp>
        <p:nvGrpSpPr>
          <p:cNvPr id="16" name="Grouper 15"/>
          <p:cNvGrpSpPr/>
          <p:nvPr/>
        </p:nvGrpSpPr>
        <p:grpSpPr>
          <a:xfrm rot="0">
            <a:off x="1149985" y="342900"/>
            <a:ext cx="977900" cy="2590165"/>
            <a:chOff x="12838" y="3640"/>
            <a:chExt cx="1918" cy="5282"/>
          </a:xfrm>
        </p:grpSpPr>
        <p:sp>
          <p:nvSpPr>
            <p:cNvPr id="9" name="Rectangle 8"/>
            <p:cNvSpPr/>
            <p:nvPr/>
          </p:nvSpPr>
          <p:spPr>
            <a:xfrm>
              <a:off x="12838" y="3640"/>
              <a:ext cx="1919" cy="52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tLang="en-US"/>
            </a:p>
          </p:txBody>
        </p:sp>
        <p:sp>
          <p:nvSpPr>
            <p:cNvPr id="12" name="Rectangle 11"/>
            <p:cNvSpPr/>
            <p:nvPr/>
          </p:nvSpPr>
          <p:spPr>
            <a:xfrm>
              <a:off x="13013" y="7552"/>
              <a:ext cx="1568" cy="12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fr-FR" sz="1200">
                  <a:solidFill>
                    <a:schemeClr val="tx1"/>
                  </a:solidFill>
                  <a:latin typeface="+mj-lt"/>
                  <a:cs typeface="+mj-lt"/>
                </a:rPr>
                <a:t>Foyer</a:t>
              </a:r>
              <a:endParaRPr lang="en-US" altLang="fr-FR" sz="1200">
                <a:solidFill>
                  <a:schemeClr val="tx1"/>
                </a:solidFill>
                <a:latin typeface="+mj-lt"/>
                <a:cs typeface="+mj-lt"/>
              </a:endParaRPr>
            </a:p>
          </p:txBody>
        </p:sp>
        <p:sp>
          <p:nvSpPr>
            <p:cNvPr id="14" name="Rectangle 13"/>
            <p:cNvSpPr/>
            <p:nvPr/>
          </p:nvSpPr>
          <p:spPr>
            <a:xfrm>
              <a:off x="13014" y="6628"/>
              <a:ext cx="1568" cy="77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900">
                  <a:solidFill>
                    <a:schemeClr val="tx1"/>
                  </a:solidFill>
                  <a:latin typeface="+mj-lt"/>
                  <a:cs typeface="+mj-lt"/>
                  <a:sym typeface="+mn-ea"/>
                </a:rPr>
                <a:t>Casserole</a:t>
              </a:r>
              <a:endParaRPr lang="en-US" altLang="en-US" sz="900">
                <a:solidFill>
                  <a:schemeClr val="tx1"/>
                </a:solidFill>
                <a:latin typeface="+mj-lt"/>
                <a:cs typeface="+mj-lt"/>
                <a:sym typeface="+mn-ea"/>
              </a:endParaRPr>
            </a:p>
          </p:txBody>
        </p:sp>
        <p:sp>
          <p:nvSpPr>
            <p:cNvPr id="15" name="Rectangle 14"/>
            <p:cNvSpPr/>
            <p:nvPr/>
          </p:nvSpPr>
          <p:spPr>
            <a:xfrm>
              <a:off x="13013" y="5447"/>
              <a:ext cx="1568" cy="1087"/>
            </a:xfrm>
            <a:prstGeom prst="rect">
              <a:avLst/>
            </a:prstGeom>
            <a:noFill/>
            <a:ln w="9525">
              <a:solidFill>
                <a:schemeClr val="tx1"/>
              </a:solidFill>
            </a:ln>
            <a:extLst>
              <a:ext uri="{909E8E84-426E-40DD-AFC4-6F175D3DCCD1}">
                <a14:hiddenFill xmlns:a14="http://schemas.microsoft.com/office/drawing/2010/main">
                  <a:solidFill>
                    <a:schemeClr val="accent6">
                      <a:lumMod val="40000"/>
                      <a:lumOff val="6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1200">
                  <a:solidFill>
                    <a:schemeClr val="tx1"/>
                  </a:solidFill>
                  <a:latin typeface="+mj-lt"/>
                  <a:cs typeface="+mj-lt"/>
                  <a:sym typeface="+mn-ea"/>
                </a:rPr>
                <a:t>Aliment (riz,...)</a:t>
              </a:r>
              <a:endParaRPr lang="en-US" altLang="en-US" sz="1200">
                <a:solidFill>
                  <a:schemeClr val="tx1"/>
                </a:solidFill>
                <a:latin typeface="+mj-lt"/>
                <a:cs typeface="+mj-lt"/>
                <a:sym typeface="+mn-ea"/>
              </a:endParaRPr>
            </a:p>
          </p:txBody>
        </p:sp>
      </p:grpSp>
      <p:grpSp>
        <p:nvGrpSpPr>
          <p:cNvPr id="17" name="Grouper 16"/>
          <p:cNvGrpSpPr/>
          <p:nvPr/>
        </p:nvGrpSpPr>
        <p:grpSpPr>
          <a:xfrm rot="0">
            <a:off x="2049145" y="343535"/>
            <a:ext cx="977900" cy="2586355"/>
            <a:chOff x="12838" y="3640"/>
            <a:chExt cx="1918" cy="5282"/>
          </a:xfrm>
        </p:grpSpPr>
        <p:sp>
          <p:nvSpPr>
            <p:cNvPr id="18" name="Rectangle 17"/>
            <p:cNvSpPr/>
            <p:nvPr/>
          </p:nvSpPr>
          <p:spPr>
            <a:xfrm>
              <a:off x="12838" y="3640"/>
              <a:ext cx="1919" cy="52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tLang="en-US"/>
            </a:p>
          </p:txBody>
        </p:sp>
        <p:sp>
          <p:nvSpPr>
            <p:cNvPr id="19" name="Rectangle 18"/>
            <p:cNvSpPr/>
            <p:nvPr/>
          </p:nvSpPr>
          <p:spPr>
            <a:xfrm>
              <a:off x="13013" y="7552"/>
              <a:ext cx="1568" cy="12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fr-FR" sz="1200">
                  <a:solidFill>
                    <a:schemeClr val="tx1"/>
                  </a:solidFill>
                  <a:latin typeface="+mj-lt"/>
                  <a:cs typeface="+mj-lt"/>
                </a:rPr>
                <a:t>Foyer</a:t>
              </a:r>
              <a:endParaRPr lang="en-US" altLang="fr-FR" sz="1200">
                <a:solidFill>
                  <a:schemeClr val="tx1"/>
                </a:solidFill>
                <a:latin typeface="+mj-lt"/>
                <a:cs typeface="+mj-lt"/>
              </a:endParaRPr>
            </a:p>
          </p:txBody>
        </p:sp>
        <p:sp>
          <p:nvSpPr>
            <p:cNvPr id="20" name="Rectangle 19"/>
            <p:cNvSpPr/>
            <p:nvPr/>
          </p:nvSpPr>
          <p:spPr>
            <a:xfrm>
              <a:off x="13014" y="6628"/>
              <a:ext cx="1568" cy="77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900">
                  <a:solidFill>
                    <a:schemeClr val="tx1"/>
                  </a:solidFill>
                  <a:latin typeface="+mj-lt"/>
                  <a:cs typeface="+mj-lt"/>
                  <a:sym typeface="+mn-ea"/>
                </a:rPr>
                <a:t>Casserole</a:t>
              </a:r>
              <a:endParaRPr lang="en-US" altLang="en-US" sz="900">
                <a:solidFill>
                  <a:schemeClr val="tx1"/>
                </a:solidFill>
                <a:latin typeface="+mj-lt"/>
                <a:cs typeface="+mj-lt"/>
                <a:sym typeface="+mn-ea"/>
              </a:endParaRPr>
            </a:p>
          </p:txBody>
        </p:sp>
        <p:sp>
          <p:nvSpPr>
            <p:cNvPr id="21" name="Rectangle 20"/>
            <p:cNvSpPr/>
            <p:nvPr/>
          </p:nvSpPr>
          <p:spPr>
            <a:xfrm>
              <a:off x="13013" y="5447"/>
              <a:ext cx="1568" cy="1087"/>
            </a:xfrm>
            <a:prstGeom prst="rect">
              <a:avLst/>
            </a:prstGeom>
            <a:noFill/>
            <a:ln w="9525">
              <a:solidFill>
                <a:schemeClr val="tx1"/>
              </a:solidFill>
            </a:ln>
            <a:extLst>
              <a:ext uri="{909E8E84-426E-40DD-AFC4-6F175D3DCCD1}">
                <a14:hiddenFill xmlns:a14="http://schemas.microsoft.com/office/drawing/2010/main">
                  <a:solidFill>
                    <a:schemeClr val="accent6">
                      <a:lumMod val="40000"/>
                      <a:lumOff val="6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1200">
                  <a:solidFill>
                    <a:schemeClr val="tx1"/>
                  </a:solidFill>
                  <a:latin typeface="+mj-lt"/>
                  <a:cs typeface="+mj-lt"/>
                  <a:sym typeface="+mn-ea"/>
                </a:rPr>
                <a:t>Aliment (pata</a:t>
              </a:r>
              <a:endParaRPr lang="en-US" altLang="en-US" sz="1200">
                <a:solidFill>
                  <a:schemeClr val="tx1"/>
                </a:solidFill>
                <a:latin typeface="+mj-lt"/>
                <a:cs typeface="+mj-lt"/>
                <a:sym typeface="+mn-ea"/>
              </a:endParaRPr>
            </a:p>
            <a:p>
              <a:pPr algn="ctr"/>
              <a:r>
                <a:rPr lang="en-US" altLang="en-US" sz="1200">
                  <a:solidFill>
                    <a:schemeClr val="tx1"/>
                  </a:solidFill>
                  <a:latin typeface="+mj-lt"/>
                  <a:cs typeface="+mj-lt"/>
                  <a:sym typeface="+mn-ea"/>
                </a:rPr>
                <a:t>tes,...)</a:t>
              </a:r>
              <a:endParaRPr lang="en-US" altLang="en-US" sz="1200">
                <a:solidFill>
                  <a:schemeClr val="tx1"/>
                </a:solidFill>
                <a:latin typeface="+mj-lt"/>
                <a:cs typeface="+mj-lt"/>
                <a:sym typeface="+mn-ea"/>
              </a:endParaRPr>
            </a:p>
          </p:txBody>
        </p:sp>
      </p:grpSp>
      <p:sp>
        <p:nvSpPr>
          <p:cNvPr id="23" name="Rectangle 22"/>
          <p:cNvSpPr/>
          <p:nvPr/>
        </p:nvSpPr>
        <p:spPr>
          <a:xfrm>
            <a:off x="2947670" y="342900"/>
            <a:ext cx="3206115" cy="259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tLang="en-US"/>
          </a:p>
        </p:txBody>
      </p:sp>
      <p:sp>
        <p:nvSpPr>
          <p:cNvPr id="24" name="Rectangle 23"/>
          <p:cNvSpPr/>
          <p:nvPr/>
        </p:nvSpPr>
        <p:spPr>
          <a:xfrm>
            <a:off x="3037205" y="2261235"/>
            <a:ext cx="799465" cy="59753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fr-FR" sz="1200">
                <a:solidFill>
                  <a:schemeClr val="tx1"/>
                </a:solidFill>
                <a:latin typeface="+mj-lt"/>
                <a:cs typeface="+mj-lt"/>
              </a:rPr>
              <a:t>Foyer</a:t>
            </a:r>
            <a:endParaRPr lang="en-US" altLang="fr-FR" sz="1200">
              <a:solidFill>
                <a:schemeClr val="tx1"/>
              </a:solidFill>
              <a:latin typeface="+mj-lt"/>
              <a:cs typeface="+mj-lt"/>
            </a:endParaRPr>
          </a:p>
        </p:txBody>
      </p:sp>
      <p:sp>
        <p:nvSpPr>
          <p:cNvPr id="26" name="Rectangle 25"/>
          <p:cNvSpPr/>
          <p:nvPr/>
        </p:nvSpPr>
        <p:spPr>
          <a:xfrm>
            <a:off x="3037205" y="1807845"/>
            <a:ext cx="799465" cy="38036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900">
                <a:solidFill>
                  <a:schemeClr val="tx1"/>
                </a:solidFill>
                <a:latin typeface="+mj-lt"/>
                <a:cs typeface="+mj-lt"/>
                <a:sym typeface="+mn-ea"/>
              </a:rPr>
              <a:t>Casserole</a:t>
            </a:r>
            <a:endParaRPr lang="en-US" altLang="en-US" sz="900">
              <a:solidFill>
                <a:schemeClr val="tx1"/>
              </a:solidFill>
              <a:latin typeface="+mj-lt"/>
              <a:cs typeface="+mj-lt"/>
              <a:sym typeface="+mn-ea"/>
            </a:endParaRPr>
          </a:p>
        </p:txBody>
      </p:sp>
      <p:sp>
        <p:nvSpPr>
          <p:cNvPr id="27" name="Rectangle 26"/>
          <p:cNvSpPr/>
          <p:nvPr/>
        </p:nvSpPr>
        <p:spPr>
          <a:xfrm>
            <a:off x="3037205" y="1228725"/>
            <a:ext cx="799465" cy="532765"/>
          </a:xfrm>
          <a:prstGeom prst="rect">
            <a:avLst/>
          </a:prstGeom>
          <a:noFill/>
          <a:ln w="9525">
            <a:solidFill>
              <a:schemeClr val="tx1"/>
            </a:solidFill>
          </a:ln>
          <a:extLst>
            <a:ext uri="{909E8E84-426E-40DD-AFC4-6F175D3DCCD1}">
              <a14:hiddenFill xmlns:a14="http://schemas.microsoft.com/office/drawing/2010/main">
                <a:solidFill>
                  <a:schemeClr val="accent6">
                    <a:lumMod val="40000"/>
                    <a:lumOff val="6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1200">
                <a:solidFill>
                  <a:schemeClr val="tx1"/>
                </a:solidFill>
                <a:latin typeface="+mj-lt"/>
                <a:cs typeface="+mj-lt"/>
                <a:sym typeface="+mn-ea"/>
              </a:rPr>
              <a:t>Aliment (légu</a:t>
            </a:r>
            <a:endParaRPr lang="en-US" altLang="en-US" sz="1200">
              <a:solidFill>
                <a:schemeClr val="tx1"/>
              </a:solidFill>
              <a:latin typeface="+mj-lt"/>
              <a:cs typeface="+mj-lt"/>
              <a:sym typeface="+mn-ea"/>
            </a:endParaRPr>
          </a:p>
          <a:p>
            <a:pPr algn="ctr"/>
            <a:r>
              <a:rPr lang="en-US" altLang="en-US" sz="1200">
                <a:solidFill>
                  <a:schemeClr val="tx1"/>
                </a:solidFill>
                <a:latin typeface="+mj-lt"/>
                <a:cs typeface="+mj-lt"/>
                <a:sym typeface="+mn-ea"/>
              </a:rPr>
              <a:t>mes,...)</a:t>
            </a:r>
            <a:endParaRPr lang="en-US" altLang="en-US" sz="1200">
              <a:solidFill>
                <a:schemeClr val="tx1"/>
              </a:solidFill>
              <a:latin typeface="+mj-lt"/>
              <a:cs typeface="+mj-lt"/>
              <a:sym typeface="+mn-ea"/>
            </a:endParaRPr>
          </a:p>
        </p:txBody>
      </p:sp>
      <p:sp>
        <p:nvSpPr>
          <p:cNvPr id="30" name="Rectangle 29"/>
          <p:cNvSpPr/>
          <p:nvPr/>
        </p:nvSpPr>
        <p:spPr>
          <a:xfrm>
            <a:off x="7851140" y="419100"/>
            <a:ext cx="2033270" cy="25869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tLang="en-US"/>
          </a:p>
        </p:txBody>
      </p:sp>
      <p:sp>
        <p:nvSpPr>
          <p:cNvPr id="31" name="Rectangle 30"/>
          <p:cNvSpPr/>
          <p:nvPr/>
        </p:nvSpPr>
        <p:spPr>
          <a:xfrm>
            <a:off x="8036560" y="2334895"/>
            <a:ext cx="1661160" cy="5969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fr-FR" sz="1200">
                <a:solidFill>
                  <a:schemeClr val="tx1"/>
                </a:solidFill>
                <a:latin typeface="+mj-lt"/>
                <a:cs typeface="+mj-lt"/>
              </a:rPr>
              <a:t>Foyer</a:t>
            </a:r>
            <a:endParaRPr lang="en-US" altLang="fr-FR" sz="1200">
              <a:solidFill>
                <a:schemeClr val="tx1"/>
              </a:solidFill>
              <a:latin typeface="+mj-lt"/>
              <a:cs typeface="+mj-lt"/>
            </a:endParaRPr>
          </a:p>
        </p:txBody>
      </p:sp>
      <p:sp>
        <p:nvSpPr>
          <p:cNvPr id="32" name="Rectangle 31"/>
          <p:cNvSpPr/>
          <p:nvPr/>
        </p:nvSpPr>
        <p:spPr>
          <a:xfrm>
            <a:off x="8037830" y="835660"/>
            <a:ext cx="1661160" cy="142621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en-US" sz="900">
              <a:solidFill>
                <a:schemeClr val="tx1"/>
              </a:solidFill>
              <a:latin typeface="+mj-lt"/>
              <a:cs typeface="+mj-lt"/>
              <a:sym typeface="+mn-ea"/>
            </a:endParaRPr>
          </a:p>
          <a:p>
            <a:pPr algn="ctr"/>
            <a:endParaRPr lang="en-US" altLang="en-US" sz="900">
              <a:solidFill>
                <a:schemeClr val="tx1"/>
              </a:solidFill>
              <a:latin typeface="+mj-lt"/>
              <a:cs typeface="+mj-lt"/>
              <a:sym typeface="+mn-ea"/>
            </a:endParaRPr>
          </a:p>
          <a:p>
            <a:pPr algn="ctr"/>
            <a:endParaRPr lang="en-US" altLang="en-US" sz="900">
              <a:solidFill>
                <a:schemeClr val="tx1"/>
              </a:solidFill>
              <a:latin typeface="+mj-lt"/>
              <a:cs typeface="+mj-lt"/>
              <a:sym typeface="+mn-ea"/>
            </a:endParaRPr>
          </a:p>
          <a:p>
            <a:pPr algn="ctr"/>
            <a:endParaRPr lang="en-US" altLang="en-US" sz="900">
              <a:solidFill>
                <a:schemeClr val="tx1"/>
              </a:solidFill>
              <a:latin typeface="+mj-lt"/>
              <a:cs typeface="+mj-lt"/>
              <a:sym typeface="+mn-ea"/>
            </a:endParaRPr>
          </a:p>
          <a:p>
            <a:pPr algn="ctr"/>
            <a:endParaRPr lang="en-US" altLang="en-US" sz="900">
              <a:solidFill>
                <a:schemeClr val="tx1"/>
              </a:solidFill>
              <a:latin typeface="+mj-lt"/>
              <a:cs typeface="+mj-lt"/>
              <a:sym typeface="+mn-ea"/>
            </a:endParaRPr>
          </a:p>
          <a:p>
            <a:pPr algn="ctr"/>
            <a:endParaRPr lang="en-US" altLang="en-US" sz="900">
              <a:solidFill>
                <a:schemeClr val="tx1"/>
              </a:solidFill>
              <a:latin typeface="+mj-lt"/>
              <a:cs typeface="+mj-lt"/>
              <a:sym typeface="+mn-ea"/>
            </a:endParaRPr>
          </a:p>
          <a:p>
            <a:pPr algn="ctr"/>
            <a:endParaRPr lang="en-US" altLang="en-US" sz="900">
              <a:solidFill>
                <a:schemeClr val="tx1"/>
              </a:solidFill>
              <a:latin typeface="+mj-lt"/>
              <a:cs typeface="+mj-lt"/>
              <a:sym typeface="+mn-ea"/>
            </a:endParaRPr>
          </a:p>
          <a:p>
            <a:pPr algn="ctr"/>
            <a:endParaRPr lang="en-US" altLang="en-US" sz="900">
              <a:solidFill>
                <a:schemeClr val="tx1"/>
              </a:solidFill>
              <a:latin typeface="+mj-lt"/>
              <a:cs typeface="+mj-lt"/>
              <a:sym typeface="+mn-ea"/>
            </a:endParaRPr>
          </a:p>
          <a:p>
            <a:pPr algn="ctr"/>
            <a:r>
              <a:rPr lang="en-US" altLang="en-US" sz="900">
                <a:solidFill>
                  <a:schemeClr val="tx1"/>
                </a:solidFill>
                <a:latin typeface="+mj-lt"/>
                <a:cs typeface="+mj-lt"/>
                <a:sym typeface="+mn-ea"/>
              </a:rPr>
              <a:t>Casserole</a:t>
            </a:r>
            <a:endParaRPr lang="en-US" altLang="en-US" sz="900">
              <a:solidFill>
                <a:schemeClr val="tx1"/>
              </a:solidFill>
              <a:latin typeface="+mj-lt"/>
              <a:cs typeface="+mj-lt"/>
              <a:sym typeface="+mn-ea"/>
            </a:endParaRPr>
          </a:p>
        </p:txBody>
      </p:sp>
      <p:sp>
        <p:nvSpPr>
          <p:cNvPr id="33" name="Rectangle 32"/>
          <p:cNvSpPr/>
          <p:nvPr/>
        </p:nvSpPr>
        <p:spPr>
          <a:xfrm>
            <a:off x="8038465" y="1658620"/>
            <a:ext cx="1659255" cy="28702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1200">
                <a:solidFill>
                  <a:schemeClr val="tx1"/>
                </a:solidFill>
                <a:latin typeface="+mj-lt"/>
                <a:cs typeface="+mj-lt"/>
                <a:sym typeface="+mn-ea"/>
              </a:rPr>
              <a:t>Riz</a:t>
            </a:r>
            <a:endParaRPr lang="en-US" altLang="en-US" sz="1200">
              <a:solidFill>
                <a:schemeClr val="tx1"/>
              </a:solidFill>
              <a:latin typeface="+mj-lt"/>
              <a:cs typeface="+mj-lt"/>
              <a:sym typeface="+mn-ea"/>
            </a:endParaRPr>
          </a:p>
        </p:txBody>
      </p:sp>
      <p:sp>
        <p:nvSpPr>
          <p:cNvPr id="34" name="Rectangle 33"/>
          <p:cNvSpPr/>
          <p:nvPr/>
        </p:nvSpPr>
        <p:spPr>
          <a:xfrm>
            <a:off x="8039735" y="1301750"/>
            <a:ext cx="1659255" cy="304800"/>
          </a:xfrm>
          <a:prstGeom prst="rect">
            <a:avLst/>
          </a:prstGeom>
          <a:solidFill>
            <a:schemeClr val="accent2">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1200">
                <a:solidFill>
                  <a:schemeClr val="tx1"/>
                </a:solidFill>
                <a:latin typeface="+mj-lt"/>
                <a:cs typeface="+mj-lt"/>
                <a:sym typeface="+mn-ea"/>
              </a:rPr>
              <a:t>Patates</a:t>
            </a:r>
            <a:endParaRPr lang="en-US" altLang="en-US" sz="1200">
              <a:solidFill>
                <a:schemeClr val="tx1"/>
              </a:solidFill>
              <a:latin typeface="+mj-lt"/>
              <a:cs typeface="+mj-lt"/>
              <a:sym typeface="+mn-ea"/>
            </a:endParaRPr>
          </a:p>
        </p:txBody>
      </p:sp>
      <p:sp>
        <p:nvSpPr>
          <p:cNvPr id="35" name="Rectangle 34"/>
          <p:cNvSpPr/>
          <p:nvPr/>
        </p:nvSpPr>
        <p:spPr>
          <a:xfrm>
            <a:off x="8039735" y="923290"/>
            <a:ext cx="1659255" cy="30480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1200">
                <a:solidFill>
                  <a:schemeClr val="tx1"/>
                </a:solidFill>
                <a:latin typeface="+mj-lt"/>
                <a:cs typeface="+mj-lt"/>
                <a:sym typeface="+mn-ea"/>
              </a:rPr>
              <a:t>Légumes</a:t>
            </a:r>
            <a:endParaRPr lang="en-US" altLang="en-US" sz="1200">
              <a:solidFill>
                <a:schemeClr val="tx1"/>
              </a:solidFill>
              <a:latin typeface="+mj-lt"/>
              <a:cs typeface="+mj-lt"/>
              <a:sym typeface="+mn-ea"/>
            </a:endParaRPr>
          </a:p>
        </p:txBody>
      </p:sp>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3" name="TextShape 1"/>
          <p:cNvSpPr txBox="1"/>
          <p:nvPr/>
        </p:nvSpPr>
        <p:spPr>
          <a:xfrm>
            <a:off x="507240" y="542520"/>
            <a:ext cx="11008800" cy="642600"/>
          </a:xfrm>
          <a:prstGeom prst="rect">
            <a:avLst/>
          </a:prstGeom>
          <a:noFill/>
          <a:ln>
            <a:noFill/>
          </a:ln>
        </p:spPr>
        <p:txBody>
          <a:bodyPr>
            <a:normAutofit fontScale="90000" lnSpcReduction="10000"/>
          </a:bodyPr>
          <a:p>
            <a:pPr>
              <a:lnSpc>
                <a:spcPct val="90000"/>
              </a:lnSpc>
              <a:spcBef>
                <a:spcPts val="1000"/>
              </a:spcBef>
            </a:pPr>
            <a:r>
              <a:rPr lang="en-US" altLang="en-US" sz="4100" spc="-1">
                <a:solidFill>
                  <a:srgbClr val="70AD47"/>
                </a:solidFill>
                <a:latin typeface="Lato" panose="020F0602020204030203"/>
                <a:sym typeface="+mn-ea"/>
              </a:rPr>
              <a:t>Travail </a:t>
            </a:r>
            <a:r>
              <a:rPr lang="en-US" altLang="en-US" sz="4100" b="0" strike="noStrike" spc="-1">
                <a:solidFill>
                  <a:srgbClr val="70AD47"/>
                </a:solidFill>
                <a:latin typeface="Lato" panose="020F0602020204030203"/>
              </a:rPr>
              <a:t>de Recherche</a:t>
            </a:r>
            <a:endParaRPr lang="en-US" altLang="en-US" sz="4100" b="0" strike="noStrike" spc="-1">
              <a:solidFill>
                <a:srgbClr val="70AD47"/>
              </a:solidFill>
              <a:latin typeface="Lato" panose="020F0602020204030203"/>
            </a:endParaRPr>
          </a:p>
        </p:txBody>
      </p:sp>
      <p:sp>
        <p:nvSpPr>
          <p:cNvPr id="224" name="Line 2"/>
          <p:cNvSpPr/>
          <p:nvPr/>
        </p:nvSpPr>
        <p:spPr>
          <a:xfrm flipH="1">
            <a:off x="9657000" y="6467040"/>
            <a:ext cx="1147680" cy="360"/>
          </a:xfrm>
          <a:prstGeom prst="line">
            <a:avLst/>
          </a:prstGeom>
          <a:ln>
            <a:solidFill>
              <a:srgbClr val="E6E6E6"/>
            </a:solidFill>
          </a:ln>
        </p:spPr>
        <p:style>
          <a:lnRef idx="1">
            <a:schemeClr val="accent1"/>
          </a:lnRef>
          <a:fillRef idx="0">
            <a:schemeClr val="accent1"/>
          </a:fillRef>
          <a:effectRef idx="0">
            <a:schemeClr val="accent1"/>
          </a:effectRef>
          <a:fontRef idx="minor"/>
        </p:style>
      </p:sp>
      <p:grpSp>
        <p:nvGrpSpPr>
          <p:cNvPr id="225" name="Group 3"/>
          <p:cNvGrpSpPr/>
          <p:nvPr/>
        </p:nvGrpSpPr>
        <p:grpSpPr>
          <a:xfrm>
            <a:off x="10805760" y="6444720"/>
            <a:ext cx="1091880" cy="45360"/>
            <a:chOff x="10805760" y="6444720"/>
            <a:chExt cx="1091880" cy="45360"/>
          </a:xfrm>
        </p:grpSpPr>
        <p:sp>
          <p:nvSpPr>
            <p:cNvPr id="226" name="CustomShape 4"/>
            <p:cNvSpPr/>
            <p:nvPr/>
          </p:nvSpPr>
          <p:spPr>
            <a:xfrm>
              <a:off x="11025000" y="6444720"/>
              <a:ext cx="218880" cy="45360"/>
            </a:xfrm>
            <a:prstGeom prst="rect">
              <a:avLst/>
            </a:prstGeom>
            <a:solidFill>
              <a:srgbClr val="899F1D"/>
            </a:solidFill>
            <a:ln>
              <a:noFill/>
            </a:ln>
          </p:spPr>
          <p:style>
            <a:lnRef idx="2">
              <a:schemeClr val="accent1">
                <a:shade val="50000"/>
              </a:schemeClr>
            </a:lnRef>
            <a:fillRef idx="1">
              <a:schemeClr val="accent1"/>
            </a:fillRef>
            <a:effectRef idx="0">
              <a:schemeClr val="accent1"/>
            </a:effectRef>
            <a:fontRef idx="minor"/>
          </p:style>
        </p:sp>
        <p:sp>
          <p:nvSpPr>
            <p:cNvPr id="227" name="CustomShape 5"/>
            <p:cNvSpPr/>
            <p:nvPr/>
          </p:nvSpPr>
          <p:spPr>
            <a:xfrm>
              <a:off x="11243160" y="6444720"/>
              <a:ext cx="218880" cy="45360"/>
            </a:xfrm>
            <a:prstGeom prst="rect">
              <a:avLst/>
            </a:prstGeom>
            <a:solidFill>
              <a:srgbClr val="C6DE4E"/>
            </a:solidFill>
            <a:ln>
              <a:noFill/>
            </a:ln>
          </p:spPr>
          <p:style>
            <a:lnRef idx="2">
              <a:schemeClr val="accent1">
                <a:shade val="50000"/>
              </a:schemeClr>
            </a:lnRef>
            <a:fillRef idx="1">
              <a:schemeClr val="accent1"/>
            </a:fillRef>
            <a:effectRef idx="0">
              <a:schemeClr val="accent1"/>
            </a:effectRef>
            <a:fontRef idx="minor"/>
          </p:style>
        </p:sp>
        <p:sp>
          <p:nvSpPr>
            <p:cNvPr id="228" name="CustomShape 6"/>
            <p:cNvSpPr/>
            <p:nvPr/>
          </p:nvSpPr>
          <p:spPr>
            <a:xfrm>
              <a:off x="11460960" y="6444720"/>
              <a:ext cx="218880" cy="4536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229" name="CustomShape 7"/>
            <p:cNvSpPr/>
            <p:nvPr/>
          </p:nvSpPr>
          <p:spPr>
            <a:xfrm>
              <a:off x="11678760" y="6444720"/>
              <a:ext cx="218880" cy="45360"/>
            </a:xfrm>
            <a:prstGeom prst="rect">
              <a:avLst/>
            </a:prstGeom>
            <a:solidFill>
              <a:srgbClr val="657515"/>
            </a:solidFill>
            <a:ln>
              <a:noFill/>
            </a:ln>
          </p:spPr>
          <p:style>
            <a:lnRef idx="2">
              <a:schemeClr val="accent1">
                <a:shade val="50000"/>
              </a:schemeClr>
            </a:lnRef>
            <a:fillRef idx="1">
              <a:schemeClr val="accent1"/>
            </a:fillRef>
            <a:effectRef idx="0">
              <a:schemeClr val="accent1"/>
            </a:effectRef>
            <a:fontRef idx="minor"/>
          </p:style>
        </p:sp>
        <p:sp>
          <p:nvSpPr>
            <p:cNvPr id="230" name="CustomShape 8"/>
            <p:cNvSpPr/>
            <p:nvPr/>
          </p:nvSpPr>
          <p:spPr>
            <a:xfrm>
              <a:off x="10805760" y="6444720"/>
              <a:ext cx="218880" cy="45360"/>
            </a:xfrm>
            <a:prstGeom prst="rect">
              <a:avLst/>
            </a:prstGeom>
            <a:solidFill>
              <a:srgbClr val="A1BC1F"/>
            </a:solidFill>
            <a:ln>
              <a:noFill/>
            </a:ln>
          </p:spPr>
          <p:style>
            <a:lnRef idx="2">
              <a:schemeClr val="accent1">
                <a:shade val="50000"/>
              </a:schemeClr>
            </a:lnRef>
            <a:fillRef idx="1">
              <a:schemeClr val="accent1"/>
            </a:fillRef>
            <a:effectRef idx="0">
              <a:schemeClr val="accent1"/>
            </a:effectRef>
            <a:fontRef idx="minor"/>
          </p:style>
        </p:sp>
      </p:grpSp>
      <p:grpSp>
        <p:nvGrpSpPr>
          <p:cNvPr id="231" name="Group 9"/>
          <p:cNvGrpSpPr/>
          <p:nvPr/>
        </p:nvGrpSpPr>
        <p:grpSpPr>
          <a:xfrm>
            <a:off x="204480" y="6390360"/>
            <a:ext cx="245880" cy="244800"/>
            <a:chOff x="204480" y="6390360"/>
            <a:chExt cx="245880" cy="244800"/>
          </a:xfrm>
        </p:grpSpPr>
        <p:sp>
          <p:nvSpPr>
            <p:cNvPr id="232" name="CustomShape 10"/>
            <p:cNvSpPr/>
            <p:nvPr/>
          </p:nvSpPr>
          <p:spPr>
            <a:xfrm>
              <a:off x="204480" y="6538320"/>
              <a:ext cx="96840" cy="9684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233" name="CustomShape 11"/>
            <p:cNvSpPr/>
            <p:nvPr/>
          </p:nvSpPr>
          <p:spPr>
            <a:xfrm rot="10800000">
              <a:off x="302400" y="6390360"/>
              <a:ext cx="147960" cy="14796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234" name="CustomShape 12"/>
            <p:cNvSpPr/>
            <p:nvPr/>
          </p:nvSpPr>
          <p:spPr>
            <a:xfrm rot="5400000">
              <a:off x="230760" y="6467040"/>
              <a:ext cx="50760" cy="5076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grpSp>
      <p:grpSp>
        <p:nvGrpSpPr>
          <p:cNvPr id="235" name="Group 13"/>
          <p:cNvGrpSpPr/>
          <p:nvPr/>
        </p:nvGrpSpPr>
        <p:grpSpPr>
          <a:xfrm>
            <a:off x="455040" y="422640"/>
            <a:ext cx="45360" cy="675360"/>
            <a:chOff x="455040" y="422640"/>
            <a:chExt cx="45360" cy="675360"/>
          </a:xfrm>
        </p:grpSpPr>
        <p:sp>
          <p:nvSpPr>
            <p:cNvPr id="236" name="CustomShape 14"/>
            <p:cNvSpPr/>
            <p:nvPr/>
          </p:nvSpPr>
          <p:spPr>
            <a:xfrm>
              <a:off x="455040" y="422640"/>
              <a:ext cx="45360" cy="675360"/>
            </a:xfrm>
            <a:prstGeom prst="rect">
              <a:avLst/>
            </a:prstGeom>
            <a:solidFill>
              <a:srgbClr val="A1BB22"/>
            </a:solidFill>
            <a:ln>
              <a:noFill/>
            </a:ln>
          </p:spPr>
          <p:style>
            <a:lnRef idx="2">
              <a:schemeClr val="accent1">
                <a:shade val="50000"/>
              </a:schemeClr>
            </a:lnRef>
            <a:fillRef idx="1">
              <a:schemeClr val="accent1"/>
            </a:fillRef>
            <a:effectRef idx="0">
              <a:schemeClr val="accent1"/>
            </a:effectRef>
            <a:fontRef idx="minor"/>
          </p:style>
        </p:sp>
        <p:sp>
          <p:nvSpPr>
            <p:cNvPr id="237" name="CustomShape 15"/>
            <p:cNvSpPr/>
            <p:nvPr/>
          </p:nvSpPr>
          <p:spPr>
            <a:xfrm>
              <a:off x="455040" y="893160"/>
              <a:ext cx="45360" cy="204480"/>
            </a:xfrm>
            <a:prstGeom prst="rect">
              <a:avLst/>
            </a:prstGeom>
            <a:solidFill>
              <a:schemeClr val="tx1">
                <a:lumMod val="95000"/>
                <a:lumOff val="5000"/>
                <a:alpha val="47000"/>
              </a:schemeClr>
            </a:solidFill>
            <a:ln>
              <a:noFill/>
            </a:ln>
          </p:spPr>
          <p:style>
            <a:lnRef idx="2">
              <a:schemeClr val="accent1">
                <a:shade val="50000"/>
              </a:schemeClr>
            </a:lnRef>
            <a:fillRef idx="1">
              <a:schemeClr val="accent1"/>
            </a:fillRef>
            <a:effectRef idx="0">
              <a:schemeClr val="accent1"/>
            </a:effectRef>
            <a:fontRef idx="minor"/>
          </p:style>
        </p:sp>
      </p:grpSp>
      <p:sp>
        <p:nvSpPr>
          <p:cNvPr id="238" name="CustomShape 16"/>
          <p:cNvSpPr/>
          <p:nvPr/>
        </p:nvSpPr>
        <p:spPr>
          <a:xfrm>
            <a:off x="736200" y="1736280"/>
            <a:ext cx="833400" cy="369000"/>
          </a:xfrm>
          <a:prstGeom prst="rect">
            <a:avLst/>
          </a:prstGeom>
          <a:noFill/>
          <a:ln>
            <a:noFill/>
          </a:ln>
        </p:spPr>
        <p:style>
          <a:lnRef idx="0">
            <a:srgbClr val="FFFFFF"/>
          </a:lnRef>
          <a:fillRef idx="0">
            <a:srgbClr val="FFFFFF"/>
          </a:fillRef>
          <a:effectRef idx="0">
            <a:srgbClr val="FFFFFF"/>
          </a:effectRef>
          <a:fontRef idx="minor"/>
        </p:style>
      </p:sp>
      <p:sp>
        <p:nvSpPr>
          <p:cNvPr id="240" name="CustomShape 18"/>
          <p:cNvSpPr/>
          <p:nvPr/>
        </p:nvSpPr>
        <p:spPr>
          <a:xfrm>
            <a:off x="736600" y="1459230"/>
            <a:ext cx="5085080" cy="12852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343535" indent="-342900" algn="just">
              <a:lnSpc>
                <a:spcPct val="120000"/>
              </a:lnSpc>
              <a:buClr>
                <a:srgbClr val="FFFFFF"/>
              </a:buClr>
              <a:buFont typeface="Arial" panose="02080604020202020204" pitchFamily="34" charset="0"/>
              <a:buChar char="•"/>
            </a:pPr>
            <a:r>
              <a:rPr lang="en-US" altLang="en-US" sz="2000" b="0" strike="noStrike" spc="-1">
                <a:solidFill>
                  <a:schemeClr val="bg1"/>
                </a:solidFill>
                <a:latin typeface="Caladea" panose="02040503050406030204" charset="0"/>
                <a:cs typeface="Caladea" panose="02040503050406030204" charset="0"/>
              </a:rPr>
              <a:t>Virtualisation</a:t>
            </a:r>
            <a:endParaRPr lang="en-US" altLang="fr-FR"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Ubuntu" panose="020B0604030602030204" charset="0"/>
              <a:buChar char="•"/>
            </a:pPr>
            <a:endParaRPr lang="en-US" altLang="fr-FR"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Ubuntu" panose="020B0604030602030204" charset="0"/>
              <a:buChar char="•"/>
            </a:pPr>
            <a:endParaRPr lang="en-US" altLang="fr-FR"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Ubuntu" panose="020B0604030602030204" charset="0"/>
              <a:buChar char="•"/>
            </a:pPr>
            <a:endParaRPr lang="en-US" altLang="fr-FR" sz="2000" b="0" strike="noStrike" spc="-1">
              <a:solidFill>
                <a:schemeClr val="bg1"/>
              </a:solidFill>
              <a:latin typeface="Caladea" panose="02040503050406030204" charset="0"/>
              <a:cs typeface="Caladea" panose="02040503050406030204" charset="0"/>
            </a:endParaRPr>
          </a:p>
          <a:p>
            <a:pPr marL="457835" lvl="1" indent="0" algn="just">
              <a:lnSpc>
                <a:spcPct val="120000"/>
              </a:lnSpc>
              <a:buClr>
                <a:srgbClr val="FFFFFF"/>
              </a:buClr>
              <a:buFont typeface="Ubuntu" panose="020B0604030602030204" charset="0"/>
              <a:buNone/>
            </a:pPr>
            <a:endParaRPr lang="en-US" altLang="fr-FR"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Ubuntu" panose="020B0604030602030204" charset="0"/>
              <a:buChar char="•"/>
            </a:pPr>
            <a:endParaRPr lang="en-US" altLang="en-US" sz="2000" b="0" strike="noStrike" spc="-1">
              <a:solidFill>
                <a:schemeClr val="bg1"/>
              </a:solidFill>
              <a:latin typeface="Caladea" panose="02040503050406030204" charset="0"/>
              <a:cs typeface="Caladea" panose="02040503050406030204" charset="0"/>
            </a:endParaRPr>
          </a:p>
        </p:txBody>
      </p:sp>
      <p:sp>
        <p:nvSpPr>
          <p:cNvPr id="2" name="CustomShape 17"/>
          <p:cNvSpPr/>
          <p:nvPr/>
        </p:nvSpPr>
        <p:spPr>
          <a:xfrm>
            <a:off x="8813800" y="6538595"/>
            <a:ext cx="3216275" cy="27305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altLang="en-US" sz="1200" b="1" strike="noStrike" spc="-1">
                <a:solidFill>
                  <a:schemeClr val="bg1"/>
                </a:solidFill>
                <a:latin typeface="Caladea" panose="02040503050406030204" charset="0"/>
                <a:cs typeface="Caladea" panose="02040503050406030204" charset="0"/>
              </a:rPr>
              <a:t>Stella Bitchebe - BM Lyon - 11 Janvier 2022</a:t>
            </a:r>
            <a:endParaRPr lang="en-US" altLang="en-US" sz="1200" b="1" strike="noStrike" spc="-1">
              <a:solidFill>
                <a:schemeClr val="bg1"/>
              </a:solidFill>
              <a:latin typeface="Caladea" panose="02040503050406030204" charset="0"/>
              <a:cs typeface="Caladea" panose="02040503050406030204" charset="0"/>
            </a:endParaRPr>
          </a:p>
        </p:txBody>
      </p:sp>
      <p:pic>
        <p:nvPicPr>
          <p:cNvPr id="4" name="Image 3" descr="logo-bml"/>
          <p:cNvPicPr>
            <a:picLocks noChangeAspect="1"/>
          </p:cNvPicPr>
          <p:nvPr/>
        </p:nvPicPr>
        <p:blipFill>
          <a:blip r:embed="rId1"/>
          <a:stretch>
            <a:fillRect/>
          </a:stretch>
        </p:blipFill>
        <p:spPr>
          <a:xfrm>
            <a:off x="11189335" y="317500"/>
            <a:ext cx="708660" cy="887095"/>
          </a:xfrm>
          <a:prstGeom prst="rect">
            <a:avLst/>
          </a:prstGeom>
        </p:spPr>
      </p:pic>
      <p:pic>
        <p:nvPicPr>
          <p:cNvPr id="3" name="Image 2" descr="virt_prez1"/>
          <p:cNvPicPr>
            <a:picLocks noChangeAspect="1"/>
          </p:cNvPicPr>
          <p:nvPr/>
        </p:nvPicPr>
        <p:blipFill>
          <a:blip r:embed="rId2"/>
          <a:stretch>
            <a:fillRect/>
          </a:stretch>
        </p:blipFill>
        <p:spPr>
          <a:xfrm>
            <a:off x="1066800" y="2303145"/>
            <a:ext cx="10058400" cy="3362960"/>
          </a:xfrm>
          <a:prstGeom prst="rect">
            <a:avLst/>
          </a:prstGeom>
        </p:spPr>
      </p:pic>
      <p:sp>
        <p:nvSpPr>
          <p:cNvPr id="5" name="Multiplication 4"/>
          <p:cNvSpPr/>
          <p:nvPr/>
        </p:nvSpPr>
        <p:spPr>
          <a:xfrm>
            <a:off x="6993255" y="3730625"/>
            <a:ext cx="790575" cy="739775"/>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tLang="en-US"/>
          </a:p>
        </p:txBody>
      </p:sp>
      <p:sp>
        <p:nvSpPr>
          <p:cNvPr id="6" name="Multiplication 5"/>
          <p:cNvSpPr/>
          <p:nvPr/>
        </p:nvSpPr>
        <p:spPr>
          <a:xfrm>
            <a:off x="7783830" y="3730625"/>
            <a:ext cx="790575" cy="739775"/>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tLang="en-US"/>
          </a:p>
        </p:txBody>
      </p:sp>
      <p:sp>
        <p:nvSpPr>
          <p:cNvPr id="239" name="CustomShape 17"/>
          <p:cNvSpPr/>
          <p:nvPr/>
        </p:nvSpPr>
        <p:spPr>
          <a:xfrm>
            <a:off x="455295" y="6371590"/>
            <a:ext cx="436880" cy="27305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altLang="en-US" sz="1200" b="1" strike="noStrike" spc="-1">
                <a:solidFill>
                  <a:schemeClr val="bg1"/>
                </a:solidFill>
                <a:latin typeface="Caladea" panose="02040503050406030204" charset="0"/>
                <a:cs typeface="Caladea" panose="02040503050406030204" charset="0"/>
              </a:rPr>
              <a:t>6</a:t>
            </a:r>
            <a:r>
              <a:rPr lang="en-US" altLang="fr-FR" sz="1200" b="1" strike="noStrike" spc="-1">
                <a:solidFill>
                  <a:schemeClr val="bg1"/>
                </a:solidFill>
                <a:latin typeface="Caladea" panose="02040503050406030204" charset="0"/>
                <a:cs typeface="Caladea" panose="02040503050406030204" charset="0"/>
              </a:rPr>
              <a:t>/</a:t>
            </a:r>
            <a:r>
              <a:rPr lang="en-US" altLang="en-US" sz="1200" b="1" strike="noStrike" spc="-1">
                <a:solidFill>
                  <a:schemeClr val="bg1"/>
                </a:solidFill>
                <a:latin typeface="Caladea" panose="02040503050406030204" charset="0"/>
                <a:cs typeface="Caladea" panose="02040503050406030204" charset="0"/>
              </a:rPr>
              <a:t>11</a:t>
            </a:r>
            <a:endParaRPr lang="en-US" altLang="en-US" sz="1200" b="1" strike="noStrike" spc="-1">
              <a:solidFill>
                <a:schemeClr val="bg1"/>
              </a:solidFill>
              <a:latin typeface="Caladea" panose="02040503050406030204" charset="0"/>
              <a:cs typeface="Caladea" panose="02040503050406030204" charset="0"/>
            </a:endParaRPr>
          </a:p>
        </p:txBody>
      </p:sp>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3" name="TextShape 1"/>
          <p:cNvSpPr txBox="1"/>
          <p:nvPr/>
        </p:nvSpPr>
        <p:spPr>
          <a:xfrm>
            <a:off x="507240" y="542520"/>
            <a:ext cx="11008800" cy="642600"/>
          </a:xfrm>
          <a:prstGeom prst="rect">
            <a:avLst/>
          </a:prstGeom>
          <a:noFill/>
          <a:ln>
            <a:noFill/>
          </a:ln>
        </p:spPr>
        <p:txBody>
          <a:bodyPr>
            <a:normAutofit fontScale="90000" lnSpcReduction="10000"/>
          </a:bodyPr>
          <a:p>
            <a:pPr>
              <a:lnSpc>
                <a:spcPct val="90000"/>
              </a:lnSpc>
              <a:spcBef>
                <a:spcPts val="1000"/>
              </a:spcBef>
            </a:pPr>
            <a:r>
              <a:rPr lang="en-US" altLang="en-US" sz="4100" spc="-1">
                <a:solidFill>
                  <a:srgbClr val="70AD47"/>
                </a:solidFill>
                <a:latin typeface="Lato" panose="020F0602020204030203"/>
                <a:sym typeface="+mn-ea"/>
              </a:rPr>
              <a:t>Travail </a:t>
            </a:r>
            <a:r>
              <a:rPr lang="en-US" altLang="en-US" sz="4100" b="0" strike="noStrike" spc="-1">
                <a:solidFill>
                  <a:srgbClr val="70AD47"/>
                </a:solidFill>
                <a:latin typeface="Lato" panose="020F0602020204030203"/>
              </a:rPr>
              <a:t>de Recherche</a:t>
            </a:r>
            <a:endParaRPr lang="en-US" altLang="en-US" sz="4100" b="0" strike="noStrike" spc="-1">
              <a:solidFill>
                <a:srgbClr val="70AD47"/>
              </a:solidFill>
              <a:latin typeface="Lato" panose="020F0602020204030203"/>
            </a:endParaRPr>
          </a:p>
        </p:txBody>
      </p:sp>
      <p:sp>
        <p:nvSpPr>
          <p:cNvPr id="224" name="Line 2"/>
          <p:cNvSpPr/>
          <p:nvPr/>
        </p:nvSpPr>
        <p:spPr>
          <a:xfrm flipH="1">
            <a:off x="9657000" y="6467040"/>
            <a:ext cx="1147680" cy="360"/>
          </a:xfrm>
          <a:prstGeom prst="line">
            <a:avLst/>
          </a:prstGeom>
          <a:ln>
            <a:solidFill>
              <a:srgbClr val="E6E6E6"/>
            </a:solidFill>
          </a:ln>
        </p:spPr>
        <p:style>
          <a:lnRef idx="1">
            <a:schemeClr val="accent1"/>
          </a:lnRef>
          <a:fillRef idx="0">
            <a:schemeClr val="accent1"/>
          </a:fillRef>
          <a:effectRef idx="0">
            <a:schemeClr val="accent1"/>
          </a:effectRef>
          <a:fontRef idx="minor"/>
        </p:style>
      </p:sp>
      <p:grpSp>
        <p:nvGrpSpPr>
          <p:cNvPr id="225" name="Group 3"/>
          <p:cNvGrpSpPr/>
          <p:nvPr/>
        </p:nvGrpSpPr>
        <p:grpSpPr>
          <a:xfrm>
            <a:off x="10805760" y="6444720"/>
            <a:ext cx="1091880" cy="45360"/>
            <a:chOff x="10805760" y="6444720"/>
            <a:chExt cx="1091880" cy="45360"/>
          </a:xfrm>
        </p:grpSpPr>
        <p:sp>
          <p:nvSpPr>
            <p:cNvPr id="226" name="CustomShape 4"/>
            <p:cNvSpPr/>
            <p:nvPr/>
          </p:nvSpPr>
          <p:spPr>
            <a:xfrm>
              <a:off x="11025000" y="6444720"/>
              <a:ext cx="218880" cy="45360"/>
            </a:xfrm>
            <a:prstGeom prst="rect">
              <a:avLst/>
            </a:prstGeom>
            <a:solidFill>
              <a:srgbClr val="899F1D"/>
            </a:solidFill>
            <a:ln>
              <a:noFill/>
            </a:ln>
          </p:spPr>
          <p:style>
            <a:lnRef idx="2">
              <a:schemeClr val="accent1">
                <a:shade val="50000"/>
              </a:schemeClr>
            </a:lnRef>
            <a:fillRef idx="1">
              <a:schemeClr val="accent1"/>
            </a:fillRef>
            <a:effectRef idx="0">
              <a:schemeClr val="accent1"/>
            </a:effectRef>
            <a:fontRef idx="minor"/>
          </p:style>
        </p:sp>
        <p:sp>
          <p:nvSpPr>
            <p:cNvPr id="227" name="CustomShape 5"/>
            <p:cNvSpPr/>
            <p:nvPr/>
          </p:nvSpPr>
          <p:spPr>
            <a:xfrm>
              <a:off x="11243160" y="6444720"/>
              <a:ext cx="218880" cy="45360"/>
            </a:xfrm>
            <a:prstGeom prst="rect">
              <a:avLst/>
            </a:prstGeom>
            <a:solidFill>
              <a:srgbClr val="C6DE4E"/>
            </a:solidFill>
            <a:ln>
              <a:noFill/>
            </a:ln>
          </p:spPr>
          <p:style>
            <a:lnRef idx="2">
              <a:schemeClr val="accent1">
                <a:shade val="50000"/>
              </a:schemeClr>
            </a:lnRef>
            <a:fillRef idx="1">
              <a:schemeClr val="accent1"/>
            </a:fillRef>
            <a:effectRef idx="0">
              <a:schemeClr val="accent1"/>
            </a:effectRef>
            <a:fontRef idx="minor"/>
          </p:style>
        </p:sp>
        <p:sp>
          <p:nvSpPr>
            <p:cNvPr id="228" name="CustomShape 6"/>
            <p:cNvSpPr/>
            <p:nvPr/>
          </p:nvSpPr>
          <p:spPr>
            <a:xfrm>
              <a:off x="11460960" y="6444720"/>
              <a:ext cx="218880" cy="4536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229" name="CustomShape 7"/>
            <p:cNvSpPr/>
            <p:nvPr/>
          </p:nvSpPr>
          <p:spPr>
            <a:xfrm>
              <a:off x="11678760" y="6444720"/>
              <a:ext cx="218880" cy="45360"/>
            </a:xfrm>
            <a:prstGeom prst="rect">
              <a:avLst/>
            </a:prstGeom>
            <a:solidFill>
              <a:srgbClr val="657515"/>
            </a:solidFill>
            <a:ln>
              <a:noFill/>
            </a:ln>
          </p:spPr>
          <p:style>
            <a:lnRef idx="2">
              <a:schemeClr val="accent1">
                <a:shade val="50000"/>
              </a:schemeClr>
            </a:lnRef>
            <a:fillRef idx="1">
              <a:schemeClr val="accent1"/>
            </a:fillRef>
            <a:effectRef idx="0">
              <a:schemeClr val="accent1"/>
            </a:effectRef>
            <a:fontRef idx="minor"/>
          </p:style>
        </p:sp>
        <p:sp>
          <p:nvSpPr>
            <p:cNvPr id="230" name="CustomShape 8"/>
            <p:cNvSpPr/>
            <p:nvPr/>
          </p:nvSpPr>
          <p:spPr>
            <a:xfrm>
              <a:off x="10805760" y="6444720"/>
              <a:ext cx="218880" cy="45360"/>
            </a:xfrm>
            <a:prstGeom prst="rect">
              <a:avLst/>
            </a:prstGeom>
            <a:solidFill>
              <a:srgbClr val="A1BC1F"/>
            </a:solidFill>
            <a:ln>
              <a:noFill/>
            </a:ln>
          </p:spPr>
          <p:style>
            <a:lnRef idx="2">
              <a:schemeClr val="accent1">
                <a:shade val="50000"/>
              </a:schemeClr>
            </a:lnRef>
            <a:fillRef idx="1">
              <a:schemeClr val="accent1"/>
            </a:fillRef>
            <a:effectRef idx="0">
              <a:schemeClr val="accent1"/>
            </a:effectRef>
            <a:fontRef idx="minor"/>
          </p:style>
        </p:sp>
      </p:grpSp>
      <p:grpSp>
        <p:nvGrpSpPr>
          <p:cNvPr id="231" name="Group 9"/>
          <p:cNvGrpSpPr/>
          <p:nvPr/>
        </p:nvGrpSpPr>
        <p:grpSpPr>
          <a:xfrm>
            <a:off x="204480" y="6390360"/>
            <a:ext cx="245880" cy="244800"/>
            <a:chOff x="204480" y="6390360"/>
            <a:chExt cx="245880" cy="244800"/>
          </a:xfrm>
        </p:grpSpPr>
        <p:sp>
          <p:nvSpPr>
            <p:cNvPr id="232" name="CustomShape 10"/>
            <p:cNvSpPr/>
            <p:nvPr/>
          </p:nvSpPr>
          <p:spPr>
            <a:xfrm>
              <a:off x="204480" y="6538320"/>
              <a:ext cx="96840" cy="9684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233" name="CustomShape 11"/>
            <p:cNvSpPr/>
            <p:nvPr/>
          </p:nvSpPr>
          <p:spPr>
            <a:xfrm rot="10800000">
              <a:off x="302400" y="6390360"/>
              <a:ext cx="147960" cy="14796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234" name="CustomShape 12"/>
            <p:cNvSpPr/>
            <p:nvPr/>
          </p:nvSpPr>
          <p:spPr>
            <a:xfrm rot="5400000">
              <a:off x="230760" y="6467040"/>
              <a:ext cx="50760" cy="5076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grpSp>
      <p:grpSp>
        <p:nvGrpSpPr>
          <p:cNvPr id="235" name="Group 13"/>
          <p:cNvGrpSpPr/>
          <p:nvPr/>
        </p:nvGrpSpPr>
        <p:grpSpPr>
          <a:xfrm>
            <a:off x="455040" y="422640"/>
            <a:ext cx="45360" cy="675360"/>
            <a:chOff x="455040" y="422640"/>
            <a:chExt cx="45360" cy="675360"/>
          </a:xfrm>
        </p:grpSpPr>
        <p:sp>
          <p:nvSpPr>
            <p:cNvPr id="236" name="CustomShape 14"/>
            <p:cNvSpPr/>
            <p:nvPr/>
          </p:nvSpPr>
          <p:spPr>
            <a:xfrm>
              <a:off x="455040" y="422640"/>
              <a:ext cx="45360" cy="675360"/>
            </a:xfrm>
            <a:prstGeom prst="rect">
              <a:avLst/>
            </a:prstGeom>
            <a:solidFill>
              <a:srgbClr val="A1BB22"/>
            </a:solidFill>
            <a:ln>
              <a:noFill/>
            </a:ln>
          </p:spPr>
          <p:style>
            <a:lnRef idx="2">
              <a:schemeClr val="accent1">
                <a:shade val="50000"/>
              </a:schemeClr>
            </a:lnRef>
            <a:fillRef idx="1">
              <a:schemeClr val="accent1"/>
            </a:fillRef>
            <a:effectRef idx="0">
              <a:schemeClr val="accent1"/>
            </a:effectRef>
            <a:fontRef idx="minor"/>
          </p:style>
        </p:sp>
        <p:sp>
          <p:nvSpPr>
            <p:cNvPr id="237" name="CustomShape 15"/>
            <p:cNvSpPr/>
            <p:nvPr/>
          </p:nvSpPr>
          <p:spPr>
            <a:xfrm>
              <a:off x="455040" y="893160"/>
              <a:ext cx="45360" cy="204480"/>
            </a:xfrm>
            <a:prstGeom prst="rect">
              <a:avLst/>
            </a:prstGeom>
            <a:solidFill>
              <a:schemeClr val="tx1">
                <a:lumMod val="95000"/>
                <a:lumOff val="5000"/>
                <a:alpha val="47000"/>
              </a:schemeClr>
            </a:solidFill>
            <a:ln>
              <a:noFill/>
            </a:ln>
          </p:spPr>
          <p:style>
            <a:lnRef idx="2">
              <a:schemeClr val="accent1">
                <a:shade val="50000"/>
              </a:schemeClr>
            </a:lnRef>
            <a:fillRef idx="1">
              <a:schemeClr val="accent1"/>
            </a:fillRef>
            <a:effectRef idx="0">
              <a:schemeClr val="accent1"/>
            </a:effectRef>
            <a:fontRef idx="minor"/>
          </p:style>
        </p:sp>
      </p:grpSp>
      <p:sp>
        <p:nvSpPr>
          <p:cNvPr id="238" name="CustomShape 16"/>
          <p:cNvSpPr/>
          <p:nvPr/>
        </p:nvSpPr>
        <p:spPr>
          <a:xfrm>
            <a:off x="736200" y="1736280"/>
            <a:ext cx="833400" cy="369000"/>
          </a:xfrm>
          <a:prstGeom prst="rect">
            <a:avLst/>
          </a:prstGeom>
          <a:noFill/>
          <a:ln>
            <a:noFill/>
          </a:ln>
        </p:spPr>
        <p:style>
          <a:lnRef idx="0">
            <a:srgbClr val="FFFFFF"/>
          </a:lnRef>
          <a:fillRef idx="0">
            <a:srgbClr val="FFFFFF"/>
          </a:fillRef>
          <a:effectRef idx="0">
            <a:srgbClr val="FFFFFF"/>
          </a:effectRef>
          <a:fontRef idx="minor"/>
        </p:style>
      </p:sp>
      <p:sp>
        <p:nvSpPr>
          <p:cNvPr id="240" name="CustomShape 18"/>
          <p:cNvSpPr/>
          <p:nvPr/>
        </p:nvSpPr>
        <p:spPr>
          <a:xfrm>
            <a:off x="736600" y="1459230"/>
            <a:ext cx="10288905" cy="471106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343535" indent="-342900" algn="just">
              <a:lnSpc>
                <a:spcPct val="120000"/>
              </a:lnSpc>
              <a:buClr>
                <a:srgbClr val="FFFFFF"/>
              </a:buClr>
              <a:buFont typeface="Arial" panose="02080604020202020204" pitchFamily="34" charset="0"/>
              <a:buChar char="•"/>
            </a:pPr>
            <a:r>
              <a:rPr lang="en-US" altLang="en-US" sz="2000" b="0" strike="noStrike" spc="-1">
                <a:solidFill>
                  <a:schemeClr val="bg1"/>
                </a:solidFill>
                <a:latin typeface="Caladea" panose="02040503050406030204" charset="0"/>
                <a:cs typeface="Caladea" panose="02040503050406030204" charset="0"/>
              </a:rPr>
              <a:t>Virtualisation :</a:t>
            </a:r>
            <a:endParaRPr lang="en-US" altLang="en-US"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Arial" panose="02080604020202020204" pitchFamily="34" charset="0"/>
              <a:buChar char="•"/>
            </a:pPr>
            <a:r>
              <a:rPr lang="en-US" altLang="en-US" sz="2000" b="0" strike="noStrike" spc="-1">
                <a:solidFill>
                  <a:schemeClr val="bg1"/>
                </a:solidFill>
                <a:latin typeface="Caladea" panose="02040503050406030204" charset="0"/>
                <a:cs typeface="Caladea" panose="02040503050406030204" charset="0"/>
              </a:rPr>
              <a:t>Proposer de nouveaux supports matériels et logiciels pour rendre la virtualisation effective et efficace </a:t>
            </a:r>
            <a:r>
              <a:rPr lang="" altLang="en-US" sz="2000" b="0" strike="noStrike" spc="-1">
                <a:solidFill>
                  <a:schemeClr val="bg1"/>
                </a:solidFill>
                <a:latin typeface="Caladea" panose="02040503050406030204" charset="0"/>
                <a:cs typeface="Caladea" panose="02040503050406030204" charset="0"/>
              </a:rPr>
              <a:t>: </a:t>
            </a:r>
            <a:endParaRPr lang="" altLang="en-US"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Arial" panose="02080604020202020204" pitchFamily="34" charset="0"/>
              <a:buChar char="•"/>
            </a:pPr>
            <a:endParaRPr lang="" altLang="en-US" sz="2000" b="0" strike="noStrike" spc="-1">
              <a:solidFill>
                <a:schemeClr val="bg1"/>
              </a:solidFill>
              <a:latin typeface="Caladea" panose="02040503050406030204" charset="0"/>
              <a:cs typeface="Caladea" panose="02040503050406030204" charset="0"/>
            </a:endParaRPr>
          </a:p>
          <a:p>
            <a:pPr marL="1257935" lvl="2" indent="-342900" algn="just">
              <a:lnSpc>
                <a:spcPct val="120000"/>
              </a:lnSpc>
              <a:buClr>
                <a:srgbClr val="FFFFFF"/>
              </a:buClr>
              <a:buFont typeface="Arial" panose="02080604020202020204" pitchFamily="34" charset="0"/>
              <a:buChar char="•"/>
            </a:pPr>
            <a:r>
              <a:rPr lang="" altLang="en-US" sz="2000" b="0" strike="noStrike" spc="-1">
                <a:solidFill>
                  <a:schemeClr val="bg1"/>
                </a:solidFill>
                <a:latin typeface="Caladea" panose="02040503050406030204" charset="0"/>
                <a:cs typeface="Caladea" panose="02040503050406030204" charset="0"/>
              </a:rPr>
              <a:t>mieux mutualiser les ressources</a:t>
            </a:r>
            <a:endParaRPr lang="" altLang="en-US" sz="2000" b="0" strike="noStrike" spc="-1">
              <a:solidFill>
                <a:schemeClr val="bg1"/>
              </a:solidFill>
              <a:latin typeface="Caladea" panose="02040503050406030204" charset="0"/>
              <a:cs typeface="Caladea" panose="02040503050406030204" charset="0"/>
            </a:endParaRPr>
          </a:p>
          <a:p>
            <a:pPr marL="1257935" lvl="2" indent="-342900" algn="just">
              <a:lnSpc>
                <a:spcPct val="120000"/>
              </a:lnSpc>
              <a:buClr>
                <a:srgbClr val="FFFFFF"/>
              </a:buClr>
              <a:buFont typeface="Arial" panose="02080604020202020204" pitchFamily="34" charset="0"/>
              <a:buChar char="•"/>
            </a:pPr>
            <a:endParaRPr lang="" altLang="en-US" sz="2000" b="0" strike="noStrike" spc="-1">
              <a:solidFill>
                <a:schemeClr val="bg1"/>
              </a:solidFill>
              <a:latin typeface="Caladea" panose="02040503050406030204" charset="0"/>
              <a:cs typeface="Caladea" panose="02040503050406030204" charset="0"/>
            </a:endParaRPr>
          </a:p>
          <a:p>
            <a:pPr marL="1257935" lvl="2" indent="-342900" algn="just">
              <a:lnSpc>
                <a:spcPct val="120000"/>
              </a:lnSpc>
              <a:buClr>
                <a:srgbClr val="FFFFFF"/>
              </a:buClr>
              <a:buFont typeface="Arial" panose="02080604020202020204" pitchFamily="34" charset="0"/>
              <a:buChar char="•"/>
            </a:pPr>
            <a:r>
              <a:rPr lang="" altLang="en-US" sz="2000" b="0" strike="noStrike" spc="-1">
                <a:solidFill>
                  <a:schemeClr val="bg1"/>
                </a:solidFill>
                <a:latin typeface="Caladea" panose="02040503050406030204" charset="0"/>
                <a:cs typeface="Caladea" panose="02040503050406030204" charset="0"/>
              </a:rPr>
              <a:t>mieux consolider </a:t>
            </a:r>
            <a:endParaRPr lang="" altLang="en-US" sz="2000" b="0" strike="noStrike" spc="-1">
              <a:solidFill>
                <a:schemeClr val="bg1"/>
              </a:solidFill>
              <a:latin typeface="Caladea" panose="02040503050406030204" charset="0"/>
              <a:cs typeface="Caladea" panose="02040503050406030204" charset="0"/>
            </a:endParaRPr>
          </a:p>
          <a:p>
            <a:pPr marL="1257935" lvl="2" indent="-342900" algn="just">
              <a:lnSpc>
                <a:spcPct val="120000"/>
              </a:lnSpc>
              <a:buClr>
                <a:srgbClr val="FFFFFF"/>
              </a:buClr>
              <a:buFont typeface="Arial" panose="02080604020202020204" pitchFamily="34" charset="0"/>
              <a:buChar char="•"/>
            </a:pPr>
            <a:endParaRPr lang="" altLang="en-US" sz="2000" b="0" strike="noStrike" spc="-1">
              <a:solidFill>
                <a:schemeClr val="bg1"/>
              </a:solidFill>
              <a:latin typeface="Caladea" panose="02040503050406030204" charset="0"/>
              <a:cs typeface="Caladea" panose="02040503050406030204" charset="0"/>
            </a:endParaRPr>
          </a:p>
          <a:p>
            <a:pPr marL="1257935" lvl="2" indent="-342900" algn="just">
              <a:lnSpc>
                <a:spcPct val="120000"/>
              </a:lnSpc>
              <a:buClr>
                <a:srgbClr val="FFFFFF"/>
              </a:buClr>
              <a:buFont typeface="Arial" panose="02080604020202020204" pitchFamily="34" charset="0"/>
              <a:buChar char="•"/>
            </a:pPr>
            <a:r>
              <a:rPr lang="" altLang="en-US" sz="2000" b="0" strike="noStrike" spc="-1">
                <a:solidFill>
                  <a:schemeClr val="bg1"/>
                </a:solidFill>
                <a:latin typeface="Caladea" panose="02040503050406030204" charset="0"/>
                <a:cs typeface="Caladea" panose="02040503050406030204" charset="0"/>
              </a:rPr>
              <a:t>le faire de façon dynamique (ajuster les ressources allouées de façon dynamique tout en maintenant les performances)</a:t>
            </a:r>
            <a:endParaRPr lang="" altLang="en-US" sz="2000" b="0" strike="noStrike" spc="-1">
              <a:solidFill>
                <a:schemeClr val="bg1"/>
              </a:solidFill>
              <a:latin typeface="Caladea" panose="02040503050406030204" charset="0"/>
              <a:cs typeface="Caladea" panose="02040503050406030204" charset="0"/>
            </a:endParaRPr>
          </a:p>
          <a:p>
            <a:pPr marL="1257935" lvl="2" indent="-342900" algn="just">
              <a:lnSpc>
                <a:spcPct val="120000"/>
              </a:lnSpc>
              <a:buClr>
                <a:srgbClr val="FFFFFF"/>
              </a:buClr>
              <a:buFont typeface="Arial" panose="02080604020202020204" pitchFamily="34" charset="0"/>
              <a:buChar char="•"/>
            </a:pPr>
            <a:endParaRPr lang="en-US" altLang="en-US" sz="2000" b="0" strike="noStrike" spc="-1">
              <a:solidFill>
                <a:schemeClr val="bg1"/>
              </a:solidFill>
              <a:latin typeface="Caladea" panose="02040503050406030204" charset="0"/>
              <a:cs typeface="Caladea" panose="02040503050406030204" charset="0"/>
            </a:endParaRPr>
          </a:p>
          <a:p>
            <a:pPr marL="1257935" lvl="2" indent="-342900" algn="just">
              <a:lnSpc>
                <a:spcPct val="120000"/>
              </a:lnSpc>
              <a:buClr>
                <a:srgbClr val="FFFFFF"/>
              </a:buClr>
              <a:buFont typeface="Arial" panose="02080604020202020204" pitchFamily="34" charset="0"/>
              <a:buChar char="•"/>
            </a:pPr>
            <a:r>
              <a:rPr lang="" altLang="en-US" sz="2000" b="0" strike="noStrike" spc="-1">
                <a:solidFill>
                  <a:schemeClr val="bg1"/>
                </a:solidFill>
                <a:latin typeface="Caladea" panose="02040503050406030204" charset="0"/>
                <a:cs typeface="Caladea" panose="02040503050406030204" charset="0"/>
              </a:rPr>
              <a:t>etc.</a:t>
            </a:r>
            <a:endParaRPr lang="" altLang="en-US" sz="2000" b="0" strike="noStrike" spc="-1">
              <a:solidFill>
                <a:schemeClr val="bg1"/>
              </a:solidFill>
              <a:latin typeface="Caladea" panose="02040503050406030204" charset="0"/>
              <a:cs typeface="Caladea" panose="02040503050406030204" charset="0"/>
            </a:endParaRPr>
          </a:p>
        </p:txBody>
      </p:sp>
      <p:sp>
        <p:nvSpPr>
          <p:cNvPr id="2" name="CustomShape 17"/>
          <p:cNvSpPr/>
          <p:nvPr/>
        </p:nvSpPr>
        <p:spPr>
          <a:xfrm>
            <a:off x="8813800" y="6538595"/>
            <a:ext cx="3216275" cy="27305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altLang="en-US" sz="1200" b="1" strike="noStrike" spc="-1">
                <a:solidFill>
                  <a:schemeClr val="bg1"/>
                </a:solidFill>
                <a:latin typeface="Caladea" panose="02040503050406030204" charset="0"/>
                <a:cs typeface="Caladea" panose="02040503050406030204" charset="0"/>
              </a:rPr>
              <a:t>Stella Bitchebe - BM Lyon - 11 Janvier 2022</a:t>
            </a:r>
            <a:endParaRPr lang="en-US" altLang="en-US" sz="1200" b="1" strike="noStrike" spc="-1">
              <a:solidFill>
                <a:schemeClr val="bg1"/>
              </a:solidFill>
              <a:latin typeface="Caladea" panose="02040503050406030204" charset="0"/>
              <a:cs typeface="Caladea" panose="02040503050406030204" charset="0"/>
            </a:endParaRPr>
          </a:p>
        </p:txBody>
      </p:sp>
      <p:pic>
        <p:nvPicPr>
          <p:cNvPr id="4" name="Image 3" descr="logo-bml"/>
          <p:cNvPicPr>
            <a:picLocks noChangeAspect="1"/>
          </p:cNvPicPr>
          <p:nvPr/>
        </p:nvPicPr>
        <p:blipFill>
          <a:blip r:embed="rId1"/>
          <a:stretch>
            <a:fillRect/>
          </a:stretch>
        </p:blipFill>
        <p:spPr>
          <a:xfrm>
            <a:off x="11189335" y="317500"/>
            <a:ext cx="708660" cy="887095"/>
          </a:xfrm>
          <a:prstGeom prst="rect">
            <a:avLst/>
          </a:prstGeom>
        </p:spPr>
      </p:pic>
      <p:sp>
        <p:nvSpPr>
          <p:cNvPr id="239" name="CustomShape 17"/>
          <p:cNvSpPr/>
          <p:nvPr/>
        </p:nvSpPr>
        <p:spPr>
          <a:xfrm>
            <a:off x="455295" y="6371590"/>
            <a:ext cx="436880" cy="27305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 altLang="en-US" sz="1200" b="1" strike="noStrike" spc="-1">
                <a:solidFill>
                  <a:schemeClr val="bg1"/>
                </a:solidFill>
                <a:latin typeface="Caladea" panose="02040503050406030204" charset="0"/>
                <a:cs typeface="Caladea" panose="02040503050406030204" charset="0"/>
              </a:rPr>
              <a:t>7</a:t>
            </a:r>
            <a:r>
              <a:rPr lang="en-US" altLang="fr-FR" sz="1200" b="1" strike="noStrike" spc="-1">
                <a:solidFill>
                  <a:schemeClr val="bg1"/>
                </a:solidFill>
                <a:latin typeface="Caladea" panose="02040503050406030204" charset="0"/>
                <a:cs typeface="Caladea" panose="02040503050406030204" charset="0"/>
              </a:rPr>
              <a:t>/</a:t>
            </a:r>
            <a:r>
              <a:rPr lang="en-US" altLang="en-US" sz="1200" b="1" strike="noStrike" spc="-1">
                <a:solidFill>
                  <a:schemeClr val="bg1"/>
                </a:solidFill>
                <a:latin typeface="Caladea" panose="02040503050406030204" charset="0"/>
                <a:cs typeface="Caladea" panose="02040503050406030204" charset="0"/>
              </a:rPr>
              <a:t>11</a:t>
            </a:r>
            <a:endParaRPr lang="en-US" altLang="en-US" sz="1200" b="1" strike="noStrike" spc="-1">
              <a:solidFill>
                <a:schemeClr val="bg1"/>
              </a:solidFill>
              <a:latin typeface="Caladea" panose="02040503050406030204" charset="0"/>
              <a:cs typeface="Caladea" panose="02040503050406030204" charset="0"/>
            </a:endParaRPr>
          </a:p>
        </p:txBody>
      </p:sp>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3" name="TextShape 1"/>
          <p:cNvSpPr txBox="1"/>
          <p:nvPr/>
        </p:nvSpPr>
        <p:spPr>
          <a:xfrm>
            <a:off x="507240" y="542520"/>
            <a:ext cx="11008800" cy="642600"/>
          </a:xfrm>
          <a:prstGeom prst="rect">
            <a:avLst/>
          </a:prstGeom>
          <a:noFill/>
          <a:ln>
            <a:noFill/>
          </a:ln>
        </p:spPr>
        <p:txBody>
          <a:bodyPr>
            <a:normAutofit fontScale="90000" lnSpcReduction="10000"/>
          </a:bodyPr>
          <a:p>
            <a:pPr>
              <a:lnSpc>
                <a:spcPct val="90000"/>
              </a:lnSpc>
              <a:spcBef>
                <a:spcPts val="1000"/>
              </a:spcBef>
            </a:pPr>
            <a:r>
              <a:rPr lang="en-US" altLang="en-US" sz="4100" spc="-1">
                <a:solidFill>
                  <a:srgbClr val="70AD47"/>
                </a:solidFill>
                <a:latin typeface="Lato" panose="020F0602020204030203"/>
                <a:sym typeface="+mn-ea"/>
              </a:rPr>
              <a:t>Travail </a:t>
            </a:r>
            <a:r>
              <a:rPr lang="en-US" altLang="en-US" sz="4100" b="0" strike="noStrike" spc="-1">
                <a:solidFill>
                  <a:srgbClr val="70AD47"/>
                </a:solidFill>
                <a:latin typeface="Lato" panose="020F0602020204030203"/>
              </a:rPr>
              <a:t>de Recherche</a:t>
            </a:r>
            <a:endParaRPr lang="en-US" altLang="en-US" sz="4100" b="0" strike="noStrike" spc="-1">
              <a:solidFill>
                <a:srgbClr val="70AD47"/>
              </a:solidFill>
              <a:latin typeface="Lato" panose="020F0602020204030203"/>
            </a:endParaRPr>
          </a:p>
        </p:txBody>
      </p:sp>
      <p:sp>
        <p:nvSpPr>
          <p:cNvPr id="224" name="Line 2"/>
          <p:cNvSpPr/>
          <p:nvPr/>
        </p:nvSpPr>
        <p:spPr>
          <a:xfrm flipH="1">
            <a:off x="9657000" y="6467040"/>
            <a:ext cx="1147680" cy="360"/>
          </a:xfrm>
          <a:prstGeom prst="line">
            <a:avLst/>
          </a:prstGeom>
          <a:ln>
            <a:solidFill>
              <a:srgbClr val="E6E6E6"/>
            </a:solidFill>
          </a:ln>
        </p:spPr>
        <p:style>
          <a:lnRef idx="1">
            <a:schemeClr val="accent1"/>
          </a:lnRef>
          <a:fillRef idx="0">
            <a:schemeClr val="accent1"/>
          </a:fillRef>
          <a:effectRef idx="0">
            <a:schemeClr val="accent1"/>
          </a:effectRef>
          <a:fontRef idx="minor"/>
        </p:style>
      </p:sp>
      <p:grpSp>
        <p:nvGrpSpPr>
          <p:cNvPr id="225" name="Group 3"/>
          <p:cNvGrpSpPr/>
          <p:nvPr/>
        </p:nvGrpSpPr>
        <p:grpSpPr>
          <a:xfrm>
            <a:off x="10805760" y="6444720"/>
            <a:ext cx="1091880" cy="45360"/>
            <a:chOff x="10805760" y="6444720"/>
            <a:chExt cx="1091880" cy="45360"/>
          </a:xfrm>
        </p:grpSpPr>
        <p:sp>
          <p:nvSpPr>
            <p:cNvPr id="226" name="CustomShape 4"/>
            <p:cNvSpPr/>
            <p:nvPr/>
          </p:nvSpPr>
          <p:spPr>
            <a:xfrm>
              <a:off x="11025000" y="6444720"/>
              <a:ext cx="218880" cy="45360"/>
            </a:xfrm>
            <a:prstGeom prst="rect">
              <a:avLst/>
            </a:prstGeom>
            <a:solidFill>
              <a:srgbClr val="899F1D"/>
            </a:solidFill>
            <a:ln>
              <a:noFill/>
            </a:ln>
          </p:spPr>
          <p:style>
            <a:lnRef idx="2">
              <a:schemeClr val="accent1">
                <a:shade val="50000"/>
              </a:schemeClr>
            </a:lnRef>
            <a:fillRef idx="1">
              <a:schemeClr val="accent1"/>
            </a:fillRef>
            <a:effectRef idx="0">
              <a:schemeClr val="accent1"/>
            </a:effectRef>
            <a:fontRef idx="minor"/>
          </p:style>
        </p:sp>
        <p:sp>
          <p:nvSpPr>
            <p:cNvPr id="227" name="CustomShape 5"/>
            <p:cNvSpPr/>
            <p:nvPr/>
          </p:nvSpPr>
          <p:spPr>
            <a:xfrm>
              <a:off x="11243160" y="6444720"/>
              <a:ext cx="218880" cy="45360"/>
            </a:xfrm>
            <a:prstGeom prst="rect">
              <a:avLst/>
            </a:prstGeom>
            <a:solidFill>
              <a:srgbClr val="C6DE4E"/>
            </a:solidFill>
            <a:ln>
              <a:noFill/>
            </a:ln>
          </p:spPr>
          <p:style>
            <a:lnRef idx="2">
              <a:schemeClr val="accent1">
                <a:shade val="50000"/>
              </a:schemeClr>
            </a:lnRef>
            <a:fillRef idx="1">
              <a:schemeClr val="accent1"/>
            </a:fillRef>
            <a:effectRef idx="0">
              <a:schemeClr val="accent1"/>
            </a:effectRef>
            <a:fontRef idx="minor"/>
          </p:style>
        </p:sp>
        <p:sp>
          <p:nvSpPr>
            <p:cNvPr id="228" name="CustomShape 6"/>
            <p:cNvSpPr/>
            <p:nvPr/>
          </p:nvSpPr>
          <p:spPr>
            <a:xfrm>
              <a:off x="11460960" y="6444720"/>
              <a:ext cx="218880" cy="4536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229" name="CustomShape 7"/>
            <p:cNvSpPr/>
            <p:nvPr/>
          </p:nvSpPr>
          <p:spPr>
            <a:xfrm>
              <a:off x="11678760" y="6444720"/>
              <a:ext cx="218880" cy="45360"/>
            </a:xfrm>
            <a:prstGeom prst="rect">
              <a:avLst/>
            </a:prstGeom>
            <a:solidFill>
              <a:srgbClr val="657515"/>
            </a:solidFill>
            <a:ln>
              <a:noFill/>
            </a:ln>
          </p:spPr>
          <p:style>
            <a:lnRef idx="2">
              <a:schemeClr val="accent1">
                <a:shade val="50000"/>
              </a:schemeClr>
            </a:lnRef>
            <a:fillRef idx="1">
              <a:schemeClr val="accent1"/>
            </a:fillRef>
            <a:effectRef idx="0">
              <a:schemeClr val="accent1"/>
            </a:effectRef>
            <a:fontRef idx="minor"/>
          </p:style>
        </p:sp>
        <p:sp>
          <p:nvSpPr>
            <p:cNvPr id="230" name="CustomShape 8"/>
            <p:cNvSpPr/>
            <p:nvPr/>
          </p:nvSpPr>
          <p:spPr>
            <a:xfrm>
              <a:off x="10805760" y="6444720"/>
              <a:ext cx="218880" cy="45360"/>
            </a:xfrm>
            <a:prstGeom prst="rect">
              <a:avLst/>
            </a:prstGeom>
            <a:solidFill>
              <a:srgbClr val="A1BC1F"/>
            </a:solidFill>
            <a:ln>
              <a:noFill/>
            </a:ln>
          </p:spPr>
          <p:style>
            <a:lnRef idx="2">
              <a:schemeClr val="accent1">
                <a:shade val="50000"/>
              </a:schemeClr>
            </a:lnRef>
            <a:fillRef idx="1">
              <a:schemeClr val="accent1"/>
            </a:fillRef>
            <a:effectRef idx="0">
              <a:schemeClr val="accent1"/>
            </a:effectRef>
            <a:fontRef idx="minor"/>
          </p:style>
        </p:sp>
      </p:grpSp>
      <p:grpSp>
        <p:nvGrpSpPr>
          <p:cNvPr id="231" name="Group 9"/>
          <p:cNvGrpSpPr/>
          <p:nvPr/>
        </p:nvGrpSpPr>
        <p:grpSpPr>
          <a:xfrm>
            <a:off x="204480" y="6390360"/>
            <a:ext cx="245880" cy="244800"/>
            <a:chOff x="204480" y="6390360"/>
            <a:chExt cx="245880" cy="244800"/>
          </a:xfrm>
        </p:grpSpPr>
        <p:sp>
          <p:nvSpPr>
            <p:cNvPr id="232" name="CustomShape 10"/>
            <p:cNvSpPr/>
            <p:nvPr/>
          </p:nvSpPr>
          <p:spPr>
            <a:xfrm>
              <a:off x="204480" y="6538320"/>
              <a:ext cx="96840" cy="9684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233" name="CustomShape 11"/>
            <p:cNvSpPr/>
            <p:nvPr/>
          </p:nvSpPr>
          <p:spPr>
            <a:xfrm rot="10800000">
              <a:off x="302400" y="6390360"/>
              <a:ext cx="147960" cy="14796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234" name="CustomShape 12"/>
            <p:cNvSpPr/>
            <p:nvPr/>
          </p:nvSpPr>
          <p:spPr>
            <a:xfrm rot="5400000">
              <a:off x="230760" y="6467040"/>
              <a:ext cx="50760" cy="5076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grpSp>
      <p:grpSp>
        <p:nvGrpSpPr>
          <p:cNvPr id="235" name="Group 13"/>
          <p:cNvGrpSpPr/>
          <p:nvPr/>
        </p:nvGrpSpPr>
        <p:grpSpPr>
          <a:xfrm>
            <a:off x="455040" y="422640"/>
            <a:ext cx="45360" cy="675360"/>
            <a:chOff x="455040" y="422640"/>
            <a:chExt cx="45360" cy="675360"/>
          </a:xfrm>
        </p:grpSpPr>
        <p:sp>
          <p:nvSpPr>
            <p:cNvPr id="236" name="CustomShape 14"/>
            <p:cNvSpPr/>
            <p:nvPr/>
          </p:nvSpPr>
          <p:spPr>
            <a:xfrm>
              <a:off x="455040" y="422640"/>
              <a:ext cx="45360" cy="675360"/>
            </a:xfrm>
            <a:prstGeom prst="rect">
              <a:avLst/>
            </a:prstGeom>
            <a:solidFill>
              <a:srgbClr val="A1BB22"/>
            </a:solidFill>
            <a:ln>
              <a:noFill/>
            </a:ln>
          </p:spPr>
          <p:style>
            <a:lnRef idx="2">
              <a:schemeClr val="accent1">
                <a:shade val="50000"/>
              </a:schemeClr>
            </a:lnRef>
            <a:fillRef idx="1">
              <a:schemeClr val="accent1"/>
            </a:fillRef>
            <a:effectRef idx="0">
              <a:schemeClr val="accent1"/>
            </a:effectRef>
            <a:fontRef idx="minor"/>
          </p:style>
        </p:sp>
        <p:sp>
          <p:nvSpPr>
            <p:cNvPr id="237" name="CustomShape 15"/>
            <p:cNvSpPr/>
            <p:nvPr/>
          </p:nvSpPr>
          <p:spPr>
            <a:xfrm>
              <a:off x="455040" y="893160"/>
              <a:ext cx="45360" cy="204480"/>
            </a:xfrm>
            <a:prstGeom prst="rect">
              <a:avLst/>
            </a:prstGeom>
            <a:solidFill>
              <a:schemeClr val="tx1">
                <a:lumMod val="95000"/>
                <a:lumOff val="5000"/>
                <a:alpha val="47000"/>
              </a:schemeClr>
            </a:solidFill>
            <a:ln>
              <a:noFill/>
            </a:ln>
          </p:spPr>
          <p:style>
            <a:lnRef idx="2">
              <a:schemeClr val="accent1">
                <a:shade val="50000"/>
              </a:schemeClr>
            </a:lnRef>
            <a:fillRef idx="1">
              <a:schemeClr val="accent1"/>
            </a:fillRef>
            <a:effectRef idx="0">
              <a:schemeClr val="accent1"/>
            </a:effectRef>
            <a:fontRef idx="minor"/>
          </p:style>
        </p:sp>
      </p:grpSp>
      <p:sp>
        <p:nvSpPr>
          <p:cNvPr id="238" name="CustomShape 16"/>
          <p:cNvSpPr/>
          <p:nvPr/>
        </p:nvSpPr>
        <p:spPr>
          <a:xfrm>
            <a:off x="736200" y="1736280"/>
            <a:ext cx="833400" cy="369000"/>
          </a:xfrm>
          <a:prstGeom prst="rect">
            <a:avLst/>
          </a:prstGeom>
          <a:noFill/>
          <a:ln>
            <a:noFill/>
          </a:ln>
        </p:spPr>
        <p:style>
          <a:lnRef idx="0">
            <a:srgbClr val="FFFFFF"/>
          </a:lnRef>
          <a:fillRef idx="0">
            <a:srgbClr val="FFFFFF"/>
          </a:fillRef>
          <a:effectRef idx="0">
            <a:srgbClr val="FFFFFF"/>
          </a:effectRef>
          <a:fontRef idx="minor"/>
        </p:style>
      </p:sp>
      <p:sp>
        <p:nvSpPr>
          <p:cNvPr id="240" name="CustomShape 18"/>
          <p:cNvSpPr/>
          <p:nvPr/>
        </p:nvSpPr>
        <p:spPr>
          <a:xfrm>
            <a:off x="736600" y="1459230"/>
            <a:ext cx="10288905" cy="346392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343535" indent="-342900" algn="just">
              <a:lnSpc>
                <a:spcPct val="120000"/>
              </a:lnSpc>
              <a:buClr>
                <a:srgbClr val="FFFFFF"/>
              </a:buClr>
              <a:buFont typeface="Arial" panose="02080604020202020204" pitchFamily="34" charset="0"/>
              <a:buChar char="•"/>
            </a:pPr>
            <a:r>
              <a:rPr lang="en-US" altLang="en-US" sz="2000" b="0" strike="noStrike" spc="-1">
                <a:solidFill>
                  <a:schemeClr val="bg1"/>
                </a:solidFill>
                <a:latin typeface="Caladea" panose="02040503050406030204" charset="0"/>
                <a:cs typeface="Caladea" panose="02040503050406030204" charset="0"/>
              </a:rPr>
              <a:t>Intégration des résultats :</a:t>
            </a:r>
            <a:endParaRPr lang="en-US" altLang="en-US" sz="2000" b="0" strike="noStrike" spc="-1">
              <a:solidFill>
                <a:schemeClr val="bg1"/>
              </a:solidFill>
              <a:latin typeface="Caladea" panose="02040503050406030204" charset="0"/>
              <a:cs typeface="Caladea" panose="02040503050406030204" charset="0"/>
            </a:endParaRPr>
          </a:p>
        </p:txBody>
      </p:sp>
      <p:sp>
        <p:nvSpPr>
          <p:cNvPr id="2" name="CustomShape 17"/>
          <p:cNvSpPr/>
          <p:nvPr/>
        </p:nvSpPr>
        <p:spPr>
          <a:xfrm>
            <a:off x="8813800" y="6538595"/>
            <a:ext cx="3216275" cy="27305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altLang="en-US" sz="1200" b="1" strike="noStrike" spc="-1">
                <a:solidFill>
                  <a:schemeClr val="bg1"/>
                </a:solidFill>
                <a:latin typeface="Caladea" panose="02040503050406030204" charset="0"/>
                <a:cs typeface="Caladea" panose="02040503050406030204" charset="0"/>
              </a:rPr>
              <a:t>Stella Bitchebe - BM Lyon - 11 Janvier 2022</a:t>
            </a:r>
            <a:endParaRPr lang="en-US" altLang="en-US" sz="1200" b="1" strike="noStrike" spc="-1">
              <a:solidFill>
                <a:schemeClr val="bg1"/>
              </a:solidFill>
              <a:latin typeface="Caladea" panose="02040503050406030204" charset="0"/>
              <a:cs typeface="Caladea" panose="02040503050406030204" charset="0"/>
            </a:endParaRPr>
          </a:p>
        </p:txBody>
      </p:sp>
      <p:pic>
        <p:nvPicPr>
          <p:cNvPr id="4" name="Image 3" descr="logo-bml"/>
          <p:cNvPicPr>
            <a:picLocks noChangeAspect="1"/>
          </p:cNvPicPr>
          <p:nvPr/>
        </p:nvPicPr>
        <p:blipFill>
          <a:blip r:embed="rId1"/>
          <a:stretch>
            <a:fillRect/>
          </a:stretch>
        </p:blipFill>
        <p:spPr>
          <a:xfrm>
            <a:off x="11189335" y="317500"/>
            <a:ext cx="708660" cy="887095"/>
          </a:xfrm>
          <a:prstGeom prst="rect">
            <a:avLst/>
          </a:prstGeom>
        </p:spPr>
      </p:pic>
      <p:sp>
        <p:nvSpPr>
          <p:cNvPr id="239" name="CustomShape 17"/>
          <p:cNvSpPr/>
          <p:nvPr/>
        </p:nvSpPr>
        <p:spPr>
          <a:xfrm>
            <a:off x="455295" y="6371590"/>
            <a:ext cx="436880" cy="27305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 altLang="en-US" sz="1200" b="1" strike="noStrike" spc="-1">
                <a:solidFill>
                  <a:schemeClr val="bg1"/>
                </a:solidFill>
                <a:latin typeface="Caladea" panose="02040503050406030204" charset="0"/>
                <a:cs typeface="Caladea" panose="02040503050406030204" charset="0"/>
              </a:rPr>
              <a:t>8</a:t>
            </a:r>
            <a:r>
              <a:rPr lang="en-US" altLang="fr-FR" sz="1200" b="1" strike="noStrike" spc="-1">
                <a:solidFill>
                  <a:schemeClr val="bg1"/>
                </a:solidFill>
                <a:latin typeface="Caladea" panose="02040503050406030204" charset="0"/>
                <a:cs typeface="Caladea" panose="02040503050406030204" charset="0"/>
              </a:rPr>
              <a:t>/</a:t>
            </a:r>
            <a:r>
              <a:rPr lang="en-US" altLang="en-US" sz="1200" b="1" strike="noStrike" spc="-1">
                <a:solidFill>
                  <a:schemeClr val="bg1"/>
                </a:solidFill>
                <a:latin typeface="Caladea" panose="02040503050406030204" charset="0"/>
                <a:cs typeface="Caladea" panose="02040503050406030204" charset="0"/>
              </a:rPr>
              <a:t>11</a:t>
            </a:r>
            <a:endParaRPr lang="en-US" altLang="en-US" sz="1200" b="1" strike="noStrike" spc="-1">
              <a:solidFill>
                <a:schemeClr val="bg1"/>
              </a:solidFill>
              <a:latin typeface="Caladea" panose="02040503050406030204" charset="0"/>
              <a:cs typeface="Caladea" panose="02040503050406030204" charset="0"/>
            </a:endParaRPr>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3" name="TextShape 1"/>
          <p:cNvSpPr txBox="1"/>
          <p:nvPr/>
        </p:nvSpPr>
        <p:spPr>
          <a:xfrm>
            <a:off x="507240" y="542520"/>
            <a:ext cx="11008800" cy="642600"/>
          </a:xfrm>
          <a:prstGeom prst="rect">
            <a:avLst/>
          </a:prstGeom>
          <a:noFill/>
          <a:ln>
            <a:noFill/>
          </a:ln>
        </p:spPr>
        <p:txBody>
          <a:bodyPr>
            <a:normAutofit fontScale="90000" lnSpcReduction="10000"/>
          </a:bodyPr>
          <a:p>
            <a:pPr>
              <a:lnSpc>
                <a:spcPct val="90000"/>
              </a:lnSpc>
              <a:spcBef>
                <a:spcPts val="1000"/>
              </a:spcBef>
            </a:pPr>
            <a:r>
              <a:rPr lang="" altLang="en-US" sz="4100" b="0" strike="noStrike" spc="-1">
                <a:solidFill>
                  <a:srgbClr val="70AD47"/>
                </a:solidFill>
                <a:latin typeface="Lato" panose="020F0602020204030203"/>
              </a:rPr>
              <a:t>Equipe de Recherche</a:t>
            </a:r>
            <a:endParaRPr lang="" altLang="en-US" sz="4100" b="0" strike="noStrike" spc="-1">
              <a:solidFill>
                <a:srgbClr val="70AD47"/>
              </a:solidFill>
              <a:latin typeface="Lato" panose="020F0602020204030203"/>
            </a:endParaRPr>
          </a:p>
        </p:txBody>
      </p:sp>
      <p:sp>
        <p:nvSpPr>
          <p:cNvPr id="224" name="Line 2"/>
          <p:cNvSpPr/>
          <p:nvPr/>
        </p:nvSpPr>
        <p:spPr>
          <a:xfrm flipH="1">
            <a:off x="9657000" y="6467040"/>
            <a:ext cx="1147680" cy="360"/>
          </a:xfrm>
          <a:prstGeom prst="line">
            <a:avLst/>
          </a:prstGeom>
          <a:ln>
            <a:solidFill>
              <a:srgbClr val="E6E6E6"/>
            </a:solidFill>
          </a:ln>
        </p:spPr>
        <p:style>
          <a:lnRef idx="1">
            <a:schemeClr val="accent1"/>
          </a:lnRef>
          <a:fillRef idx="0">
            <a:schemeClr val="accent1"/>
          </a:fillRef>
          <a:effectRef idx="0">
            <a:schemeClr val="accent1"/>
          </a:effectRef>
          <a:fontRef idx="minor"/>
        </p:style>
      </p:sp>
      <p:grpSp>
        <p:nvGrpSpPr>
          <p:cNvPr id="225" name="Group 3"/>
          <p:cNvGrpSpPr/>
          <p:nvPr/>
        </p:nvGrpSpPr>
        <p:grpSpPr>
          <a:xfrm>
            <a:off x="10805760" y="6444720"/>
            <a:ext cx="1091880" cy="45360"/>
            <a:chOff x="10805760" y="6444720"/>
            <a:chExt cx="1091880" cy="45360"/>
          </a:xfrm>
        </p:grpSpPr>
        <p:sp>
          <p:nvSpPr>
            <p:cNvPr id="226" name="CustomShape 4"/>
            <p:cNvSpPr/>
            <p:nvPr/>
          </p:nvSpPr>
          <p:spPr>
            <a:xfrm>
              <a:off x="11025000" y="6444720"/>
              <a:ext cx="218880" cy="45360"/>
            </a:xfrm>
            <a:prstGeom prst="rect">
              <a:avLst/>
            </a:prstGeom>
            <a:solidFill>
              <a:srgbClr val="899F1D"/>
            </a:solidFill>
            <a:ln>
              <a:noFill/>
            </a:ln>
          </p:spPr>
          <p:style>
            <a:lnRef idx="2">
              <a:schemeClr val="accent1">
                <a:shade val="50000"/>
              </a:schemeClr>
            </a:lnRef>
            <a:fillRef idx="1">
              <a:schemeClr val="accent1"/>
            </a:fillRef>
            <a:effectRef idx="0">
              <a:schemeClr val="accent1"/>
            </a:effectRef>
            <a:fontRef idx="minor"/>
          </p:style>
        </p:sp>
        <p:sp>
          <p:nvSpPr>
            <p:cNvPr id="227" name="CustomShape 5"/>
            <p:cNvSpPr/>
            <p:nvPr/>
          </p:nvSpPr>
          <p:spPr>
            <a:xfrm>
              <a:off x="11243160" y="6444720"/>
              <a:ext cx="218880" cy="45360"/>
            </a:xfrm>
            <a:prstGeom prst="rect">
              <a:avLst/>
            </a:prstGeom>
            <a:solidFill>
              <a:srgbClr val="C6DE4E"/>
            </a:solidFill>
            <a:ln>
              <a:noFill/>
            </a:ln>
          </p:spPr>
          <p:style>
            <a:lnRef idx="2">
              <a:schemeClr val="accent1">
                <a:shade val="50000"/>
              </a:schemeClr>
            </a:lnRef>
            <a:fillRef idx="1">
              <a:schemeClr val="accent1"/>
            </a:fillRef>
            <a:effectRef idx="0">
              <a:schemeClr val="accent1"/>
            </a:effectRef>
            <a:fontRef idx="minor"/>
          </p:style>
        </p:sp>
        <p:sp>
          <p:nvSpPr>
            <p:cNvPr id="228" name="CustomShape 6"/>
            <p:cNvSpPr/>
            <p:nvPr/>
          </p:nvSpPr>
          <p:spPr>
            <a:xfrm>
              <a:off x="11460960" y="6444720"/>
              <a:ext cx="218880" cy="4536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229" name="CustomShape 7"/>
            <p:cNvSpPr/>
            <p:nvPr/>
          </p:nvSpPr>
          <p:spPr>
            <a:xfrm>
              <a:off x="11678760" y="6444720"/>
              <a:ext cx="218880" cy="45360"/>
            </a:xfrm>
            <a:prstGeom prst="rect">
              <a:avLst/>
            </a:prstGeom>
            <a:solidFill>
              <a:srgbClr val="657515"/>
            </a:solidFill>
            <a:ln>
              <a:noFill/>
            </a:ln>
          </p:spPr>
          <p:style>
            <a:lnRef idx="2">
              <a:schemeClr val="accent1">
                <a:shade val="50000"/>
              </a:schemeClr>
            </a:lnRef>
            <a:fillRef idx="1">
              <a:schemeClr val="accent1"/>
            </a:fillRef>
            <a:effectRef idx="0">
              <a:schemeClr val="accent1"/>
            </a:effectRef>
            <a:fontRef idx="minor"/>
          </p:style>
        </p:sp>
        <p:sp>
          <p:nvSpPr>
            <p:cNvPr id="230" name="CustomShape 8"/>
            <p:cNvSpPr/>
            <p:nvPr/>
          </p:nvSpPr>
          <p:spPr>
            <a:xfrm>
              <a:off x="10805760" y="6444720"/>
              <a:ext cx="218880" cy="45360"/>
            </a:xfrm>
            <a:prstGeom prst="rect">
              <a:avLst/>
            </a:prstGeom>
            <a:solidFill>
              <a:srgbClr val="A1BC1F"/>
            </a:solidFill>
            <a:ln>
              <a:noFill/>
            </a:ln>
          </p:spPr>
          <p:style>
            <a:lnRef idx="2">
              <a:schemeClr val="accent1">
                <a:shade val="50000"/>
              </a:schemeClr>
            </a:lnRef>
            <a:fillRef idx="1">
              <a:schemeClr val="accent1"/>
            </a:fillRef>
            <a:effectRef idx="0">
              <a:schemeClr val="accent1"/>
            </a:effectRef>
            <a:fontRef idx="minor"/>
          </p:style>
        </p:sp>
      </p:grpSp>
      <p:grpSp>
        <p:nvGrpSpPr>
          <p:cNvPr id="231" name="Group 9"/>
          <p:cNvGrpSpPr/>
          <p:nvPr/>
        </p:nvGrpSpPr>
        <p:grpSpPr>
          <a:xfrm>
            <a:off x="204480" y="6390360"/>
            <a:ext cx="245880" cy="244800"/>
            <a:chOff x="204480" y="6390360"/>
            <a:chExt cx="245880" cy="244800"/>
          </a:xfrm>
        </p:grpSpPr>
        <p:sp>
          <p:nvSpPr>
            <p:cNvPr id="232" name="CustomShape 10"/>
            <p:cNvSpPr/>
            <p:nvPr/>
          </p:nvSpPr>
          <p:spPr>
            <a:xfrm>
              <a:off x="204480" y="6538320"/>
              <a:ext cx="96840" cy="9684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233" name="CustomShape 11"/>
            <p:cNvSpPr/>
            <p:nvPr/>
          </p:nvSpPr>
          <p:spPr>
            <a:xfrm rot="10800000">
              <a:off x="302400" y="6390360"/>
              <a:ext cx="147960" cy="14796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234" name="CustomShape 12"/>
            <p:cNvSpPr/>
            <p:nvPr/>
          </p:nvSpPr>
          <p:spPr>
            <a:xfrm rot="5400000">
              <a:off x="230760" y="6467040"/>
              <a:ext cx="50760" cy="5076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grpSp>
      <p:grpSp>
        <p:nvGrpSpPr>
          <p:cNvPr id="235" name="Group 13"/>
          <p:cNvGrpSpPr/>
          <p:nvPr/>
        </p:nvGrpSpPr>
        <p:grpSpPr>
          <a:xfrm>
            <a:off x="455040" y="422640"/>
            <a:ext cx="45360" cy="675360"/>
            <a:chOff x="455040" y="422640"/>
            <a:chExt cx="45360" cy="675360"/>
          </a:xfrm>
        </p:grpSpPr>
        <p:sp>
          <p:nvSpPr>
            <p:cNvPr id="236" name="CustomShape 14"/>
            <p:cNvSpPr/>
            <p:nvPr/>
          </p:nvSpPr>
          <p:spPr>
            <a:xfrm>
              <a:off x="455040" y="422640"/>
              <a:ext cx="45360" cy="675360"/>
            </a:xfrm>
            <a:prstGeom prst="rect">
              <a:avLst/>
            </a:prstGeom>
            <a:solidFill>
              <a:srgbClr val="A1BB22"/>
            </a:solidFill>
            <a:ln>
              <a:noFill/>
            </a:ln>
          </p:spPr>
          <p:style>
            <a:lnRef idx="2">
              <a:schemeClr val="accent1">
                <a:shade val="50000"/>
              </a:schemeClr>
            </a:lnRef>
            <a:fillRef idx="1">
              <a:schemeClr val="accent1"/>
            </a:fillRef>
            <a:effectRef idx="0">
              <a:schemeClr val="accent1"/>
            </a:effectRef>
            <a:fontRef idx="minor"/>
          </p:style>
        </p:sp>
        <p:sp>
          <p:nvSpPr>
            <p:cNvPr id="237" name="CustomShape 15"/>
            <p:cNvSpPr/>
            <p:nvPr/>
          </p:nvSpPr>
          <p:spPr>
            <a:xfrm>
              <a:off x="455040" y="893160"/>
              <a:ext cx="45360" cy="204480"/>
            </a:xfrm>
            <a:prstGeom prst="rect">
              <a:avLst/>
            </a:prstGeom>
            <a:solidFill>
              <a:schemeClr val="tx1">
                <a:lumMod val="95000"/>
                <a:lumOff val="5000"/>
                <a:alpha val="47000"/>
              </a:schemeClr>
            </a:solidFill>
            <a:ln>
              <a:noFill/>
            </a:ln>
          </p:spPr>
          <p:style>
            <a:lnRef idx="2">
              <a:schemeClr val="accent1">
                <a:shade val="50000"/>
              </a:schemeClr>
            </a:lnRef>
            <a:fillRef idx="1">
              <a:schemeClr val="accent1"/>
            </a:fillRef>
            <a:effectRef idx="0">
              <a:schemeClr val="accent1"/>
            </a:effectRef>
            <a:fontRef idx="minor"/>
          </p:style>
        </p:sp>
      </p:grpSp>
      <p:sp>
        <p:nvSpPr>
          <p:cNvPr id="238" name="CustomShape 16"/>
          <p:cNvSpPr/>
          <p:nvPr/>
        </p:nvSpPr>
        <p:spPr>
          <a:xfrm>
            <a:off x="736200" y="1736280"/>
            <a:ext cx="833400" cy="369000"/>
          </a:xfrm>
          <a:prstGeom prst="rect">
            <a:avLst/>
          </a:prstGeom>
          <a:noFill/>
          <a:ln>
            <a:noFill/>
          </a:ln>
        </p:spPr>
        <p:style>
          <a:lnRef idx="0">
            <a:srgbClr val="FFFFFF"/>
          </a:lnRef>
          <a:fillRef idx="0">
            <a:srgbClr val="FFFFFF"/>
          </a:fillRef>
          <a:effectRef idx="0">
            <a:srgbClr val="FFFFFF"/>
          </a:effectRef>
          <a:fontRef idx="minor"/>
        </p:style>
      </p:sp>
      <p:sp>
        <p:nvSpPr>
          <p:cNvPr id="239" name="CustomShape 17"/>
          <p:cNvSpPr/>
          <p:nvPr/>
        </p:nvSpPr>
        <p:spPr>
          <a:xfrm>
            <a:off x="455295" y="6371590"/>
            <a:ext cx="436880" cy="27305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altLang="fr-FR" sz="1200" b="1" strike="noStrike" spc="-1">
                <a:solidFill>
                  <a:schemeClr val="bg1"/>
                </a:solidFill>
                <a:latin typeface="Caladea" panose="02040503050406030204" charset="0"/>
                <a:cs typeface="Caladea" panose="02040503050406030204" charset="0"/>
              </a:rPr>
              <a:t>1/</a:t>
            </a:r>
            <a:r>
              <a:rPr lang="" altLang="en-US" sz="1200" b="1" strike="noStrike" spc="-1">
                <a:solidFill>
                  <a:schemeClr val="bg1"/>
                </a:solidFill>
                <a:latin typeface="Caladea" panose="02040503050406030204" charset="0"/>
                <a:cs typeface="Caladea" panose="02040503050406030204" charset="0"/>
              </a:rPr>
              <a:t>11</a:t>
            </a:r>
            <a:endParaRPr lang="" altLang="en-US" sz="1200" b="1" strike="noStrike" spc="-1">
              <a:solidFill>
                <a:schemeClr val="bg1"/>
              </a:solidFill>
              <a:latin typeface="Caladea" panose="02040503050406030204" charset="0"/>
              <a:cs typeface="Caladea" panose="02040503050406030204" charset="0"/>
            </a:endParaRPr>
          </a:p>
        </p:txBody>
      </p:sp>
      <p:sp>
        <p:nvSpPr>
          <p:cNvPr id="2" name="CustomShape 17"/>
          <p:cNvSpPr/>
          <p:nvPr/>
        </p:nvSpPr>
        <p:spPr>
          <a:xfrm>
            <a:off x="8813800" y="6538595"/>
            <a:ext cx="3216275" cy="27305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altLang="en-US" sz="1200" b="1" strike="noStrike" spc="-1">
                <a:solidFill>
                  <a:schemeClr val="bg1"/>
                </a:solidFill>
                <a:latin typeface="Caladea" panose="02040503050406030204" charset="0"/>
                <a:cs typeface="Caladea" panose="02040503050406030204" charset="0"/>
              </a:rPr>
              <a:t>Stella Bitchebe - BM Lyon - 11 Janvier 2022</a:t>
            </a:r>
            <a:endParaRPr lang="en-US" altLang="en-US" sz="1200" b="1" strike="noStrike" spc="-1">
              <a:solidFill>
                <a:schemeClr val="bg1"/>
              </a:solidFill>
              <a:latin typeface="Caladea" panose="02040503050406030204" charset="0"/>
              <a:cs typeface="Caladea" panose="02040503050406030204" charset="0"/>
            </a:endParaRPr>
          </a:p>
        </p:txBody>
      </p:sp>
      <p:pic>
        <p:nvPicPr>
          <p:cNvPr id="4" name="Image 3" descr="logo-bml"/>
          <p:cNvPicPr>
            <a:picLocks noChangeAspect="1"/>
          </p:cNvPicPr>
          <p:nvPr/>
        </p:nvPicPr>
        <p:blipFill>
          <a:blip r:embed="rId1"/>
          <a:stretch>
            <a:fillRect/>
          </a:stretch>
        </p:blipFill>
        <p:spPr>
          <a:xfrm>
            <a:off x="11189335" y="317500"/>
            <a:ext cx="708660" cy="887095"/>
          </a:xfrm>
          <a:prstGeom prst="rect">
            <a:avLst/>
          </a:prstGeom>
        </p:spPr>
      </p:pic>
      <p:sp>
        <p:nvSpPr>
          <p:cNvPr id="240" name="CustomShape 18"/>
          <p:cNvSpPr/>
          <p:nvPr/>
        </p:nvSpPr>
        <p:spPr>
          <a:xfrm>
            <a:off x="735965" y="1459230"/>
            <a:ext cx="10725785" cy="46374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343535" indent="-342900" algn="just">
              <a:lnSpc>
                <a:spcPct val="120000"/>
              </a:lnSpc>
              <a:buClr>
                <a:srgbClr val="FFFFFF"/>
              </a:buClr>
              <a:buFont typeface="Arial" panose="02080604020202020204" pitchFamily="34" charset="0"/>
              <a:buChar char="•"/>
            </a:pPr>
            <a:r>
              <a:rPr lang="" altLang="en-US" sz="2000" b="0" strike="noStrike" spc="-1">
                <a:solidFill>
                  <a:schemeClr val="bg1"/>
                </a:solidFill>
                <a:latin typeface="Caladea" panose="02040503050406030204" charset="0"/>
                <a:cs typeface="Caladea" panose="02040503050406030204" charset="0"/>
              </a:rPr>
              <a:t>Inscrite à l'Université de Nice</a:t>
            </a:r>
            <a:r>
              <a:rPr lang="en-US" altLang="fr-FR" sz="2000" b="0" strike="noStrike" spc="-1">
                <a:solidFill>
                  <a:schemeClr val="bg1"/>
                </a:solidFill>
                <a:latin typeface="Caladea" panose="02040503050406030204" charset="0"/>
                <a:cs typeface="Caladea" panose="02040503050406030204" charset="0"/>
              </a:rPr>
              <a:t> : </a:t>
            </a:r>
            <a:endParaRPr lang="en-US" altLang="fr-FR"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Arial" panose="02080604020202020204" pitchFamily="34" charset="0"/>
              <a:buChar char="•"/>
            </a:pPr>
            <a:r>
              <a:rPr lang="" altLang="en-US" sz="2000" b="0" strike="noStrike" spc="-1">
                <a:solidFill>
                  <a:schemeClr val="bg1"/>
                </a:solidFill>
                <a:latin typeface="Caladea" panose="02040503050406030204" charset="0"/>
                <a:cs typeface="Caladea" panose="02040503050406030204" charset="0"/>
              </a:rPr>
              <a:t>Labo i3s</a:t>
            </a:r>
            <a:endParaRPr lang="" altLang="en-US"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Arial" panose="02080604020202020204" pitchFamily="34" charset="0"/>
              <a:buChar char="•"/>
            </a:pPr>
            <a:r>
              <a:rPr lang="" altLang="en-US" sz="2000" b="0" strike="noStrike" spc="-1">
                <a:solidFill>
                  <a:schemeClr val="bg1"/>
                </a:solidFill>
                <a:latin typeface="Caladea" panose="02040503050406030204" charset="0"/>
                <a:cs typeface="Caladea" panose="02040503050406030204" charset="0"/>
              </a:rPr>
              <a:t>Equipe Scale</a:t>
            </a:r>
            <a:endParaRPr lang="" altLang="en-US"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Arial" panose="02080604020202020204" pitchFamily="34" charset="0"/>
              <a:buChar char="•"/>
            </a:pPr>
            <a:endParaRPr lang="en-US" altLang="fr-FR" sz="2000" b="0" strike="noStrike" spc="-1">
              <a:solidFill>
                <a:schemeClr val="bg1"/>
              </a:solidFill>
              <a:latin typeface="Caladea" panose="02040503050406030204" charset="0"/>
              <a:cs typeface="Caladea" panose="02040503050406030204" charset="0"/>
            </a:endParaRPr>
          </a:p>
          <a:p>
            <a:pPr marL="343535" lvl="0" indent="-342900" algn="just">
              <a:lnSpc>
                <a:spcPct val="120000"/>
              </a:lnSpc>
              <a:buClr>
                <a:srgbClr val="FFFFFF"/>
              </a:buClr>
              <a:buFont typeface="Ubuntu" panose="020B0604030602030204" charset="0"/>
              <a:buChar char="•"/>
            </a:pPr>
            <a:r>
              <a:rPr lang="" altLang="en-US" sz="2000" b="0" strike="noStrike" spc="-1">
                <a:solidFill>
                  <a:schemeClr val="bg1"/>
                </a:solidFill>
                <a:latin typeface="Caladea" panose="02040503050406030204" charset="0"/>
                <a:cs typeface="Caladea" panose="02040503050406030204" charset="0"/>
              </a:rPr>
              <a:t>En poste à l'ENS de Lyon depuis Novembre 2019</a:t>
            </a:r>
            <a:endParaRPr lang="en-US" altLang="fr-FR"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Ubuntu" panose="020B0604030602030204" charset="0"/>
              <a:buChar char="•"/>
            </a:pPr>
            <a:r>
              <a:rPr lang="" altLang="en-US" sz="2000" b="0" strike="noStrike" spc="-1">
                <a:solidFill>
                  <a:schemeClr val="bg1"/>
                </a:solidFill>
                <a:latin typeface="Caladea" panose="02040503050406030204" charset="0"/>
                <a:cs typeface="Caladea" panose="02040503050406030204" charset="0"/>
              </a:rPr>
              <a:t>Labo LIP</a:t>
            </a:r>
            <a:endParaRPr lang="" altLang="en-US"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Ubuntu" panose="020B0604030602030204" charset="0"/>
              <a:buChar char="•"/>
            </a:pPr>
            <a:r>
              <a:rPr lang="" altLang="en-US" sz="2000" b="0" strike="noStrike" spc="-1">
                <a:solidFill>
                  <a:schemeClr val="bg1"/>
                </a:solidFill>
                <a:latin typeface="Caladea" panose="02040503050406030204" charset="0"/>
                <a:cs typeface="Caladea" panose="02040503050406030204" charset="0"/>
              </a:rPr>
              <a:t>Equipe Système</a:t>
            </a:r>
            <a:endParaRPr lang="" altLang="en-US" sz="2000" b="0" strike="noStrike" spc="-1">
              <a:solidFill>
                <a:schemeClr val="bg1"/>
              </a:solidFill>
              <a:latin typeface="Caladea" panose="02040503050406030204" charset="0"/>
              <a:cs typeface="Caladea" panose="02040503050406030204" charset="0"/>
            </a:endParaRPr>
          </a:p>
          <a:p>
            <a:pPr marL="1257935" lvl="2" indent="-342900" algn="just">
              <a:lnSpc>
                <a:spcPct val="120000"/>
              </a:lnSpc>
              <a:buClr>
                <a:srgbClr val="FFFFFF"/>
              </a:buClr>
              <a:buFont typeface="Ubuntu" panose="020B0604030602030204" charset="0"/>
              <a:buChar char="•"/>
            </a:pPr>
            <a:r>
              <a:rPr lang="" altLang="en-US" sz="2000" b="0" strike="noStrike" spc="-1">
                <a:solidFill>
                  <a:schemeClr val="bg1"/>
                </a:solidFill>
                <a:latin typeface="Caladea" panose="02040503050406030204" charset="0"/>
                <a:cs typeface="Caladea" panose="02040503050406030204" charset="0"/>
              </a:rPr>
              <a:t>Dirigée par Alain Tchana</a:t>
            </a:r>
            <a:endParaRPr lang="" altLang="en-US" sz="2000" b="0" strike="noStrike" spc="-1">
              <a:solidFill>
                <a:schemeClr val="bg1"/>
              </a:solidFill>
              <a:latin typeface="Caladea" panose="02040503050406030204" charset="0"/>
              <a:cs typeface="Caladea" panose="02040503050406030204" charset="0"/>
            </a:endParaRPr>
          </a:p>
          <a:p>
            <a:pPr marL="1257935" lvl="2" indent="-342900" algn="just">
              <a:lnSpc>
                <a:spcPct val="120000"/>
              </a:lnSpc>
              <a:buClr>
                <a:srgbClr val="FFFFFF"/>
              </a:buClr>
              <a:buFont typeface="Ubuntu" panose="020B0604030602030204" charset="0"/>
              <a:buChar char="•"/>
            </a:pPr>
            <a:r>
              <a:rPr lang="" altLang="en-US" sz="2000" b="0" strike="noStrike" spc="-1">
                <a:solidFill>
                  <a:schemeClr val="bg1"/>
                </a:solidFill>
                <a:latin typeface="Caladea" panose="02040503050406030204" charset="0"/>
                <a:cs typeface="Caladea" panose="02040503050406030204" charset="0"/>
              </a:rPr>
              <a:t>5 Doctorants </a:t>
            </a:r>
            <a:r>
              <a:rPr lang="" altLang="en-US" sz="2000" b="0" strike="noStrike" spc="-1">
                <a:solidFill>
                  <a:schemeClr val="bg1"/>
                </a:solidFill>
                <a:latin typeface="Cousine" panose="02070409020205020404" charset="0"/>
                <a:cs typeface="Cousine" panose="02070409020205020404" charset="0"/>
              </a:rPr>
              <a:t>&amp;</a:t>
            </a:r>
            <a:r>
              <a:rPr lang="" altLang="en-US" sz="2000" b="0" strike="noStrike" spc="-1">
                <a:solidFill>
                  <a:schemeClr val="bg1"/>
                </a:solidFill>
                <a:latin typeface="Caladea" panose="02040503050406030204" charset="0"/>
                <a:cs typeface="Caladea" panose="02040503050406030204" charset="0"/>
              </a:rPr>
              <a:t> </a:t>
            </a:r>
            <a:r>
              <a:rPr lang="" altLang="en-US" sz="2000" b="0" strike="noStrike" spc="-1">
                <a:solidFill>
                  <a:schemeClr val="bg1"/>
                </a:solidFill>
                <a:latin typeface="Cousine" panose="02070409020205020404" charset="0"/>
                <a:cs typeface="Cousine" panose="02070409020205020404" charset="0"/>
              </a:rPr>
              <a:t>4</a:t>
            </a:r>
            <a:r>
              <a:rPr lang="en-US" altLang="en-US" sz="2000" spc="-1">
                <a:solidFill>
                  <a:schemeClr val="bg1"/>
                </a:solidFill>
                <a:latin typeface="Caladea" panose="02040503050406030204" charset="0"/>
                <a:cs typeface="Caladea" panose="02040503050406030204" charset="0"/>
                <a:sym typeface="+mn-ea"/>
              </a:rPr>
              <a:t> </a:t>
            </a:r>
            <a:r>
              <a:rPr lang="" altLang="en-US" sz="2000" spc="-1">
                <a:solidFill>
                  <a:schemeClr val="bg1"/>
                </a:solidFill>
                <a:latin typeface="Caladea" panose="02040503050406030204" charset="0"/>
                <a:cs typeface="Caladea" panose="02040503050406030204" charset="0"/>
                <a:sym typeface="+mn-ea"/>
              </a:rPr>
              <a:t>Stagiaires</a:t>
            </a:r>
            <a:endParaRPr lang="" altLang="en-US" sz="2000" spc="-1">
              <a:solidFill>
                <a:schemeClr val="bg1"/>
              </a:solidFill>
              <a:latin typeface="Caladea" panose="02040503050406030204" charset="0"/>
              <a:cs typeface="Caladea" panose="02040503050406030204" charset="0"/>
              <a:sym typeface="+mn-ea"/>
            </a:endParaRPr>
          </a:p>
          <a:p>
            <a:pPr marL="1257935" lvl="2" indent="-342900" algn="just">
              <a:lnSpc>
                <a:spcPct val="120000"/>
              </a:lnSpc>
              <a:buClr>
                <a:srgbClr val="FFFFFF"/>
              </a:buClr>
              <a:buFont typeface="Ubuntu" panose="020B0604030602030204" charset="0"/>
              <a:buChar char="•"/>
            </a:pPr>
            <a:r>
              <a:rPr lang="" altLang="en-US" sz="2000" spc="-1">
                <a:solidFill>
                  <a:schemeClr val="bg1"/>
                </a:solidFill>
                <a:latin typeface="Caladea" panose="02040503050406030204" charset="0"/>
                <a:cs typeface="Caladea" panose="02040503050406030204" charset="0"/>
                <a:sym typeface="+mn-ea"/>
              </a:rPr>
              <a:t>4 Femmes </a:t>
            </a:r>
            <a:r>
              <a:rPr lang="en-US" altLang="en-US" sz="2000" spc="-1">
                <a:solidFill>
                  <a:schemeClr val="bg1"/>
                </a:solidFill>
                <a:latin typeface="Cousine" panose="02070409020205020404" charset="0"/>
                <a:cs typeface="Cousine" panose="02070409020205020404" charset="0"/>
                <a:sym typeface="+mn-ea"/>
              </a:rPr>
              <a:t>&amp;</a:t>
            </a:r>
            <a:r>
              <a:rPr lang="en-US" altLang="en-US" sz="2000" spc="-1">
                <a:solidFill>
                  <a:schemeClr val="bg1"/>
                </a:solidFill>
                <a:latin typeface="Caladea" panose="02040503050406030204" charset="0"/>
                <a:cs typeface="Caladea" panose="02040503050406030204" charset="0"/>
                <a:sym typeface="+mn-ea"/>
              </a:rPr>
              <a:t> </a:t>
            </a:r>
            <a:r>
              <a:rPr lang="" altLang="en-US" sz="2000" spc="-1">
                <a:solidFill>
                  <a:schemeClr val="bg1"/>
                </a:solidFill>
                <a:latin typeface="Caladea" panose="02040503050406030204" charset="0"/>
                <a:cs typeface="Caladea" panose="02040503050406030204" charset="0"/>
                <a:sym typeface="+mn-ea"/>
              </a:rPr>
              <a:t>5 Hommes</a:t>
            </a:r>
            <a:endParaRPr lang="en-US" altLang="fr-FR"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Ubuntu" panose="020B0604030602030204" charset="0"/>
              <a:buChar char="•"/>
            </a:pPr>
            <a:endParaRPr lang="en-US" altLang="fr-FR"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Ubuntu" panose="020B0604030602030204" charset="0"/>
              <a:buChar char="•"/>
            </a:pPr>
            <a:endParaRPr lang="en-US" altLang="fr-FR" sz="2000" b="0" strike="noStrike" spc="-1">
              <a:solidFill>
                <a:schemeClr val="bg1"/>
              </a:solidFill>
              <a:latin typeface="Caladea" panose="02040503050406030204" charset="0"/>
              <a:cs typeface="Caladea" panose="02040503050406030204" charset="0"/>
            </a:endParaRPr>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3" name="TextShape 1"/>
          <p:cNvSpPr txBox="1"/>
          <p:nvPr/>
        </p:nvSpPr>
        <p:spPr>
          <a:xfrm>
            <a:off x="507240" y="542520"/>
            <a:ext cx="11008800" cy="642600"/>
          </a:xfrm>
          <a:prstGeom prst="rect">
            <a:avLst/>
          </a:prstGeom>
          <a:noFill/>
          <a:ln>
            <a:noFill/>
          </a:ln>
        </p:spPr>
        <p:txBody>
          <a:bodyPr>
            <a:normAutofit fontScale="90000" lnSpcReduction="10000"/>
          </a:bodyPr>
          <a:p>
            <a:pPr>
              <a:lnSpc>
                <a:spcPct val="90000"/>
              </a:lnSpc>
              <a:spcBef>
                <a:spcPts val="1000"/>
              </a:spcBef>
            </a:pPr>
            <a:r>
              <a:rPr lang="en-US" altLang="en-US" sz="4100" spc="-1">
                <a:solidFill>
                  <a:srgbClr val="70AD47"/>
                </a:solidFill>
                <a:latin typeface="Lato" panose="020F0602020204030203"/>
                <a:sym typeface="+mn-ea"/>
              </a:rPr>
              <a:t>Travail </a:t>
            </a:r>
            <a:r>
              <a:rPr lang="en-US" altLang="en-US" sz="4100" b="0" strike="noStrike" spc="-1">
                <a:solidFill>
                  <a:srgbClr val="70AD47"/>
                </a:solidFill>
                <a:latin typeface="Lato" panose="020F0602020204030203"/>
              </a:rPr>
              <a:t>de Recherche</a:t>
            </a:r>
            <a:endParaRPr lang="en-US" altLang="en-US" sz="4100" b="0" strike="noStrike" spc="-1">
              <a:solidFill>
                <a:srgbClr val="70AD47"/>
              </a:solidFill>
              <a:latin typeface="Lato" panose="020F0602020204030203"/>
            </a:endParaRPr>
          </a:p>
        </p:txBody>
      </p:sp>
      <p:sp>
        <p:nvSpPr>
          <p:cNvPr id="224" name="Line 2"/>
          <p:cNvSpPr/>
          <p:nvPr/>
        </p:nvSpPr>
        <p:spPr>
          <a:xfrm flipH="1">
            <a:off x="9657000" y="6467040"/>
            <a:ext cx="1147680" cy="360"/>
          </a:xfrm>
          <a:prstGeom prst="line">
            <a:avLst/>
          </a:prstGeom>
          <a:ln>
            <a:solidFill>
              <a:srgbClr val="E6E6E6"/>
            </a:solidFill>
          </a:ln>
        </p:spPr>
        <p:style>
          <a:lnRef idx="1">
            <a:schemeClr val="accent1"/>
          </a:lnRef>
          <a:fillRef idx="0">
            <a:schemeClr val="accent1"/>
          </a:fillRef>
          <a:effectRef idx="0">
            <a:schemeClr val="accent1"/>
          </a:effectRef>
          <a:fontRef idx="minor"/>
        </p:style>
      </p:sp>
      <p:grpSp>
        <p:nvGrpSpPr>
          <p:cNvPr id="225" name="Group 3"/>
          <p:cNvGrpSpPr/>
          <p:nvPr/>
        </p:nvGrpSpPr>
        <p:grpSpPr>
          <a:xfrm>
            <a:off x="10805760" y="6444720"/>
            <a:ext cx="1091880" cy="45360"/>
            <a:chOff x="10805760" y="6444720"/>
            <a:chExt cx="1091880" cy="45360"/>
          </a:xfrm>
        </p:grpSpPr>
        <p:sp>
          <p:nvSpPr>
            <p:cNvPr id="226" name="CustomShape 4"/>
            <p:cNvSpPr/>
            <p:nvPr/>
          </p:nvSpPr>
          <p:spPr>
            <a:xfrm>
              <a:off x="11025000" y="6444720"/>
              <a:ext cx="218880" cy="45360"/>
            </a:xfrm>
            <a:prstGeom prst="rect">
              <a:avLst/>
            </a:prstGeom>
            <a:solidFill>
              <a:srgbClr val="899F1D"/>
            </a:solidFill>
            <a:ln>
              <a:noFill/>
            </a:ln>
          </p:spPr>
          <p:style>
            <a:lnRef idx="2">
              <a:schemeClr val="accent1">
                <a:shade val="50000"/>
              </a:schemeClr>
            </a:lnRef>
            <a:fillRef idx="1">
              <a:schemeClr val="accent1"/>
            </a:fillRef>
            <a:effectRef idx="0">
              <a:schemeClr val="accent1"/>
            </a:effectRef>
            <a:fontRef idx="minor"/>
          </p:style>
        </p:sp>
        <p:sp>
          <p:nvSpPr>
            <p:cNvPr id="227" name="CustomShape 5"/>
            <p:cNvSpPr/>
            <p:nvPr/>
          </p:nvSpPr>
          <p:spPr>
            <a:xfrm>
              <a:off x="11243160" y="6444720"/>
              <a:ext cx="218880" cy="45360"/>
            </a:xfrm>
            <a:prstGeom prst="rect">
              <a:avLst/>
            </a:prstGeom>
            <a:solidFill>
              <a:srgbClr val="C6DE4E"/>
            </a:solidFill>
            <a:ln>
              <a:noFill/>
            </a:ln>
          </p:spPr>
          <p:style>
            <a:lnRef idx="2">
              <a:schemeClr val="accent1">
                <a:shade val="50000"/>
              </a:schemeClr>
            </a:lnRef>
            <a:fillRef idx="1">
              <a:schemeClr val="accent1"/>
            </a:fillRef>
            <a:effectRef idx="0">
              <a:schemeClr val="accent1"/>
            </a:effectRef>
            <a:fontRef idx="minor"/>
          </p:style>
        </p:sp>
        <p:sp>
          <p:nvSpPr>
            <p:cNvPr id="228" name="CustomShape 6"/>
            <p:cNvSpPr/>
            <p:nvPr/>
          </p:nvSpPr>
          <p:spPr>
            <a:xfrm>
              <a:off x="11460960" y="6444720"/>
              <a:ext cx="218880" cy="4536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229" name="CustomShape 7"/>
            <p:cNvSpPr/>
            <p:nvPr/>
          </p:nvSpPr>
          <p:spPr>
            <a:xfrm>
              <a:off x="11678760" y="6444720"/>
              <a:ext cx="218880" cy="45360"/>
            </a:xfrm>
            <a:prstGeom prst="rect">
              <a:avLst/>
            </a:prstGeom>
            <a:solidFill>
              <a:srgbClr val="657515"/>
            </a:solidFill>
            <a:ln>
              <a:noFill/>
            </a:ln>
          </p:spPr>
          <p:style>
            <a:lnRef idx="2">
              <a:schemeClr val="accent1">
                <a:shade val="50000"/>
              </a:schemeClr>
            </a:lnRef>
            <a:fillRef idx="1">
              <a:schemeClr val="accent1"/>
            </a:fillRef>
            <a:effectRef idx="0">
              <a:schemeClr val="accent1"/>
            </a:effectRef>
            <a:fontRef idx="minor"/>
          </p:style>
        </p:sp>
        <p:sp>
          <p:nvSpPr>
            <p:cNvPr id="230" name="CustomShape 8"/>
            <p:cNvSpPr/>
            <p:nvPr/>
          </p:nvSpPr>
          <p:spPr>
            <a:xfrm>
              <a:off x="10805760" y="6444720"/>
              <a:ext cx="218880" cy="45360"/>
            </a:xfrm>
            <a:prstGeom prst="rect">
              <a:avLst/>
            </a:prstGeom>
            <a:solidFill>
              <a:srgbClr val="A1BC1F"/>
            </a:solidFill>
            <a:ln>
              <a:noFill/>
            </a:ln>
          </p:spPr>
          <p:style>
            <a:lnRef idx="2">
              <a:schemeClr val="accent1">
                <a:shade val="50000"/>
              </a:schemeClr>
            </a:lnRef>
            <a:fillRef idx="1">
              <a:schemeClr val="accent1"/>
            </a:fillRef>
            <a:effectRef idx="0">
              <a:schemeClr val="accent1"/>
            </a:effectRef>
            <a:fontRef idx="minor"/>
          </p:style>
        </p:sp>
      </p:grpSp>
      <p:grpSp>
        <p:nvGrpSpPr>
          <p:cNvPr id="231" name="Group 9"/>
          <p:cNvGrpSpPr/>
          <p:nvPr/>
        </p:nvGrpSpPr>
        <p:grpSpPr>
          <a:xfrm>
            <a:off x="204480" y="6390360"/>
            <a:ext cx="245880" cy="244800"/>
            <a:chOff x="204480" y="6390360"/>
            <a:chExt cx="245880" cy="244800"/>
          </a:xfrm>
        </p:grpSpPr>
        <p:sp>
          <p:nvSpPr>
            <p:cNvPr id="232" name="CustomShape 10"/>
            <p:cNvSpPr/>
            <p:nvPr/>
          </p:nvSpPr>
          <p:spPr>
            <a:xfrm>
              <a:off x="204480" y="6538320"/>
              <a:ext cx="96840" cy="9684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233" name="CustomShape 11"/>
            <p:cNvSpPr/>
            <p:nvPr/>
          </p:nvSpPr>
          <p:spPr>
            <a:xfrm rot="10800000">
              <a:off x="302400" y="6390360"/>
              <a:ext cx="147960" cy="14796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234" name="CustomShape 12"/>
            <p:cNvSpPr/>
            <p:nvPr/>
          </p:nvSpPr>
          <p:spPr>
            <a:xfrm rot="5400000">
              <a:off x="230760" y="6467040"/>
              <a:ext cx="50760" cy="5076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grpSp>
      <p:grpSp>
        <p:nvGrpSpPr>
          <p:cNvPr id="235" name="Group 13"/>
          <p:cNvGrpSpPr/>
          <p:nvPr/>
        </p:nvGrpSpPr>
        <p:grpSpPr>
          <a:xfrm>
            <a:off x="455040" y="422640"/>
            <a:ext cx="45360" cy="675360"/>
            <a:chOff x="455040" y="422640"/>
            <a:chExt cx="45360" cy="675360"/>
          </a:xfrm>
        </p:grpSpPr>
        <p:sp>
          <p:nvSpPr>
            <p:cNvPr id="236" name="CustomShape 14"/>
            <p:cNvSpPr/>
            <p:nvPr/>
          </p:nvSpPr>
          <p:spPr>
            <a:xfrm>
              <a:off x="455040" y="422640"/>
              <a:ext cx="45360" cy="675360"/>
            </a:xfrm>
            <a:prstGeom prst="rect">
              <a:avLst/>
            </a:prstGeom>
            <a:solidFill>
              <a:srgbClr val="A1BB22"/>
            </a:solidFill>
            <a:ln>
              <a:noFill/>
            </a:ln>
          </p:spPr>
          <p:style>
            <a:lnRef idx="2">
              <a:schemeClr val="accent1">
                <a:shade val="50000"/>
              </a:schemeClr>
            </a:lnRef>
            <a:fillRef idx="1">
              <a:schemeClr val="accent1"/>
            </a:fillRef>
            <a:effectRef idx="0">
              <a:schemeClr val="accent1"/>
            </a:effectRef>
            <a:fontRef idx="minor"/>
          </p:style>
        </p:sp>
        <p:sp>
          <p:nvSpPr>
            <p:cNvPr id="237" name="CustomShape 15"/>
            <p:cNvSpPr/>
            <p:nvPr/>
          </p:nvSpPr>
          <p:spPr>
            <a:xfrm>
              <a:off x="455040" y="893160"/>
              <a:ext cx="45360" cy="204480"/>
            </a:xfrm>
            <a:prstGeom prst="rect">
              <a:avLst/>
            </a:prstGeom>
            <a:solidFill>
              <a:schemeClr val="tx1">
                <a:lumMod val="95000"/>
                <a:lumOff val="5000"/>
                <a:alpha val="47000"/>
              </a:schemeClr>
            </a:solidFill>
            <a:ln>
              <a:noFill/>
            </a:ln>
          </p:spPr>
          <p:style>
            <a:lnRef idx="2">
              <a:schemeClr val="accent1">
                <a:shade val="50000"/>
              </a:schemeClr>
            </a:lnRef>
            <a:fillRef idx="1">
              <a:schemeClr val="accent1"/>
            </a:fillRef>
            <a:effectRef idx="0">
              <a:schemeClr val="accent1"/>
            </a:effectRef>
            <a:fontRef idx="minor"/>
          </p:style>
        </p:sp>
      </p:grpSp>
      <p:sp>
        <p:nvSpPr>
          <p:cNvPr id="238" name="CustomShape 16"/>
          <p:cNvSpPr/>
          <p:nvPr/>
        </p:nvSpPr>
        <p:spPr>
          <a:xfrm>
            <a:off x="736200" y="1736280"/>
            <a:ext cx="833400" cy="369000"/>
          </a:xfrm>
          <a:prstGeom prst="rect">
            <a:avLst/>
          </a:prstGeom>
          <a:noFill/>
          <a:ln>
            <a:noFill/>
          </a:ln>
        </p:spPr>
        <p:style>
          <a:lnRef idx="0">
            <a:srgbClr val="FFFFFF"/>
          </a:lnRef>
          <a:fillRef idx="0">
            <a:srgbClr val="FFFFFF"/>
          </a:fillRef>
          <a:effectRef idx="0">
            <a:srgbClr val="FFFFFF"/>
          </a:effectRef>
          <a:fontRef idx="minor"/>
        </p:style>
      </p:sp>
      <p:sp>
        <p:nvSpPr>
          <p:cNvPr id="240" name="CustomShape 18"/>
          <p:cNvSpPr/>
          <p:nvPr/>
        </p:nvSpPr>
        <p:spPr>
          <a:xfrm>
            <a:off x="736600" y="1459230"/>
            <a:ext cx="10288905" cy="346392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343535" indent="-342900" algn="just">
              <a:lnSpc>
                <a:spcPct val="120000"/>
              </a:lnSpc>
              <a:buClr>
                <a:srgbClr val="FFFFFF"/>
              </a:buClr>
              <a:buFont typeface="Arial" panose="02080604020202020204" pitchFamily="34" charset="0"/>
              <a:buChar char="•"/>
            </a:pPr>
            <a:r>
              <a:rPr lang="en-US" altLang="en-US" sz="2000" b="0" strike="noStrike" spc="-1">
                <a:solidFill>
                  <a:schemeClr val="bg1"/>
                </a:solidFill>
                <a:latin typeface="Caladea" panose="02040503050406030204" charset="0"/>
                <a:cs typeface="Caladea" panose="02040503050406030204" charset="0"/>
              </a:rPr>
              <a:t>Intégration des résultats :</a:t>
            </a:r>
            <a:endParaRPr lang="en-US" altLang="en-US"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Arial" panose="02080604020202020204" pitchFamily="34" charset="0"/>
              <a:buChar char="•"/>
            </a:pPr>
            <a:r>
              <a:rPr lang="en-US" altLang="en-US" sz="2000" b="0" strike="noStrike" spc="-1">
                <a:solidFill>
                  <a:schemeClr val="bg1"/>
                </a:solidFill>
                <a:latin typeface="Caladea" panose="02040503050406030204" charset="0"/>
                <a:cs typeface="Caladea" panose="02040503050406030204" charset="0"/>
              </a:rPr>
              <a:t> </a:t>
            </a:r>
            <a:endParaRPr lang="en-US" altLang="en-US"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Arial" panose="02080604020202020204" pitchFamily="34" charset="0"/>
              <a:buChar char="•"/>
            </a:pPr>
            <a:r>
              <a:rPr lang="en-US" altLang="en-US" sz="2000" b="0" strike="noStrike" spc="-1">
                <a:solidFill>
                  <a:schemeClr val="bg1"/>
                </a:solidFill>
                <a:latin typeface="Caladea" panose="02040503050406030204" charset="0"/>
                <a:cs typeface="Caladea" panose="02040503050406030204" charset="0"/>
              </a:rPr>
              <a:t> </a:t>
            </a:r>
            <a:endParaRPr lang="en-US" altLang="en-US"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Arial" panose="02080604020202020204" pitchFamily="34" charset="0"/>
              <a:buChar char="•"/>
            </a:pPr>
            <a:r>
              <a:rPr lang="en-US" altLang="en-US" sz="2000" b="0" strike="noStrike" spc="-1">
                <a:solidFill>
                  <a:schemeClr val="bg1"/>
                </a:solidFill>
                <a:latin typeface="Caladea" panose="02040503050406030204" charset="0"/>
                <a:cs typeface="Caladea" panose="02040503050406030204" charset="0"/>
              </a:rPr>
              <a:t> </a:t>
            </a:r>
            <a:endParaRPr lang="en-US" altLang="en-US"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Arial" panose="02080604020202020204" pitchFamily="34" charset="0"/>
              <a:buChar char="•"/>
            </a:pPr>
            <a:r>
              <a:rPr lang="en-US" altLang="en-US" sz="2000" b="0" strike="noStrike" spc="-1">
                <a:solidFill>
                  <a:schemeClr val="bg1"/>
                </a:solidFill>
                <a:latin typeface="Caladea" panose="02040503050406030204" charset="0"/>
                <a:cs typeface="Caladea" panose="02040503050406030204" charset="0"/>
              </a:rPr>
              <a:t> </a:t>
            </a:r>
            <a:endParaRPr lang="en-US" altLang="en-US"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Arial" panose="02080604020202020204" pitchFamily="34" charset="0"/>
              <a:buChar char="•"/>
            </a:pPr>
            <a:r>
              <a:rPr lang="en-US" altLang="en-US" sz="2000" b="0" strike="noStrike" spc="-1">
                <a:solidFill>
                  <a:schemeClr val="bg1"/>
                </a:solidFill>
                <a:latin typeface="Caladea" panose="02040503050406030204" charset="0"/>
                <a:cs typeface="Caladea" panose="02040503050406030204" charset="0"/>
              </a:rPr>
              <a:t> </a:t>
            </a:r>
            <a:endParaRPr lang="en-US" altLang="en-US"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Arial" panose="02080604020202020204" pitchFamily="34" charset="0"/>
              <a:buChar char="•"/>
            </a:pPr>
            <a:r>
              <a:rPr lang="en-US" altLang="en-US" sz="2000" b="0" strike="noStrike" spc="-1">
                <a:solidFill>
                  <a:schemeClr val="bg1"/>
                </a:solidFill>
                <a:latin typeface="Caladea" panose="02040503050406030204" charset="0"/>
                <a:cs typeface="Caladea" panose="02040503050406030204" charset="0"/>
              </a:rPr>
              <a:t> </a:t>
            </a:r>
            <a:endParaRPr lang="en-US" altLang="en-US"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Arial" panose="02080604020202020204" pitchFamily="34" charset="0"/>
              <a:buChar char="•"/>
            </a:pPr>
            <a:r>
              <a:rPr lang="en-US" altLang="en-US" sz="2000" b="0" strike="noStrike" spc="-1">
                <a:solidFill>
                  <a:schemeClr val="bg1"/>
                </a:solidFill>
                <a:latin typeface="Caladea" panose="02040503050406030204" charset="0"/>
                <a:cs typeface="Caladea" panose="02040503050406030204" charset="0"/>
              </a:rPr>
              <a:t>Intégration en production (i.e., fabrication de serveurs intégrant la technologie)</a:t>
            </a:r>
            <a:endParaRPr lang="en-US" altLang="en-US"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Arial" panose="02080604020202020204" pitchFamily="34" charset="0"/>
              <a:buChar char="•"/>
            </a:pPr>
            <a:r>
              <a:rPr lang="en-US" altLang="en-US" sz="2000" b="0" strike="noStrike" spc="-1">
                <a:solidFill>
                  <a:schemeClr val="bg1"/>
                </a:solidFill>
                <a:latin typeface="Caladea" panose="02040503050406030204" charset="0"/>
                <a:cs typeface="Caladea" panose="02040503050406030204" charset="0"/>
              </a:rPr>
              <a:t>Utilisation finale dans les data centres</a:t>
            </a:r>
            <a:endParaRPr lang="en-US" altLang="en-US" sz="2000" b="0" strike="noStrike" spc="-1">
              <a:solidFill>
                <a:schemeClr val="bg1"/>
              </a:solidFill>
              <a:latin typeface="Caladea" panose="02040503050406030204" charset="0"/>
              <a:cs typeface="Caladea" panose="02040503050406030204" charset="0"/>
            </a:endParaRPr>
          </a:p>
        </p:txBody>
      </p:sp>
      <p:sp>
        <p:nvSpPr>
          <p:cNvPr id="2" name="CustomShape 17"/>
          <p:cNvSpPr/>
          <p:nvPr/>
        </p:nvSpPr>
        <p:spPr>
          <a:xfrm>
            <a:off x="8813800" y="6538595"/>
            <a:ext cx="3216275" cy="27305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altLang="en-US" sz="1200" b="1" strike="noStrike" spc="-1">
                <a:solidFill>
                  <a:schemeClr val="bg1"/>
                </a:solidFill>
                <a:latin typeface="Caladea" panose="02040503050406030204" charset="0"/>
                <a:cs typeface="Caladea" panose="02040503050406030204" charset="0"/>
              </a:rPr>
              <a:t>Stella Bitchebe - BM Lyon - 11 Janvier 2022</a:t>
            </a:r>
            <a:endParaRPr lang="en-US" altLang="en-US" sz="1200" b="1" strike="noStrike" spc="-1">
              <a:solidFill>
                <a:schemeClr val="bg1"/>
              </a:solidFill>
              <a:latin typeface="Caladea" panose="02040503050406030204" charset="0"/>
              <a:cs typeface="Caladea" panose="02040503050406030204" charset="0"/>
            </a:endParaRPr>
          </a:p>
        </p:txBody>
      </p:sp>
      <p:pic>
        <p:nvPicPr>
          <p:cNvPr id="4" name="Image 3" descr="logo-bml"/>
          <p:cNvPicPr>
            <a:picLocks noChangeAspect="1"/>
          </p:cNvPicPr>
          <p:nvPr/>
        </p:nvPicPr>
        <p:blipFill>
          <a:blip r:embed="rId1"/>
          <a:stretch>
            <a:fillRect/>
          </a:stretch>
        </p:blipFill>
        <p:spPr>
          <a:xfrm>
            <a:off x="11189335" y="317500"/>
            <a:ext cx="708660" cy="887095"/>
          </a:xfrm>
          <a:prstGeom prst="rect">
            <a:avLst/>
          </a:prstGeom>
        </p:spPr>
      </p:pic>
      <p:sp>
        <p:nvSpPr>
          <p:cNvPr id="239" name="CustomShape 17"/>
          <p:cNvSpPr/>
          <p:nvPr/>
        </p:nvSpPr>
        <p:spPr>
          <a:xfrm>
            <a:off x="455295" y="6371590"/>
            <a:ext cx="436880" cy="27305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 altLang="en-US" sz="1200" b="1" strike="noStrike" spc="-1">
                <a:solidFill>
                  <a:schemeClr val="bg1"/>
                </a:solidFill>
                <a:latin typeface="Caladea" panose="02040503050406030204" charset="0"/>
                <a:cs typeface="Caladea" panose="02040503050406030204" charset="0"/>
              </a:rPr>
              <a:t>8</a:t>
            </a:r>
            <a:r>
              <a:rPr lang="en-US" altLang="fr-FR" sz="1200" b="1" strike="noStrike" spc="-1">
                <a:solidFill>
                  <a:schemeClr val="bg1"/>
                </a:solidFill>
                <a:latin typeface="Caladea" panose="02040503050406030204" charset="0"/>
                <a:cs typeface="Caladea" panose="02040503050406030204" charset="0"/>
              </a:rPr>
              <a:t>/</a:t>
            </a:r>
            <a:r>
              <a:rPr lang="en-US" altLang="en-US" sz="1200" b="1" strike="noStrike" spc="-1">
                <a:solidFill>
                  <a:schemeClr val="bg1"/>
                </a:solidFill>
                <a:latin typeface="Caladea" panose="02040503050406030204" charset="0"/>
                <a:cs typeface="Caladea" panose="02040503050406030204" charset="0"/>
              </a:rPr>
              <a:t>11</a:t>
            </a:r>
            <a:endParaRPr lang="en-US" altLang="en-US" sz="1200" b="1" strike="noStrike" spc="-1">
              <a:solidFill>
                <a:schemeClr val="bg1"/>
              </a:solidFill>
              <a:latin typeface="Caladea" panose="02040503050406030204" charset="0"/>
              <a:cs typeface="Caladea" panose="02040503050406030204" charset="0"/>
            </a:endParaRPr>
          </a:p>
        </p:txBody>
      </p:sp>
    </p:spTree>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3" name="TextShape 1"/>
          <p:cNvSpPr txBox="1"/>
          <p:nvPr/>
        </p:nvSpPr>
        <p:spPr>
          <a:xfrm>
            <a:off x="507240" y="542520"/>
            <a:ext cx="11008800" cy="642600"/>
          </a:xfrm>
          <a:prstGeom prst="rect">
            <a:avLst/>
          </a:prstGeom>
          <a:noFill/>
          <a:ln>
            <a:noFill/>
          </a:ln>
        </p:spPr>
        <p:txBody>
          <a:bodyPr>
            <a:normAutofit fontScale="90000" lnSpcReduction="10000"/>
          </a:bodyPr>
          <a:p>
            <a:pPr>
              <a:lnSpc>
                <a:spcPct val="90000"/>
              </a:lnSpc>
              <a:spcBef>
                <a:spcPts val="1000"/>
              </a:spcBef>
            </a:pPr>
            <a:r>
              <a:rPr lang="en-US" altLang="en-US" sz="4100" spc="-1">
                <a:solidFill>
                  <a:srgbClr val="70AD47"/>
                </a:solidFill>
                <a:latin typeface="Lato" panose="020F0602020204030203"/>
                <a:sym typeface="+mn-ea"/>
              </a:rPr>
              <a:t>Travail </a:t>
            </a:r>
            <a:r>
              <a:rPr lang="en-US" altLang="en-US" sz="4100" b="0" strike="noStrike" spc="-1">
                <a:solidFill>
                  <a:srgbClr val="70AD47"/>
                </a:solidFill>
                <a:latin typeface="Lato" panose="020F0602020204030203"/>
              </a:rPr>
              <a:t>de Recherche</a:t>
            </a:r>
            <a:endParaRPr lang="en-US" altLang="en-US" sz="4100" b="0" strike="noStrike" spc="-1">
              <a:solidFill>
                <a:srgbClr val="70AD47"/>
              </a:solidFill>
              <a:latin typeface="Lato" panose="020F0602020204030203"/>
            </a:endParaRPr>
          </a:p>
        </p:txBody>
      </p:sp>
      <p:sp>
        <p:nvSpPr>
          <p:cNvPr id="224" name="Line 2"/>
          <p:cNvSpPr/>
          <p:nvPr/>
        </p:nvSpPr>
        <p:spPr>
          <a:xfrm flipH="1">
            <a:off x="9657000" y="6467040"/>
            <a:ext cx="1147680" cy="360"/>
          </a:xfrm>
          <a:prstGeom prst="line">
            <a:avLst/>
          </a:prstGeom>
          <a:ln>
            <a:solidFill>
              <a:srgbClr val="E6E6E6"/>
            </a:solidFill>
          </a:ln>
        </p:spPr>
        <p:style>
          <a:lnRef idx="1">
            <a:schemeClr val="accent1"/>
          </a:lnRef>
          <a:fillRef idx="0">
            <a:schemeClr val="accent1"/>
          </a:fillRef>
          <a:effectRef idx="0">
            <a:schemeClr val="accent1"/>
          </a:effectRef>
          <a:fontRef idx="minor"/>
        </p:style>
      </p:sp>
      <p:grpSp>
        <p:nvGrpSpPr>
          <p:cNvPr id="225" name="Group 3"/>
          <p:cNvGrpSpPr/>
          <p:nvPr/>
        </p:nvGrpSpPr>
        <p:grpSpPr>
          <a:xfrm>
            <a:off x="10805760" y="6444720"/>
            <a:ext cx="1091880" cy="45360"/>
            <a:chOff x="10805760" y="6444720"/>
            <a:chExt cx="1091880" cy="45360"/>
          </a:xfrm>
        </p:grpSpPr>
        <p:sp>
          <p:nvSpPr>
            <p:cNvPr id="226" name="CustomShape 4"/>
            <p:cNvSpPr/>
            <p:nvPr/>
          </p:nvSpPr>
          <p:spPr>
            <a:xfrm>
              <a:off x="11025000" y="6444720"/>
              <a:ext cx="218880" cy="45360"/>
            </a:xfrm>
            <a:prstGeom prst="rect">
              <a:avLst/>
            </a:prstGeom>
            <a:solidFill>
              <a:srgbClr val="899F1D"/>
            </a:solidFill>
            <a:ln>
              <a:noFill/>
            </a:ln>
          </p:spPr>
          <p:style>
            <a:lnRef idx="2">
              <a:schemeClr val="accent1">
                <a:shade val="50000"/>
              </a:schemeClr>
            </a:lnRef>
            <a:fillRef idx="1">
              <a:schemeClr val="accent1"/>
            </a:fillRef>
            <a:effectRef idx="0">
              <a:schemeClr val="accent1"/>
            </a:effectRef>
            <a:fontRef idx="minor"/>
          </p:style>
        </p:sp>
        <p:sp>
          <p:nvSpPr>
            <p:cNvPr id="227" name="CustomShape 5"/>
            <p:cNvSpPr/>
            <p:nvPr/>
          </p:nvSpPr>
          <p:spPr>
            <a:xfrm>
              <a:off x="11243160" y="6444720"/>
              <a:ext cx="218880" cy="45360"/>
            </a:xfrm>
            <a:prstGeom prst="rect">
              <a:avLst/>
            </a:prstGeom>
            <a:solidFill>
              <a:srgbClr val="C6DE4E"/>
            </a:solidFill>
            <a:ln>
              <a:noFill/>
            </a:ln>
          </p:spPr>
          <p:style>
            <a:lnRef idx="2">
              <a:schemeClr val="accent1">
                <a:shade val="50000"/>
              </a:schemeClr>
            </a:lnRef>
            <a:fillRef idx="1">
              <a:schemeClr val="accent1"/>
            </a:fillRef>
            <a:effectRef idx="0">
              <a:schemeClr val="accent1"/>
            </a:effectRef>
            <a:fontRef idx="minor"/>
          </p:style>
        </p:sp>
        <p:sp>
          <p:nvSpPr>
            <p:cNvPr id="228" name="CustomShape 6"/>
            <p:cNvSpPr/>
            <p:nvPr/>
          </p:nvSpPr>
          <p:spPr>
            <a:xfrm>
              <a:off x="11460960" y="6444720"/>
              <a:ext cx="218880" cy="4536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229" name="CustomShape 7"/>
            <p:cNvSpPr/>
            <p:nvPr/>
          </p:nvSpPr>
          <p:spPr>
            <a:xfrm>
              <a:off x="11678760" y="6444720"/>
              <a:ext cx="218880" cy="45360"/>
            </a:xfrm>
            <a:prstGeom prst="rect">
              <a:avLst/>
            </a:prstGeom>
            <a:solidFill>
              <a:srgbClr val="657515"/>
            </a:solidFill>
            <a:ln>
              <a:noFill/>
            </a:ln>
          </p:spPr>
          <p:style>
            <a:lnRef idx="2">
              <a:schemeClr val="accent1">
                <a:shade val="50000"/>
              </a:schemeClr>
            </a:lnRef>
            <a:fillRef idx="1">
              <a:schemeClr val="accent1"/>
            </a:fillRef>
            <a:effectRef idx="0">
              <a:schemeClr val="accent1"/>
            </a:effectRef>
            <a:fontRef idx="minor"/>
          </p:style>
        </p:sp>
        <p:sp>
          <p:nvSpPr>
            <p:cNvPr id="230" name="CustomShape 8"/>
            <p:cNvSpPr/>
            <p:nvPr/>
          </p:nvSpPr>
          <p:spPr>
            <a:xfrm>
              <a:off x="10805760" y="6444720"/>
              <a:ext cx="218880" cy="45360"/>
            </a:xfrm>
            <a:prstGeom prst="rect">
              <a:avLst/>
            </a:prstGeom>
            <a:solidFill>
              <a:srgbClr val="A1BC1F"/>
            </a:solidFill>
            <a:ln>
              <a:noFill/>
            </a:ln>
          </p:spPr>
          <p:style>
            <a:lnRef idx="2">
              <a:schemeClr val="accent1">
                <a:shade val="50000"/>
              </a:schemeClr>
            </a:lnRef>
            <a:fillRef idx="1">
              <a:schemeClr val="accent1"/>
            </a:fillRef>
            <a:effectRef idx="0">
              <a:schemeClr val="accent1"/>
            </a:effectRef>
            <a:fontRef idx="minor"/>
          </p:style>
        </p:sp>
      </p:grpSp>
      <p:grpSp>
        <p:nvGrpSpPr>
          <p:cNvPr id="231" name="Group 9"/>
          <p:cNvGrpSpPr/>
          <p:nvPr/>
        </p:nvGrpSpPr>
        <p:grpSpPr>
          <a:xfrm>
            <a:off x="204480" y="6390360"/>
            <a:ext cx="245880" cy="244800"/>
            <a:chOff x="204480" y="6390360"/>
            <a:chExt cx="245880" cy="244800"/>
          </a:xfrm>
        </p:grpSpPr>
        <p:sp>
          <p:nvSpPr>
            <p:cNvPr id="232" name="CustomShape 10"/>
            <p:cNvSpPr/>
            <p:nvPr/>
          </p:nvSpPr>
          <p:spPr>
            <a:xfrm>
              <a:off x="204480" y="6538320"/>
              <a:ext cx="96840" cy="9684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233" name="CustomShape 11"/>
            <p:cNvSpPr/>
            <p:nvPr/>
          </p:nvSpPr>
          <p:spPr>
            <a:xfrm rot="10800000">
              <a:off x="302400" y="6390360"/>
              <a:ext cx="147960" cy="14796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234" name="CustomShape 12"/>
            <p:cNvSpPr/>
            <p:nvPr/>
          </p:nvSpPr>
          <p:spPr>
            <a:xfrm rot="5400000">
              <a:off x="230760" y="6467040"/>
              <a:ext cx="50760" cy="5076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grpSp>
      <p:grpSp>
        <p:nvGrpSpPr>
          <p:cNvPr id="235" name="Group 13"/>
          <p:cNvGrpSpPr/>
          <p:nvPr/>
        </p:nvGrpSpPr>
        <p:grpSpPr>
          <a:xfrm>
            <a:off x="455040" y="422640"/>
            <a:ext cx="45360" cy="675360"/>
            <a:chOff x="455040" y="422640"/>
            <a:chExt cx="45360" cy="675360"/>
          </a:xfrm>
        </p:grpSpPr>
        <p:sp>
          <p:nvSpPr>
            <p:cNvPr id="236" name="CustomShape 14"/>
            <p:cNvSpPr/>
            <p:nvPr/>
          </p:nvSpPr>
          <p:spPr>
            <a:xfrm>
              <a:off x="455040" y="422640"/>
              <a:ext cx="45360" cy="675360"/>
            </a:xfrm>
            <a:prstGeom prst="rect">
              <a:avLst/>
            </a:prstGeom>
            <a:solidFill>
              <a:srgbClr val="A1BB22"/>
            </a:solidFill>
            <a:ln>
              <a:noFill/>
            </a:ln>
          </p:spPr>
          <p:style>
            <a:lnRef idx="2">
              <a:schemeClr val="accent1">
                <a:shade val="50000"/>
              </a:schemeClr>
            </a:lnRef>
            <a:fillRef idx="1">
              <a:schemeClr val="accent1"/>
            </a:fillRef>
            <a:effectRef idx="0">
              <a:schemeClr val="accent1"/>
            </a:effectRef>
            <a:fontRef idx="minor"/>
          </p:style>
        </p:sp>
        <p:sp>
          <p:nvSpPr>
            <p:cNvPr id="237" name="CustomShape 15"/>
            <p:cNvSpPr/>
            <p:nvPr/>
          </p:nvSpPr>
          <p:spPr>
            <a:xfrm>
              <a:off x="455040" y="893160"/>
              <a:ext cx="45360" cy="204480"/>
            </a:xfrm>
            <a:prstGeom prst="rect">
              <a:avLst/>
            </a:prstGeom>
            <a:solidFill>
              <a:schemeClr val="tx1">
                <a:lumMod val="95000"/>
                <a:lumOff val="5000"/>
                <a:alpha val="47000"/>
              </a:schemeClr>
            </a:solidFill>
            <a:ln>
              <a:noFill/>
            </a:ln>
          </p:spPr>
          <p:style>
            <a:lnRef idx="2">
              <a:schemeClr val="accent1">
                <a:shade val="50000"/>
              </a:schemeClr>
            </a:lnRef>
            <a:fillRef idx="1">
              <a:schemeClr val="accent1"/>
            </a:fillRef>
            <a:effectRef idx="0">
              <a:schemeClr val="accent1"/>
            </a:effectRef>
            <a:fontRef idx="minor"/>
          </p:style>
        </p:sp>
      </p:grpSp>
      <p:sp>
        <p:nvSpPr>
          <p:cNvPr id="238" name="CustomShape 16"/>
          <p:cNvSpPr/>
          <p:nvPr/>
        </p:nvSpPr>
        <p:spPr>
          <a:xfrm>
            <a:off x="736200" y="1736280"/>
            <a:ext cx="833400" cy="369000"/>
          </a:xfrm>
          <a:prstGeom prst="rect">
            <a:avLst/>
          </a:prstGeom>
          <a:noFill/>
          <a:ln>
            <a:noFill/>
          </a:ln>
        </p:spPr>
        <p:style>
          <a:lnRef idx="0">
            <a:srgbClr val="FFFFFF"/>
          </a:lnRef>
          <a:fillRef idx="0">
            <a:srgbClr val="FFFFFF"/>
          </a:fillRef>
          <a:effectRef idx="0">
            <a:srgbClr val="FFFFFF"/>
          </a:effectRef>
          <a:fontRef idx="minor"/>
        </p:style>
      </p:sp>
      <p:sp>
        <p:nvSpPr>
          <p:cNvPr id="240" name="CustomShape 18"/>
          <p:cNvSpPr/>
          <p:nvPr/>
        </p:nvSpPr>
        <p:spPr>
          <a:xfrm>
            <a:off x="736600" y="1459230"/>
            <a:ext cx="10288905" cy="346392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343535" indent="-342900" algn="just">
              <a:lnSpc>
                <a:spcPct val="120000"/>
              </a:lnSpc>
              <a:buClr>
                <a:srgbClr val="FFFFFF"/>
              </a:buClr>
              <a:buFont typeface="Arial" panose="02080604020202020204" pitchFamily="34" charset="0"/>
              <a:buChar char="•"/>
            </a:pPr>
            <a:r>
              <a:rPr lang="en-US" altLang="en-US" sz="2000" b="0" strike="noStrike" spc="-1">
                <a:solidFill>
                  <a:schemeClr val="bg1"/>
                </a:solidFill>
                <a:latin typeface="Caladea" panose="02040503050406030204" charset="0"/>
                <a:cs typeface="Caladea" panose="02040503050406030204" charset="0"/>
              </a:rPr>
              <a:t>Intégration des résultats :</a:t>
            </a:r>
            <a:endParaRPr lang="en-US" altLang="en-US"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Arial" panose="02080604020202020204" pitchFamily="34" charset="0"/>
              <a:buChar char="•"/>
            </a:pPr>
            <a:r>
              <a:rPr lang="en-US" altLang="en-US" sz="2000" b="0" strike="noStrike" spc="-1">
                <a:solidFill>
                  <a:schemeClr val="bg1"/>
                </a:solidFill>
                <a:latin typeface="Caladea" panose="02040503050406030204" charset="0"/>
                <a:cs typeface="Caladea" panose="02040503050406030204" charset="0"/>
              </a:rPr>
              <a:t>Simulations, évaluations, résultats</a:t>
            </a:r>
            <a:endParaRPr lang="en-US" altLang="en-US"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Arial" panose="02080604020202020204" pitchFamily="34" charset="0"/>
              <a:buChar char="•"/>
            </a:pPr>
            <a:r>
              <a:rPr lang="en-US" altLang="en-US" sz="2000" b="0" strike="noStrike" spc="-1">
                <a:solidFill>
                  <a:schemeClr val="bg1"/>
                </a:solidFill>
                <a:latin typeface="Caladea" panose="02040503050406030204" charset="0"/>
                <a:cs typeface="Caladea" panose="02040503050406030204" charset="0"/>
              </a:rPr>
              <a:t>Publications des résultats</a:t>
            </a:r>
            <a:endParaRPr lang="en-US" altLang="en-US"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Arial" panose="02080604020202020204" pitchFamily="34" charset="0"/>
              <a:buChar char="•"/>
            </a:pPr>
            <a:r>
              <a:rPr lang="en-US" altLang="en-US" sz="2000" b="0" strike="noStrike" spc="-1">
                <a:solidFill>
                  <a:schemeClr val="bg1"/>
                </a:solidFill>
                <a:latin typeface="Caladea" panose="02040503050406030204" charset="0"/>
                <a:cs typeface="Caladea" panose="02040503050406030204" charset="0"/>
              </a:rPr>
              <a:t>Validation (acceptation) des publications</a:t>
            </a:r>
            <a:endParaRPr lang="en-US" altLang="en-US"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Arial" panose="02080604020202020204" pitchFamily="34" charset="0"/>
              <a:buChar char="•"/>
            </a:pPr>
            <a:r>
              <a:rPr lang="en-US" altLang="en-US" sz="2000" b="0" strike="noStrike" spc="-1">
                <a:solidFill>
                  <a:schemeClr val="bg1"/>
                </a:solidFill>
                <a:latin typeface="Caladea" panose="02040503050406030204" charset="0"/>
                <a:cs typeface="Caladea" panose="02040503050406030204" charset="0"/>
              </a:rPr>
              <a:t>Validation par les fabricants de processeurs</a:t>
            </a:r>
            <a:endParaRPr lang="en-US" altLang="en-US"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Arial" panose="02080604020202020204" pitchFamily="34" charset="0"/>
              <a:buChar char="•"/>
            </a:pPr>
            <a:r>
              <a:rPr lang="en-US" altLang="en-US" sz="2000" b="0" strike="noStrike" spc="-1">
                <a:solidFill>
                  <a:schemeClr val="bg1"/>
                </a:solidFill>
                <a:latin typeface="Caladea" panose="02040503050406030204" charset="0"/>
                <a:cs typeface="Caladea" panose="02040503050406030204" charset="0"/>
              </a:rPr>
              <a:t>Simulations et evaluations par les fabricants</a:t>
            </a:r>
            <a:endParaRPr lang="en-US" altLang="en-US"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Arial" panose="02080604020202020204" pitchFamily="34" charset="0"/>
              <a:buChar char="•"/>
            </a:pPr>
            <a:r>
              <a:rPr lang="en-US" altLang="en-US" sz="2000" b="0" strike="noStrike" spc="-1">
                <a:solidFill>
                  <a:schemeClr val="bg1"/>
                </a:solidFill>
                <a:latin typeface="Caladea" panose="02040503050406030204" charset="0"/>
                <a:cs typeface="Caladea" panose="02040503050406030204" charset="0"/>
              </a:rPr>
              <a:t>Tests en environnement de production</a:t>
            </a:r>
            <a:endParaRPr lang="en-US" altLang="en-US"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Arial" panose="02080604020202020204" pitchFamily="34" charset="0"/>
              <a:buChar char="•"/>
            </a:pPr>
            <a:r>
              <a:rPr lang="en-US" altLang="en-US" sz="2000" b="0" strike="noStrike" spc="-1">
                <a:solidFill>
                  <a:schemeClr val="bg1"/>
                </a:solidFill>
                <a:latin typeface="Caladea" panose="02040503050406030204" charset="0"/>
                <a:cs typeface="Caladea" panose="02040503050406030204" charset="0"/>
              </a:rPr>
              <a:t>Intégration en production (i.e., fabrication de serveurs intégrant la technologie)</a:t>
            </a:r>
            <a:endParaRPr lang="en-US" altLang="en-US"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Arial" panose="02080604020202020204" pitchFamily="34" charset="0"/>
              <a:buChar char="•"/>
            </a:pPr>
            <a:r>
              <a:rPr lang="en-US" altLang="en-US" sz="2000" b="0" strike="noStrike" spc="-1">
                <a:solidFill>
                  <a:schemeClr val="bg1"/>
                </a:solidFill>
                <a:latin typeface="Caladea" panose="02040503050406030204" charset="0"/>
                <a:cs typeface="Caladea" panose="02040503050406030204" charset="0"/>
              </a:rPr>
              <a:t>Utilisation finale dans les data centres</a:t>
            </a:r>
            <a:endParaRPr lang="en-US" altLang="en-US" sz="2000" b="0" strike="noStrike" spc="-1">
              <a:solidFill>
                <a:schemeClr val="bg1"/>
              </a:solidFill>
              <a:latin typeface="Caladea" panose="02040503050406030204" charset="0"/>
              <a:cs typeface="Caladea" panose="02040503050406030204" charset="0"/>
            </a:endParaRPr>
          </a:p>
        </p:txBody>
      </p:sp>
      <p:sp>
        <p:nvSpPr>
          <p:cNvPr id="2" name="CustomShape 17"/>
          <p:cNvSpPr/>
          <p:nvPr/>
        </p:nvSpPr>
        <p:spPr>
          <a:xfrm>
            <a:off x="8813800" y="6538595"/>
            <a:ext cx="3216275" cy="27305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altLang="en-US" sz="1200" b="1" strike="noStrike" spc="-1">
                <a:solidFill>
                  <a:schemeClr val="bg1"/>
                </a:solidFill>
                <a:latin typeface="Caladea" panose="02040503050406030204" charset="0"/>
                <a:cs typeface="Caladea" panose="02040503050406030204" charset="0"/>
              </a:rPr>
              <a:t>Stella Bitchebe - BM Lyon - 11 Janvier 2022</a:t>
            </a:r>
            <a:endParaRPr lang="en-US" altLang="en-US" sz="1200" b="1" strike="noStrike" spc="-1">
              <a:solidFill>
                <a:schemeClr val="bg1"/>
              </a:solidFill>
              <a:latin typeface="Caladea" panose="02040503050406030204" charset="0"/>
              <a:cs typeface="Caladea" panose="02040503050406030204" charset="0"/>
            </a:endParaRPr>
          </a:p>
        </p:txBody>
      </p:sp>
      <p:pic>
        <p:nvPicPr>
          <p:cNvPr id="4" name="Image 3" descr="logo-bml"/>
          <p:cNvPicPr>
            <a:picLocks noChangeAspect="1"/>
          </p:cNvPicPr>
          <p:nvPr/>
        </p:nvPicPr>
        <p:blipFill>
          <a:blip r:embed="rId1"/>
          <a:stretch>
            <a:fillRect/>
          </a:stretch>
        </p:blipFill>
        <p:spPr>
          <a:xfrm>
            <a:off x="11189335" y="317500"/>
            <a:ext cx="708660" cy="887095"/>
          </a:xfrm>
          <a:prstGeom prst="rect">
            <a:avLst/>
          </a:prstGeom>
        </p:spPr>
      </p:pic>
      <p:sp>
        <p:nvSpPr>
          <p:cNvPr id="239" name="CustomShape 17"/>
          <p:cNvSpPr/>
          <p:nvPr/>
        </p:nvSpPr>
        <p:spPr>
          <a:xfrm>
            <a:off x="455295" y="6371590"/>
            <a:ext cx="436880" cy="27305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 altLang="en-US" sz="1200" b="1" strike="noStrike" spc="-1">
                <a:solidFill>
                  <a:schemeClr val="bg1"/>
                </a:solidFill>
                <a:latin typeface="Caladea" panose="02040503050406030204" charset="0"/>
                <a:cs typeface="Caladea" panose="02040503050406030204" charset="0"/>
              </a:rPr>
              <a:t>8</a:t>
            </a:r>
            <a:r>
              <a:rPr lang="en-US" altLang="fr-FR" sz="1200" b="1" strike="noStrike" spc="-1">
                <a:solidFill>
                  <a:schemeClr val="bg1"/>
                </a:solidFill>
                <a:latin typeface="Caladea" panose="02040503050406030204" charset="0"/>
                <a:cs typeface="Caladea" panose="02040503050406030204" charset="0"/>
              </a:rPr>
              <a:t>/</a:t>
            </a:r>
            <a:r>
              <a:rPr lang="en-US" altLang="en-US" sz="1200" b="1" strike="noStrike" spc="-1">
                <a:solidFill>
                  <a:schemeClr val="bg1"/>
                </a:solidFill>
                <a:latin typeface="Caladea" panose="02040503050406030204" charset="0"/>
                <a:cs typeface="Caladea" panose="02040503050406030204" charset="0"/>
              </a:rPr>
              <a:t>11</a:t>
            </a:r>
            <a:endParaRPr lang="en-US" altLang="en-US" sz="1200" b="1" strike="noStrike" spc="-1">
              <a:solidFill>
                <a:schemeClr val="bg1"/>
              </a:solidFill>
              <a:latin typeface="Caladea" panose="02040503050406030204" charset="0"/>
              <a:cs typeface="Caladea" panose="02040503050406030204" charset="0"/>
            </a:endParaRPr>
          </a:p>
        </p:txBody>
      </p:sp>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3" name="TextShape 1"/>
          <p:cNvSpPr txBox="1"/>
          <p:nvPr/>
        </p:nvSpPr>
        <p:spPr>
          <a:xfrm>
            <a:off x="507240" y="542520"/>
            <a:ext cx="11008800" cy="642600"/>
          </a:xfrm>
          <a:prstGeom prst="rect">
            <a:avLst/>
          </a:prstGeom>
          <a:noFill/>
          <a:ln>
            <a:noFill/>
          </a:ln>
        </p:spPr>
        <p:txBody>
          <a:bodyPr>
            <a:normAutofit fontScale="90000" lnSpcReduction="10000"/>
          </a:bodyPr>
          <a:p>
            <a:pPr>
              <a:lnSpc>
                <a:spcPct val="90000"/>
              </a:lnSpc>
              <a:spcBef>
                <a:spcPts val="1000"/>
              </a:spcBef>
            </a:pPr>
            <a:r>
              <a:rPr lang="en-US" altLang="en-US" sz="4100" b="0" strike="noStrike" spc="-1">
                <a:solidFill>
                  <a:srgbClr val="70AD47"/>
                </a:solidFill>
                <a:latin typeface="Lato" panose="020F0602020204030203"/>
              </a:rPr>
              <a:t>Inclusion / Exclusion dans le Numérique</a:t>
            </a:r>
            <a:endParaRPr lang="en-US" altLang="en-US" sz="4100" b="0" strike="noStrike" spc="-1">
              <a:solidFill>
                <a:srgbClr val="70AD47"/>
              </a:solidFill>
              <a:latin typeface="Lato" panose="020F0602020204030203"/>
            </a:endParaRPr>
          </a:p>
        </p:txBody>
      </p:sp>
      <p:sp>
        <p:nvSpPr>
          <p:cNvPr id="224" name="Line 2"/>
          <p:cNvSpPr/>
          <p:nvPr/>
        </p:nvSpPr>
        <p:spPr>
          <a:xfrm flipH="1">
            <a:off x="9657000" y="6467040"/>
            <a:ext cx="1147680" cy="360"/>
          </a:xfrm>
          <a:prstGeom prst="line">
            <a:avLst/>
          </a:prstGeom>
          <a:ln>
            <a:solidFill>
              <a:srgbClr val="E6E6E6"/>
            </a:solidFill>
          </a:ln>
        </p:spPr>
        <p:style>
          <a:lnRef idx="1">
            <a:schemeClr val="accent1"/>
          </a:lnRef>
          <a:fillRef idx="0">
            <a:schemeClr val="accent1"/>
          </a:fillRef>
          <a:effectRef idx="0">
            <a:schemeClr val="accent1"/>
          </a:effectRef>
          <a:fontRef idx="minor"/>
        </p:style>
      </p:sp>
      <p:grpSp>
        <p:nvGrpSpPr>
          <p:cNvPr id="225" name="Group 3"/>
          <p:cNvGrpSpPr/>
          <p:nvPr/>
        </p:nvGrpSpPr>
        <p:grpSpPr>
          <a:xfrm>
            <a:off x="10805760" y="6444720"/>
            <a:ext cx="1091880" cy="45360"/>
            <a:chOff x="10805760" y="6444720"/>
            <a:chExt cx="1091880" cy="45360"/>
          </a:xfrm>
        </p:grpSpPr>
        <p:sp>
          <p:nvSpPr>
            <p:cNvPr id="226" name="CustomShape 4"/>
            <p:cNvSpPr/>
            <p:nvPr/>
          </p:nvSpPr>
          <p:spPr>
            <a:xfrm>
              <a:off x="11025000" y="6444720"/>
              <a:ext cx="218880" cy="45360"/>
            </a:xfrm>
            <a:prstGeom prst="rect">
              <a:avLst/>
            </a:prstGeom>
            <a:solidFill>
              <a:srgbClr val="899F1D"/>
            </a:solidFill>
            <a:ln>
              <a:noFill/>
            </a:ln>
          </p:spPr>
          <p:style>
            <a:lnRef idx="2">
              <a:schemeClr val="accent1">
                <a:shade val="50000"/>
              </a:schemeClr>
            </a:lnRef>
            <a:fillRef idx="1">
              <a:schemeClr val="accent1"/>
            </a:fillRef>
            <a:effectRef idx="0">
              <a:schemeClr val="accent1"/>
            </a:effectRef>
            <a:fontRef idx="minor"/>
          </p:style>
        </p:sp>
        <p:sp>
          <p:nvSpPr>
            <p:cNvPr id="227" name="CustomShape 5"/>
            <p:cNvSpPr/>
            <p:nvPr/>
          </p:nvSpPr>
          <p:spPr>
            <a:xfrm>
              <a:off x="11243160" y="6444720"/>
              <a:ext cx="218880" cy="45360"/>
            </a:xfrm>
            <a:prstGeom prst="rect">
              <a:avLst/>
            </a:prstGeom>
            <a:solidFill>
              <a:srgbClr val="C6DE4E"/>
            </a:solidFill>
            <a:ln>
              <a:noFill/>
            </a:ln>
          </p:spPr>
          <p:style>
            <a:lnRef idx="2">
              <a:schemeClr val="accent1">
                <a:shade val="50000"/>
              </a:schemeClr>
            </a:lnRef>
            <a:fillRef idx="1">
              <a:schemeClr val="accent1"/>
            </a:fillRef>
            <a:effectRef idx="0">
              <a:schemeClr val="accent1"/>
            </a:effectRef>
            <a:fontRef idx="minor"/>
          </p:style>
        </p:sp>
        <p:sp>
          <p:nvSpPr>
            <p:cNvPr id="228" name="CustomShape 6"/>
            <p:cNvSpPr/>
            <p:nvPr/>
          </p:nvSpPr>
          <p:spPr>
            <a:xfrm>
              <a:off x="11460960" y="6444720"/>
              <a:ext cx="218880" cy="4536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229" name="CustomShape 7"/>
            <p:cNvSpPr/>
            <p:nvPr/>
          </p:nvSpPr>
          <p:spPr>
            <a:xfrm>
              <a:off x="11678760" y="6444720"/>
              <a:ext cx="218880" cy="45360"/>
            </a:xfrm>
            <a:prstGeom prst="rect">
              <a:avLst/>
            </a:prstGeom>
            <a:solidFill>
              <a:srgbClr val="657515"/>
            </a:solidFill>
            <a:ln>
              <a:noFill/>
            </a:ln>
          </p:spPr>
          <p:style>
            <a:lnRef idx="2">
              <a:schemeClr val="accent1">
                <a:shade val="50000"/>
              </a:schemeClr>
            </a:lnRef>
            <a:fillRef idx="1">
              <a:schemeClr val="accent1"/>
            </a:fillRef>
            <a:effectRef idx="0">
              <a:schemeClr val="accent1"/>
            </a:effectRef>
            <a:fontRef idx="minor"/>
          </p:style>
        </p:sp>
        <p:sp>
          <p:nvSpPr>
            <p:cNvPr id="230" name="CustomShape 8"/>
            <p:cNvSpPr/>
            <p:nvPr/>
          </p:nvSpPr>
          <p:spPr>
            <a:xfrm>
              <a:off x="10805760" y="6444720"/>
              <a:ext cx="218880" cy="45360"/>
            </a:xfrm>
            <a:prstGeom prst="rect">
              <a:avLst/>
            </a:prstGeom>
            <a:solidFill>
              <a:srgbClr val="A1BC1F"/>
            </a:solidFill>
            <a:ln>
              <a:noFill/>
            </a:ln>
          </p:spPr>
          <p:style>
            <a:lnRef idx="2">
              <a:schemeClr val="accent1">
                <a:shade val="50000"/>
              </a:schemeClr>
            </a:lnRef>
            <a:fillRef idx="1">
              <a:schemeClr val="accent1"/>
            </a:fillRef>
            <a:effectRef idx="0">
              <a:schemeClr val="accent1"/>
            </a:effectRef>
            <a:fontRef idx="minor"/>
          </p:style>
        </p:sp>
      </p:grpSp>
      <p:grpSp>
        <p:nvGrpSpPr>
          <p:cNvPr id="231" name="Group 9"/>
          <p:cNvGrpSpPr/>
          <p:nvPr/>
        </p:nvGrpSpPr>
        <p:grpSpPr>
          <a:xfrm>
            <a:off x="204480" y="6390360"/>
            <a:ext cx="245880" cy="244800"/>
            <a:chOff x="204480" y="6390360"/>
            <a:chExt cx="245880" cy="244800"/>
          </a:xfrm>
        </p:grpSpPr>
        <p:sp>
          <p:nvSpPr>
            <p:cNvPr id="232" name="CustomShape 10"/>
            <p:cNvSpPr/>
            <p:nvPr/>
          </p:nvSpPr>
          <p:spPr>
            <a:xfrm>
              <a:off x="204480" y="6538320"/>
              <a:ext cx="96840" cy="9684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233" name="CustomShape 11"/>
            <p:cNvSpPr/>
            <p:nvPr/>
          </p:nvSpPr>
          <p:spPr>
            <a:xfrm rot="10800000">
              <a:off x="302400" y="6390360"/>
              <a:ext cx="147960" cy="14796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234" name="CustomShape 12"/>
            <p:cNvSpPr/>
            <p:nvPr/>
          </p:nvSpPr>
          <p:spPr>
            <a:xfrm rot="5400000">
              <a:off x="230760" y="6467040"/>
              <a:ext cx="50760" cy="5076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grpSp>
      <p:grpSp>
        <p:nvGrpSpPr>
          <p:cNvPr id="235" name="Group 13"/>
          <p:cNvGrpSpPr/>
          <p:nvPr/>
        </p:nvGrpSpPr>
        <p:grpSpPr>
          <a:xfrm>
            <a:off x="455040" y="422640"/>
            <a:ext cx="45360" cy="675360"/>
            <a:chOff x="455040" y="422640"/>
            <a:chExt cx="45360" cy="675360"/>
          </a:xfrm>
        </p:grpSpPr>
        <p:sp>
          <p:nvSpPr>
            <p:cNvPr id="236" name="CustomShape 14"/>
            <p:cNvSpPr/>
            <p:nvPr/>
          </p:nvSpPr>
          <p:spPr>
            <a:xfrm>
              <a:off x="455040" y="422640"/>
              <a:ext cx="45360" cy="675360"/>
            </a:xfrm>
            <a:prstGeom prst="rect">
              <a:avLst/>
            </a:prstGeom>
            <a:solidFill>
              <a:srgbClr val="A1BB22"/>
            </a:solidFill>
            <a:ln>
              <a:noFill/>
            </a:ln>
          </p:spPr>
          <p:style>
            <a:lnRef idx="2">
              <a:schemeClr val="accent1">
                <a:shade val="50000"/>
              </a:schemeClr>
            </a:lnRef>
            <a:fillRef idx="1">
              <a:schemeClr val="accent1"/>
            </a:fillRef>
            <a:effectRef idx="0">
              <a:schemeClr val="accent1"/>
            </a:effectRef>
            <a:fontRef idx="minor"/>
          </p:style>
        </p:sp>
        <p:sp>
          <p:nvSpPr>
            <p:cNvPr id="237" name="CustomShape 15"/>
            <p:cNvSpPr/>
            <p:nvPr/>
          </p:nvSpPr>
          <p:spPr>
            <a:xfrm>
              <a:off x="455040" y="893160"/>
              <a:ext cx="45360" cy="204480"/>
            </a:xfrm>
            <a:prstGeom prst="rect">
              <a:avLst/>
            </a:prstGeom>
            <a:solidFill>
              <a:schemeClr val="tx1">
                <a:lumMod val="95000"/>
                <a:lumOff val="5000"/>
                <a:alpha val="47000"/>
              </a:schemeClr>
            </a:solidFill>
            <a:ln>
              <a:noFill/>
            </a:ln>
          </p:spPr>
          <p:style>
            <a:lnRef idx="2">
              <a:schemeClr val="accent1">
                <a:shade val="50000"/>
              </a:schemeClr>
            </a:lnRef>
            <a:fillRef idx="1">
              <a:schemeClr val="accent1"/>
            </a:fillRef>
            <a:effectRef idx="0">
              <a:schemeClr val="accent1"/>
            </a:effectRef>
            <a:fontRef idx="minor"/>
          </p:style>
        </p:sp>
      </p:grpSp>
      <p:sp>
        <p:nvSpPr>
          <p:cNvPr id="238" name="CustomShape 16"/>
          <p:cNvSpPr/>
          <p:nvPr/>
        </p:nvSpPr>
        <p:spPr>
          <a:xfrm>
            <a:off x="736200" y="1736280"/>
            <a:ext cx="833400" cy="369000"/>
          </a:xfrm>
          <a:prstGeom prst="rect">
            <a:avLst/>
          </a:prstGeom>
          <a:noFill/>
          <a:ln>
            <a:noFill/>
          </a:ln>
        </p:spPr>
        <p:style>
          <a:lnRef idx="0">
            <a:srgbClr val="FFFFFF"/>
          </a:lnRef>
          <a:fillRef idx="0">
            <a:srgbClr val="FFFFFF"/>
          </a:fillRef>
          <a:effectRef idx="0">
            <a:srgbClr val="FFFFFF"/>
          </a:effectRef>
          <a:fontRef idx="minor"/>
        </p:style>
      </p:sp>
      <p:sp>
        <p:nvSpPr>
          <p:cNvPr id="2" name="CustomShape 17"/>
          <p:cNvSpPr/>
          <p:nvPr/>
        </p:nvSpPr>
        <p:spPr>
          <a:xfrm>
            <a:off x="8813800" y="6538595"/>
            <a:ext cx="3216275" cy="27305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altLang="en-US" sz="1200" b="1" strike="noStrike" spc="-1">
                <a:solidFill>
                  <a:schemeClr val="bg1"/>
                </a:solidFill>
                <a:latin typeface="Caladea" panose="02040503050406030204" charset="0"/>
                <a:cs typeface="Caladea" panose="02040503050406030204" charset="0"/>
              </a:rPr>
              <a:t>Stella Bitchebe - BM Lyon - 11 Janvier 2022</a:t>
            </a:r>
            <a:endParaRPr lang="en-US" altLang="en-US" sz="1200" b="1" strike="noStrike" spc="-1">
              <a:solidFill>
                <a:schemeClr val="bg1"/>
              </a:solidFill>
              <a:latin typeface="Caladea" panose="02040503050406030204" charset="0"/>
              <a:cs typeface="Caladea" panose="02040503050406030204" charset="0"/>
            </a:endParaRPr>
          </a:p>
        </p:txBody>
      </p:sp>
      <p:pic>
        <p:nvPicPr>
          <p:cNvPr id="4" name="Image 3" descr="logo-bml"/>
          <p:cNvPicPr>
            <a:picLocks noChangeAspect="1"/>
          </p:cNvPicPr>
          <p:nvPr/>
        </p:nvPicPr>
        <p:blipFill>
          <a:blip r:embed="rId1"/>
          <a:stretch>
            <a:fillRect/>
          </a:stretch>
        </p:blipFill>
        <p:spPr>
          <a:xfrm>
            <a:off x="11189335" y="317500"/>
            <a:ext cx="708660" cy="887095"/>
          </a:xfrm>
          <a:prstGeom prst="rect">
            <a:avLst/>
          </a:prstGeom>
        </p:spPr>
      </p:pic>
      <p:sp>
        <p:nvSpPr>
          <p:cNvPr id="239" name="CustomShape 17"/>
          <p:cNvSpPr/>
          <p:nvPr/>
        </p:nvSpPr>
        <p:spPr>
          <a:xfrm>
            <a:off x="455295" y="6371590"/>
            <a:ext cx="436880" cy="27305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 altLang="en-US" sz="1200" b="1" strike="noStrike" spc="-1">
                <a:solidFill>
                  <a:schemeClr val="bg1"/>
                </a:solidFill>
                <a:latin typeface="Caladea" panose="02040503050406030204" charset="0"/>
                <a:cs typeface="Caladea" panose="02040503050406030204" charset="0"/>
              </a:rPr>
              <a:t>9</a:t>
            </a:r>
            <a:r>
              <a:rPr lang="en-US" altLang="fr-FR" sz="1200" b="1" strike="noStrike" spc="-1">
                <a:solidFill>
                  <a:schemeClr val="bg1"/>
                </a:solidFill>
                <a:latin typeface="Caladea" panose="02040503050406030204" charset="0"/>
                <a:cs typeface="Caladea" panose="02040503050406030204" charset="0"/>
              </a:rPr>
              <a:t>/</a:t>
            </a:r>
            <a:r>
              <a:rPr lang="en-US" altLang="en-US" sz="1200" b="1" strike="noStrike" spc="-1">
                <a:solidFill>
                  <a:schemeClr val="bg1"/>
                </a:solidFill>
                <a:latin typeface="Caladea" panose="02040503050406030204" charset="0"/>
                <a:cs typeface="Caladea" panose="02040503050406030204" charset="0"/>
              </a:rPr>
              <a:t>11</a:t>
            </a:r>
            <a:endParaRPr lang="en-US" altLang="en-US" sz="1200" b="1" strike="noStrike" spc="-1">
              <a:solidFill>
                <a:schemeClr val="bg1"/>
              </a:solidFill>
              <a:latin typeface="Caladea" panose="02040503050406030204" charset="0"/>
              <a:cs typeface="Caladea" panose="02040503050406030204" charset="0"/>
            </a:endParaRPr>
          </a:p>
        </p:txBody>
      </p:sp>
    </p:spTree>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3" name="TextShape 1"/>
          <p:cNvSpPr txBox="1"/>
          <p:nvPr/>
        </p:nvSpPr>
        <p:spPr>
          <a:xfrm>
            <a:off x="507240" y="542520"/>
            <a:ext cx="11008800" cy="642600"/>
          </a:xfrm>
          <a:prstGeom prst="rect">
            <a:avLst/>
          </a:prstGeom>
          <a:noFill/>
          <a:ln>
            <a:noFill/>
          </a:ln>
        </p:spPr>
        <p:txBody>
          <a:bodyPr>
            <a:normAutofit fontScale="90000" lnSpcReduction="10000"/>
          </a:bodyPr>
          <a:p>
            <a:pPr>
              <a:lnSpc>
                <a:spcPct val="90000"/>
              </a:lnSpc>
              <a:spcBef>
                <a:spcPts val="1000"/>
              </a:spcBef>
            </a:pPr>
            <a:r>
              <a:rPr lang="en-US" altLang="en-US" sz="4100" b="0" strike="noStrike" spc="-1">
                <a:solidFill>
                  <a:srgbClr val="70AD47"/>
                </a:solidFill>
                <a:latin typeface="Lato" panose="020F0602020204030203"/>
              </a:rPr>
              <a:t>Inclusion / Exclusion dans le Numérique</a:t>
            </a:r>
            <a:endParaRPr lang="en-US" altLang="en-US" sz="4100" b="0" strike="noStrike" spc="-1">
              <a:solidFill>
                <a:srgbClr val="70AD47"/>
              </a:solidFill>
              <a:latin typeface="Lato" panose="020F0602020204030203"/>
            </a:endParaRPr>
          </a:p>
        </p:txBody>
      </p:sp>
      <p:sp>
        <p:nvSpPr>
          <p:cNvPr id="224" name="Line 2"/>
          <p:cNvSpPr/>
          <p:nvPr/>
        </p:nvSpPr>
        <p:spPr>
          <a:xfrm flipH="1">
            <a:off x="9657000" y="6467040"/>
            <a:ext cx="1147680" cy="360"/>
          </a:xfrm>
          <a:prstGeom prst="line">
            <a:avLst/>
          </a:prstGeom>
          <a:ln>
            <a:solidFill>
              <a:srgbClr val="E6E6E6"/>
            </a:solidFill>
          </a:ln>
        </p:spPr>
        <p:style>
          <a:lnRef idx="1">
            <a:schemeClr val="accent1"/>
          </a:lnRef>
          <a:fillRef idx="0">
            <a:schemeClr val="accent1"/>
          </a:fillRef>
          <a:effectRef idx="0">
            <a:schemeClr val="accent1"/>
          </a:effectRef>
          <a:fontRef idx="minor"/>
        </p:style>
      </p:sp>
      <p:grpSp>
        <p:nvGrpSpPr>
          <p:cNvPr id="225" name="Group 3"/>
          <p:cNvGrpSpPr/>
          <p:nvPr/>
        </p:nvGrpSpPr>
        <p:grpSpPr>
          <a:xfrm>
            <a:off x="10805760" y="6444720"/>
            <a:ext cx="1091880" cy="45360"/>
            <a:chOff x="10805760" y="6444720"/>
            <a:chExt cx="1091880" cy="45360"/>
          </a:xfrm>
        </p:grpSpPr>
        <p:sp>
          <p:nvSpPr>
            <p:cNvPr id="226" name="CustomShape 4"/>
            <p:cNvSpPr/>
            <p:nvPr/>
          </p:nvSpPr>
          <p:spPr>
            <a:xfrm>
              <a:off x="11025000" y="6444720"/>
              <a:ext cx="218880" cy="45360"/>
            </a:xfrm>
            <a:prstGeom prst="rect">
              <a:avLst/>
            </a:prstGeom>
            <a:solidFill>
              <a:srgbClr val="899F1D"/>
            </a:solidFill>
            <a:ln>
              <a:noFill/>
            </a:ln>
          </p:spPr>
          <p:style>
            <a:lnRef idx="2">
              <a:schemeClr val="accent1">
                <a:shade val="50000"/>
              </a:schemeClr>
            </a:lnRef>
            <a:fillRef idx="1">
              <a:schemeClr val="accent1"/>
            </a:fillRef>
            <a:effectRef idx="0">
              <a:schemeClr val="accent1"/>
            </a:effectRef>
            <a:fontRef idx="minor"/>
          </p:style>
        </p:sp>
        <p:sp>
          <p:nvSpPr>
            <p:cNvPr id="227" name="CustomShape 5"/>
            <p:cNvSpPr/>
            <p:nvPr/>
          </p:nvSpPr>
          <p:spPr>
            <a:xfrm>
              <a:off x="11243160" y="6444720"/>
              <a:ext cx="218880" cy="45360"/>
            </a:xfrm>
            <a:prstGeom prst="rect">
              <a:avLst/>
            </a:prstGeom>
            <a:solidFill>
              <a:srgbClr val="C6DE4E"/>
            </a:solidFill>
            <a:ln>
              <a:noFill/>
            </a:ln>
          </p:spPr>
          <p:style>
            <a:lnRef idx="2">
              <a:schemeClr val="accent1">
                <a:shade val="50000"/>
              </a:schemeClr>
            </a:lnRef>
            <a:fillRef idx="1">
              <a:schemeClr val="accent1"/>
            </a:fillRef>
            <a:effectRef idx="0">
              <a:schemeClr val="accent1"/>
            </a:effectRef>
            <a:fontRef idx="minor"/>
          </p:style>
        </p:sp>
        <p:sp>
          <p:nvSpPr>
            <p:cNvPr id="228" name="CustomShape 6"/>
            <p:cNvSpPr/>
            <p:nvPr/>
          </p:nvSpPr>
          <p:spPr>
            <a:xfrm>
              <a:off x="11460960" y="6444720"/>
              <a:ext cx="218880" cy="4536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229" name="CustomShape 7"/>
            <p:cNvSpPr/>
            <p:nvPr/>
          </p:nvSpPr>
          <p:spPr>
            <a:xfrm>
              <a:off x="11678760" y="6444720"/>
              <a:ext cx="218880" cy="45360"/>
            </a:xfrm>
            <a:prstGeom prst="rect">
              <a:avLst/>
            </a:prstGeom>
            <a:solidFill>
              <a:srgbClr val="657515"/>
            </a:solidFill>
            <a:ln>
              <a:noFill/>
            </a:ln>
          </p:spPr>
          <p:style>
            <a:lnRef idx="2">
              <a:schemeClr val="accent1">
                <a:shade val="50000"/>
              </a:schemeClr>
            </a:lnRef>
            <a:fillRef idx="1">
              <a:schemeClr val="accent1"/>
            </a:fillRef>
            <a:effectRef idx="0">
              <a:schemeClr val="accent1"/>
            </a:effectRef>
            <a:fontRef idx="minor"/>
          </p:style>
        </p:sp>
        <p:sp>
          <p:nvSpPr>
            <p:cNvPr id="230" name="CustomShape 8"/>
            <p:cNvSpPr/>
            <p:nvPr/>
          </p:nvSpPr>
          <p:spPr>
            <a:xfrm>
              <a:off x="10805760" y="6444720"/>
              <a:ext cx="218880" cy="45360"/>
            </a:xfrm>
            <a:prstGeom prst="rect">
              <a:avLst/>
            </a:prstGeom>
            <a:solidFill>
              <a:srgbClr val="A1BC1F"/>
            </a:solidFill>
            <a:ln>
              <a:noFill/>
            </a:ln>
          </p:spPr>
          <p:style>
            <a:lnRef idx="2">
              <a:schemeClr val="accent1">
                <a:shade val="50000"/>
              </a:schemeClr>
            </a:lnRef>
            <a:fillRef idx="1">
              <a:schemeClr val="accent1"/>
            </a:fillRef>
            <a:effectRef idx="0">
              <a:schemeClr val="accent1"/>
            </a:effectRef>
            <a:fontRef idx="minor"/>
          </p:style>
        </p:sp>
      </p:grpSp>
      <p:grpSp>
        <p:nvGrpSpPr>
          <p:cNvPr id="231" name="Group 9"/>
          <p:cNvGrpSpPr/>
          <p:nvPr/>
        </p:nvGrpSpPr>
        <p:grpSpPr>
          <a:xfrm>
            <a:off x="204480" y="6390360"/>
            <a:ext cx="245880" cy="244800"/>
            <a:chOff x="204480" y="6390360"/>
            <a:chExt cx="245880" cy="244800"/>
          </a:xfrm>
        </p:grpSpPr>
        <p:sp>
          <p:nvSpPr>
            <p:cNvPr id="232" name="CustomShape 10"/>
            <p:cNvSpPr/>
            <p:nvPr/>
          </p:nvSpPr>
          <p:spPr>
            <a:xfrm>
              <a:off x="204480" y="6538320"/>
              <a:ext cx="96840" cy="9684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233" name="CustomShape 11"/>
            <p:cNvSpPr/>
            <p:nvPr/>
          </p:nvSpPr>
          <p:spPr>
            <a:xfrm rot="10800000">
              <a:off x="302400" y="6390360"/>
              <a:ext cx="147960" cy="14796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234" name="CustomShape 12"/>
            <p:cNvSpPr/>
            <p:nvPr/>
          </p:nvSpPr>
          <p:spPr>
            <a:xfrm rot="5400000">
              <a:off x="230760" y="6467040"/>
              <a:ext cx="50760" cy="5076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grpSp>
      <p:grpSp>
        <p:nvGrpSpPr>
          <p:cNvPr id="235" name="Group 13"/>
          <p:cNvGrpSpPr/>
          <p:nvPr/>
        </p:nvGrpSpPr>
        <p:grpSpPr>
          <a:xfrm>
            <a:off x="455040" y="422640"/>
            <a:ext cx="45360" cy="675360"/>
            <a:chOff x="455040" y="422640"/>
            <a:chExt cx="45360" cy="675360"/>
          </a:xfrm>
        </p:grpSpPr>
        <p:sp>
          <p:nvSpPr>
            <p:cNvPr id="236" name="CustomShape 14"/>
            <p:cNvSpPr/>
            <p:nvPr/>
          </p:nvSpPr>
          <p:spPr>
            <a:xfrm>
              <a:off x="455040" y="422640"/>
              <a:ext cx="45360" cy="675360"/>
            </a:xfrm>
            <a:prstGeom prst="rect">
              <a:avLst/>
            </a:prstGeom>
            <a:solidFill>
              <a:srgbClr val="A1BB22"/>
            </a:solidFill>
            <a:ln>
              <a:noFill/>
            </a:ln>
          </p:spPr>
          <p:style>
            <a:lnRef idx="2">
              <a:schemeClr val="accent1">
                <a:shade val="50000"/>
              </a:schemeClr>
            </a:lnRef>
            <a:fillRef idx="1">
              <a:schemeClr val="accent1"/>
            </a:fillRef>
            <a:effectRef idx="0">
              <a:schemeClr val="accent1"/>
            </a:effectRef>
            <a:fontRef idx="minor"/>
          </p:style>
        </p:sp>
        <p:sp>
          <p:nvSpPr>
            <p:cNvPr id="237" name="CustomShape 15"/>
            <p:cNvSpPr/>
            <p:nvPr/>
          </p:nvSpPr>
          <p:spPr>
            <a:xfrm>
              <a:off x="455040" y="893160"/>
              <a:ext cx="45360" cy="204480"/>
            </a:xfrm>
            <a:prstGeom prst="rect">
              <a:avLst/>
            </a:prstGeom>
            <a:solidFill>
              <a:schemeClr val="tx1">
                <a:lumMod val="95000"/>
                <a:lumOff val="5000"/>
                <a:alpha val="47000"/>
              </a:schemeClr>
            </a:solidFill>
            <a:ln>
              <a:noFill/>
            </a:ln>
          </p:spPr>
          <p:style>
            <a:lnRef idx="2">
              <a:schemeClr val="accent1">
                <a:shade val="50000"/>
              </a:schemeClr>
            </a:lnRef>
            <a:fillRef idx="1">
              <a:schemeClr val="accent1"/>
            </a:fillRef>
            <a:effectRef idx="0">
              <a:schemeClr val="accent1"/>
            </a:effectRef>
            <a:fontRef idx="minor"/>
          </p:style>
        </p:sp>
      </p:grpSp>
      <p:sp>
        <p:nvSpPr>
          <p:cNvPr id="238" name="CustomShape 16"/>
          <p:cNvSpPr/>
          <p:nvPr/>
        </p:nvSpPr>
        <p:spPr>
          <a:xfrm>
            <a:off x="736200" y="1736280"/>
            <a:ext cx="833400" cy="369000"/>
          </a:xfrm>
          <a:prstGeom prst="rect">
            <a:avLst/>
          </a:prstGeom>
          <a:noFill/>
          <a:ln>
            <a:noFill/>
          </a:ln>
        </p:spPr>
        <p:style>
          <a:lnRef idx="0">
            <a:srgbClr val="FFFFFF"/>
          </a:lnRef>
          <a:fillRef idx="0">
            <a:srgbClr val="FFFFFF"/>
          </a:fillRef>
          <a:effectRef idx="0">
            <a:srgbClr val="FFFFFF"/>
          </a:effectRef>
          <a:fontRef idx="minor"/>
        </p:style>
      </p:sp>
      <p:sp>
        <p:nvSpPr>
          <p:cNvPr id="240" name="CustomShape 18"/>
          <p:cNvSpPr/>
          <p:nvPr/>
        </p:nvSpPr>
        <p:spPr>
          <a:xfrm>
            <a:off x="735965" y="1459230"/>
            <a:ext cx="10725785" cy="5252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343535" indent="-342900" algn="just">
              <a:lnSpc>
                <a:spcPct val="120000"/>
              </a:lnSpc>
              <a:buClr>
                <a:srgbClr val="FFFFFF"/>
              </a:buClr>
              <a:buFont typeface="Arial" panose="02080604020202020204" pitchFamily="34" charset="0"/>
              <a:buChar char="•"/>
            </a:pPr>
            <a:r>
              <a:rPr lang="en-US" altLang="en-US" sz="2000" b="1" strike="noStrike" spc="-1">
                <a:solidFill>
                  <a:schemeClr val="bg1"/>
                </a:solidFill>
                <a:latin typeface="Caladea" panose="02040503050406030204" charset="0"/>
                <a:cs typeface="Caladea" panose="02040503050406030204" charset="0"/>
              </a:rPr>
              <a:t>Personnes n'ayant pas la compétence nécessaire pour les outils</a:t>
            </a:r>
            <a:r>
              <a:rPr lang="en-US" altLang="en-US" sz="2000" b="0" strike="noStrike" spc="-1">
                <a:solidFill>
                  <a:schemeClr val="bg1"/>
                </a:solidFill>
                <a:latin typeface="Caladea" panose="02040503050406030204" charset="0"/>
                <a:cs typeface="Caladea" panose="02040503050406030204" charset="0"/>
              </a:rPr>
              <a:t> </a:t>
            </a:r>
            <a:r>
              <a:rPr lang="en-US" altLang="fr-FR" sz="2000" b="0" strike="noStrike" spc="-1">
                <a:solidFill>
                  <a:schemeClr val="bg1"/>
                </a:solidFill>
                <a:latin typeface="Caladea" panose="02040503050406030204" charset="0"/>
                <a:cs typeface="Caladea" panose="02040503050406030204" charset="0"/>
              </a:rPr>
              <a:t>: </a:t>
            </a:r>
            <a:endParaRPr lang="en-US" altLang="fr-FR"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Arial" panose="02080604020202020204" pitchFamily="34" charset="0"/>
              <a:buChar char="•"/>
            </a:pPr>
            <a:r>
              <a:rPr lang="en-US" altLang="en-US" sz="2000" b="0" strike="noStrike" spc="-1">
                <a:solidFill>
                  <a:schemeClr val="bg1"/>
                </a:solidFill>
                <a:latin typeface="Caladea" panose="02040503050406030204" charset="0"/>
                <a:cs typeface="Caladea" panose="02040503050406030204" charset="0"/>
              </a:rPr>
              <a:t>Jeunes enfants et ados</a:t>
            </a:r>
            <a:endParaRPr lang="en-US" altLang="en-US" sz="2000" b="0" strike="noStrike" spc="-1">
              <a:solidFill>
                <a:schemeClr val="bg1"/>
              </a:solidFill>
              <a:latin typeface="Caladea" panose="02040503050406030204" charset="0"/>
              <a:cs typeface="Caladea" panose="02040503050406030204" charset="0"/>
            </a:endParaRPr>
          </a:p>
          <a:p>
            <a:pPr marL="1257935" lvl="2" indent="-342900" algn="just">
              <a:lnSpc>
                <a:spcPct val="120000"/>
              </a:lnSpc>
              <a:buClr>
                <a:srgbClr val="FFFFFF"/>
              </a:buClr>
              <a:buFont typeface="Arial" panose="02080604020202020204" pitchFamily="34" charset="0"/>
              <a:buChar char="•"/>
            </a:pPr>
            <a:r>
              <a:rPr lang="en-US" altLang="en-US" sz="2000" b="0" strike="noStrike" spc="-1">
                <a:solidFill>
                  <a:schemeClr val="bg1"/>
                </a:solidFill>
                <a:latin typeface="Caladea" panose="02040503050406030204" charset="0"/>
                <a:cs typeface="Caladea" panose="02040503050406030204" charset="0"/>
              </a:rPr>
              <a:t>Livrés aux outils numériques sans aucune formation au préalable ni à l'utilisation ni aux dangers de ces derniers</a:t>
            </a:r>
            <a:endParaRPr lang="en-US" altLang="en-US" sz="2000" b="0" strike="noStrike" spc="-1">
              <a:solidFill>
                <a:schemeClr val="bg1"/>
              </a:solidFill>
              <a:latin typeface="Caladea" panose="02040503050406030204" charset="0"/>
              <a:cs typeface="Caladea" panose="02040503050406030204" charset="0"/>
            </a:endParaRPr>
          </a:p>
          <a:p>
            <a:pPr marL="1257935" lvl="2" indent="-342900" algn="just">
              <a:lnSpc>
                <a:spcPct val="120000"/>
              </a:lnSpc>
              <a:buClr>
                <a:srgbClr val="FFFFFF"/>
              </a:buClr>
              <a:buFont typeface="Arial" panose="02080604020202020204" pitchFamily="34" charset="0"/>
              <a:buChar char="•"/>
            </a:pPr>
            <a:r>
              <a:rPr lang="en-US" altLang="en-US" sz="2000" b="0" strike="noStrike" spc="-1">
                <a:solidFill>
                  <a:schemeClr val="bg1"/>
                </a:solidFill>
                <a:latin typeface="Caladea" panose="02040503050406030204" charset="0"/>
                <a:cs typeface="Caladea" panose="02040503050406030204" charset="0"/>
              </a:rPr>
              <a:t>Conséquences : déviances, renfermement, etc.</a:t>
            </a:r>
            <a:endParaRPr lang="en-US" altLang="en-US"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Arial" panose="02080604020202020204" pitchFamily="34" charset="0"/>
              <a:buChar char="•"/>
            </a:pPr>
            <a:r>
              <a:rPr lang="en-US" altLang="en-US" sz="2000" b="0" strike="noStrike" spc="-1">
                <a:solidFill>
                  <a:schemeClr val="bg1"/>
                </a:solidFill>
                <a:latin typeface="Caladea" panose="02040503050406030204" charset="0"/>
                <a:cs typeface="Caladea" panose="02040503050406030204" charset="0"/>
              </a:rPr>
              <a:t>Personnes âgées</a:t>
            </a:r>
            <a:endParaRPr lang="en-US" altLang="fr-FR"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Ubuntu" panose="020B0604030602030204" charset="0"/>
              <a:buChar char="•"/>
            </a:pPr>
            <a:r>
              <a:rPr lang="en-US" altLang="en-US" sz="2000" b="0" strike="noStrike" spc="-1">
                <a:solidFill>
                  <a:schemeClr val="bg1"/>
                </a:solidFill>
                <a:latin typeface="Caladea" panose="02040503050406030204" charset="0"/>
                <a:cs typeface="Caladea" panose="02040503050406030204" charset="0"/>
              </a:rPr>
              <a:t>Etc.</a:t>
            </a:r>
            <a:endParaRPr lang="en-US" altLang="en-US" sz="2000" b="0" strike="noStrike" spc="-1">
              <a:solidFill>
                <a:schemeClr val="bg1"/>
              </a:solidFill>
              <a:latin typeface="Caladea" panose="02040503050406030204" charset="0"/>
              <a:cs typeface="Caladea" panose="02040503050406030204" charset="0"/>
            </a:endParaRPr>
          </a:p>
          <a:p>
            <a:pPr marL="457835" lvl="1" indent="0" algn="just">
              <a:lnSpc>
                <a:spcPct val="120000"/>
              </a:lnSpc>
              <a:buClr>
                <a:srgbClr val="FFFFFF"/>
              </a:buClr>
              <a:buFont typeface="Ubuntu" panose="020B0604030602030204" charset="0"/>
              <a:buNone/>
            </a:pPr>
            <a:endParaRPr lang="en-US" altLang="en-US" sz="2000" b="0" strike="noStrike" spc="-1">
              <a:solidFill>
                <a:schemeClr val="bg1"/>
              </a:solidFill>
              <a:latin typeface="Caladea" panose="02040503050406030204" charset="0"/>
              <a:cs typeface="Caladea" panose="02040503050406030204" charset="0"/>
            </a:endParaRPr>
          </a:p>
        </p:txBody>
      </p:sp>
      <p:sp>
        <p:nvSpPr>
          <p:cNvPr id="2" name="CustomShape 17"/>
          <p:cNvSpPr/>
          <p:nvPr/>
        </p:nvSpPr>
        <p:spPr>
          <a:xfrm>
            <a:off x="8813800" y="6538595"/>
            <a:ext cx="3216275" cy="27305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altLang="en-US" sz="1200" b="1" strike="noStrike" spc="-1">
                <a:solidFill>
                  <a:schemeClr val="bg1"/>
                </a:solidFill>
                <a:latin typeface="Caladea" panose="02040503050406030204" charset="0"/>
                <a:cs typeface="Caladea" panose="02040503050406030204" charset="0"/>
              </a:rPr>
              <a:t>Stella Bitchebe - BM Lyon - 11 Janvier 2022</a:t>
            </a:r>
            <a:endParaRPr lang="en-US" altLang="en-US" sz="1200" b="1" strike="noStrike" spc="-1">
              <a:solidFill>
                <a:schemeClr val="bg1"/>
              </a:solidFill>
              <a:latin typeface="Caladea" panose="02040503050406030204" charset="0"/>
              <a:cs typeface="Caladea" panose="02040503050406030204" charset="0"/>
            </a:endParaRPr>
          </a:p>
        </p:txBody>
      </p:sp>
      <p:pic>
        <p:nvPicPr>
          <p:cNvPr id="4" name="Image 3" descr="logo-bml"/>
          <p:cNvPicPr>
            <a:picLocks noChangeAspect="1"/>
          </p:cNvPicPr>
          <p:nvPr/>
        </p:nvPicPr>
        <p:blipFill>
          <a:blip r:embed="rId1"/>
          <a:stretch>
            <a:fillRect/>
          </a:stretch>
        </p:blipFill>
        <p:spPr>
          <a:xfrm>
            <a:off x="11189335" y="317500"/>
            <a:ext cx="708660" cy="887095"/>
          </a:xfrm>
          <a:prstGeom prst="rect">
            <a:avLst/>
          </a:prstGeom>
        </p:spPr>
      </p:pic>
      <p:sp>
        <p:nvSpPr>
          <p:cNvPr id="239" name="CustomShape 17"/>
          <p:cNvSpPr/>
          <p:nvPr/>
        </p:nvSpPr>
        <p:spPr>
          <a:xfrm>
            <a:off x="455295" y="6371590"/>
            <a:ext cx="436880" cy="27305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altLang="en-US" sz="1200" b="1" strike="noStrike" spc="-1">
                <a:solidFill>
                  <a:schemeClr val="bg1"/>
                </a:solidFill>
                <a:latin typeface="Caladea" panose="02040503050406030204" charset="0"/>
                <a:cs typeface="Caladea" panose="02040503050406030204" charset="0"/>
              </a:rPr>
              <a:t>9</a:t>
            </a:r>
            <a:r>
              <a:rPr lang="en-US" altLang="fr-FR" sz="1200" b="1" strike="noStrike" spc="-1">
                <a:solidFill>
                  <a:schemeClr val="bg1"/>
                </a:solidFill>
                <a:latin typeface="Caladea" panose="02040503050406030204" charset="0"/>
                <a:cs typeface="Caladea" panose="02040503050406030204" charset="0"/>
              </a:rPr>
              <a:t>/</a:t>
            </a:r>
            <a:r>
              <a:rPr lang="en-US" altLang="en-US" sz="1200" b="1" strike="noStrike" spc="-1">
                <a:solidFill>
                  <a:schemeClr val="bg1"/>
                </a:solidFill>
                <a:latin typeface="Caladea" panose="02040503050406030204" charset="0"/>
                <a:cs typeface="Caladea" panose="02040503050406030204" charset="0"/>
              </a:rPr>
              <a:t>11</a:t>
            </a:r>
            <a:endParaRPr lang="en-US" altLang="en-US" sz="1200" b="1" strike="noStrike" spc="-1">
              <a:solidFill>
                <a:schemeClr val="bg1"/>
              </a:solidFill>
              <a:latin typeface="Caladea" panose="02040503050406030204" charset="0"/>
              <a:cs typeface="Caladea" panose="02040503050406030204" charset="0"/>
            </a:endParaRPr>
          </a:p>
        </p:txBody>
      </p:sp>
    </p:spTree>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3" name="TextShape 1"/>
          <p:cNvSpPr txBox="1"/>
          <p:nvPr/>
        </p:nvSpPr>
        <p:spPr>
          <a:xfrm>
            <a:off x="507240" y="542520"/>
            <a:ext cx="11008800" cy="642600"/>
          </a:xfrm>
          <a:prstGeom prst="rect">
            <a:avLst/>
          </a:prstGeom>
          <a:noFill/>
          <a:ln>
            <a:noFill/>
          </a:ln>
        </p:spPr>
        <p:txBody>
          <a:bodyPr>
            <a:normAutofit fontScale="90000" lnSpcReduction="10000"/>
          </a:bodyPr>
          <a:p>
            <a:pPr>
              <a:lnSpc>
                <a:spcPct val="90000"/>
              </a:lnSpc>
              <a:spcBef>
                <a:spcPts val="1000"/>
              </a:spcBef>
            </a:pPr>
            <a:r>
              <a:rPr lang="en-US" altLang="en-US" sz="4100" b="0" strike="noStrike" spc="-1">
                <a:solidFill>
                  <a:srgbClr val="70AD47"/>
                </a:solidFill>
                <a:latin typeface="Lato" panose="020F0602020204030203"/>
              </a:rPr>
              <a:t>Inclusion / Exclusion dans le Numérique</a:t>
            </a:r>
            <a:endParaRPr lang="en-US" altLang="en-US" sz="4100" b="0" strike="noStrike" spc="-1">
              <a:solidFill>
                <a:srgbClr val="70AD47"/>
              </a:solidFill>
              <a:latin typeface="Lato" panose="020F0602020204030203"/>
            </a:endParaRPr>
          </a:p>
        </p:txBody>
      </p:sp>
      <p:sp>
        <p:nvSpPr>
          <p:cNvPr id="224" name="Line 2"/>
          <p:cNvSpPr/>
          <p:nvPr/>
        </p:nvSpPr>
        <p:spPr>
          <a:xfrm flipH="1">
            <a:off x="9657000" y="6467040"/>
            <a:ext cx="1147680" cy="360"/>
          </a:xfrm>
          <a:prstGeom prst="line">
            <a:avLst/>
          </a:prstGeom>
          <a:ln>
            <a:solidFill>
              <a:srgbClr val="E6E6E6"/>
            </a:solidFill>
          </a:ln>
        </p:spPr>
        <p:style>
          <a:lnRef idx="1">
            <a:schemeClr val="accent1"/>
          </a:lnRef>
          <a:fillRef idx="0">
            <a:schemeClr val="accent1"/>
          </a:fillRef>
          <a:effectRef idx="0">
            <a:schemeClr val="accent1"/>
          </a:effectRef>
          <a:fontRef idx="minor"/>
        </p:style>
      </p:sp>
      <p:grpSp>
        <p:nvGrpSpPr>
          <p:cNvPr id="225" name="Group 3"/>
          <p:cNvGrpSpPr/>
          <p:nvPr/>
        </p:nvGrpSpPr>
        <p:grpSpPr>
          <a:xfrm>
            <a:off x="10805760" y="6444720"/>
            <a:ext cx="1091880" cy="45360"/>
            <a:chOff x="10805760" y="6444720"/>
            <a:chExt cx="1091880" cy="45360"/>
          </a:xfrm>
        </p:grpSpPr>
        <p:sp>
          <p:nvSpPr>
            <p:cNvPr id="226" name="CustomShape 4"/>
            <p:cNvSpPr/>
            <p:nvPr/>
          </p:nvSpPr>
          <p:spPr>
            <a:xfrm>
              <a:off x="11025000" y="6444720"/>
              <a:ext cx="218880" cy="45360"/>
            </a:xfrm>
            <a:prstGeom prst="rect">
              <a:avLst/>
            </a:prstGeom>
            <a:solidFill>
              <a:srgbClr val="899F1D"/>
            </a:solidFill>
            <a:ln>
              <a:noFill/>
            </a:ln>
          </p:spPr>
          <p:style>
            <a:lnRef idx="2">
              <a:schemeClr val="accent1">
                <a:shade val="50000"/>
              </a:schemeClr>
            </a:lnRef>
            <a:fillRef idx="1">
              <a:schemeClr val="accent1"/>
            </a:fillRef>
            <a:effectRef idx="0">
              <a:schemeClr val="accent1"/>
            </a:effectRef>
            <a:fontRef idx="minor"/>
          </p:style>
        </p:sp>
        <p:sp>
          <p:nvSpPr>
            <p:cNvPr id="227" name="CustomShape 5"/>
            <p:cNvSpPr/>
            <p:nvPr/>
          </p:nvSpPr>
          <p:spPr>
            <a:xfrm>
              <a:off x="11243160" y="6444720"/>
              <a:ext cx="218880" cy="45360"/>
            </a:xfrm>
            <a:prstGeom prst="rect">
              <a:avLst/>
            </a:prstGeom>
            <a:solidFill>
              <a:srgbClr val="C6DE4E"/>
            </a:solidFill>
            <a:ln>
              <a:noFill/>
            </a:ln>
          </p:spPr>
          <p:style>
            <a:lnRef idx="2">
              <a:schemeClr val="accent1">
                <a:shade val="50000"/>
              </a:schemeClr>
            </a:lnRef>
            <a:fillRef idx="1">
              <a:schemeClr val="accent1"/>
            </a:fillRef>
            <a:effectRef idx="0">
              <a:schemeClr val="accent1"/>
            </a:effectRef>
            <a:fontRef idx="minor"/>
          </p:style>
        </p:sp>
        <p:sp>
          <p:nvSpPr>
            <p:cNvPr id="228" name="CustomShape 6"/>
            <p:cNvSpPr/>
            <p:nvPr/>
          </p:nvSpPr>
          <p:spPr>
            <a:xfrm>
              <a:off x="11460960" y="6444720"/>
              <a:ext cx="218880" cy="4536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229" name="CustomShape 7"/>
            <p:cNvSpPr/>
            <p:nvPr/>
          </p:nvSpPr>
          <p:spPr>
            <a:xfrm>
              <a:off x="11678760" y="6444720"/>
              <a:ext cx="218880" cy="45360"/>
            </a:xfrm>
            <a:prstGeom prst="rect">
              <a:avLst/>
            </a:prstGeom>
            <a:solidFill>
              <a:srgbClr val="657515"/>
            </a:solidFill>
            <a:ln>
              <a:noFill/>
            </a:ln>
          </p:spPr>
          <p:style>
            <a:lnRef idx="2">
              <a:schemeClr val="accent1">
                <a:shade val="50000"/>
              </a:schemeClr>
            </a:lnRef>
            <a:fillRef idx="1">
              <a:schemeClr val="accent1"/>
            </a:fillRef>
            <a:effectRef idx="0">
              <a:schemeClr val="accent1"/>
            </a:effectRef>
            <a:fontRef idx="minor"/>
          </p:style>
        </p:sp>
        <p:sp>
          <p:nvSpPr>
            <p:cNvPr id="230" name="CustomShape 8"/>
            <p:cNvSpPr/>
            <p:nvPr/>
          </p:nvSpPr>
          <p:spPr>
            <a:xfrm>
              <a:off x="10805760" y="6444720"/>
              <a:ext cx="218880" cy="45360"/>
            </a:xfrm>
            <a:prstGeom prst="rect">
              <a:avLst/>
            </a:prstGeom>
            <a:solidFill>
              <a:srgbClr val="A1BC1F"/>
            </a:solidFill>
            <a:ln>
              <a:noFill/>
            </a:ln>
          </p:spPr>
          <p:style>
            <a:lnRef idx="2">
              <a:schemeClr val="accent1">
                <a:shade val="50000"/>
              </a:schemeClr>
            </a:lnRef>
            <a:fillRef idx="1">
              <a:schemeClr val="accent1"/>
            </a:fillRef>
            <a:effectRef idx="0">
              <a:schemeClr val="accent1"/>
            </a:effectRef>
            <a:fontRef idx="minor"/>
          </p:style>
        </p:sp>
      </p:grpSp>
      <p:grpSp>
        <p:nvGrpSpPr>
          <p:cNvPr id="231" name="Group 9"/>
          <p:cNvGrpSpPr/>
          <p:nvPr/>
        </p:nvGrpSpPr>
        <p:grpSpPr>
          <a:xfrm>
            <a:off x="204480" y="6390360"/>
            <a:ext cx="245880" cy="244800"/>
            <a:chOff x="204480" y="6390360"/>
            <a:chExt cx="245880" cy="244800"/>
          </a:xfrm>
        </p:grpSpPr>
        <p:sp>
          <p:nvSpPr>
            <p:cNvPr id="232" name="CustomShape 10"/>
            <p:cNvSpPr/>
            <p:nvPr/>
          </p:nvSpPr>
          <p:spPr>
            <a:xfrm>
              <a:off x="204480" y="6538320"/>
              <a:ext cx="96840" cy="9684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233" name="CustomShape 11"/>
            <p:cNvSpPr/>
            <p:nvPr/>
          </p:nvSpPr>
          <p:spPr>
            <a:xfrm rot="10800000">
              <a:off x="302400" y="6390360"/>
              <a:ext cx="147960" cy="14796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234" name="CustomShape 12"/>
            <p:cNvSpPr/>
            <p:nvPr/>
          </p:nvSpPr>
          <p:spPr>
            <a:xfrm rot="5400000">
              <a:off x="230760" y="6467040"/>
              <a:ext cx="50760" cy="5076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grpSp>
      <p:grpSp>
        <p:nvGrpSpPr>
          <p:cNvPr id="235" name="Group 13"/>
          <p:cNvGrpSpPr/>
          <p:nvPr/>
        </p:nvGrpSpPr>
        <p:grpSpPr>
          <a:xfrm>
            <a:off x="455040" y="422640"/>
            <a:ext cx="45360" cy="675360"/>
            <a:chOff x="455040" y="422640"/>
            <a:chExt cx="45360" cy="675360"/>
          </a:xfrm>
        </p:grpSpPr>
        <p:sp>
          <p:nvSpPr>
            <p:cNvPr id="236" name="CustomShape 14"/>
            <p:cNvSpPr/>
            <p:nvPr/>
          </p:nvSpPr>
          <p:spPr>
            <a:xfrm>
              <a:off x="455040" y="422640"/>
              <a:ext cx="45360" cy="675360"/>
            </a:xfrm>
            <a:prstGeom prst="rect">
              <a:avLst/>
            </a:prstGeom>
            <a:solidFill>
              <a:srgbClr val="A1BB22"/>
            </a:solidFill>
            <a:ln>
              <a:noFill/>
            </a:ln>
          </p:spPr>
          <p:style>
            <a:lnRef idx="2">
              <a:schemeClr val="accent1">
                <a:shade val="50000"/>
              </a:schemeClr>
            </a:lnRef>
            <a:fillRef idx="1">
              <a:schemeClr val="accent1"/>
            </a:fillRef>
            <a:effectRef idx="0">
              <a:schemeClr val="accent1"/>
            </a:effectRef>
            <a:fontRef idx="minor"/>
          </p:style>
        </p:sp>
        <p:sp>
          <p:nvSpPr>
            <p:cNvPr id="237" name="CustomShape 15"/>
            <p:cNvSpPr/>
            <p:nvPr/>
          </p:nvSpPr>
          <p:spPr>
            <a:xfrm>
              <a:off x="455040" y="893160"/>
              <a:ext cx="45360" cy="204480"/>
            </a:xfrm>
            <a:prstGeom prst="rect">
              <a:avLst/>
            </a:prstGeom>
            <a:solidFill>
              <a:schemeClr val="tx1">
                <a:lumMod val="95000"/>
                <a:lumOff val="5000"/>
                <a:alpha val="47000"/>
              </a:schemeClr>
            </a:solidFill>
            <a:ln>
              <a:noFill/>
            </a:ln>
          </p:spPr>
          <p:style>
            <a:lnRef idx="2">
              <a:schemeClr val="accent1">
                <a:shade val="50000"/>
              </a:schemeClr>
            </a:lnRef>
            <a:fillRef idx="1">
              <a:schemeClr val="accent1"/>
            </a:fillRef>
            <a:effectRef idx="0">
              <a:schemeClr val="accent1"/>
            </a:effectRef>
            <a:fontRef idx="minor"/>
          </p:style>
        </p:sp>
      </p:grpSp>
      <p:sp>
        <p:nvSpPr>
          <p:cNvPr id="238" name="CustomShape 16"/>
          <p:cNvSpPr/>
          <p:nvPr/>
        </p:nvSpPr>
        <p:spPr>
          <a:xfrm>
            <a:off x="736200" y="1736280"/>
            <a:ext cx="833400" cy="369000"/>
          </a:xfrm>
          <a:prstGeom prst="rect">
            <a:avLst/>
          </a:prstGeom>
          <a:noFill/>
          <a:ln>
            <a:noFill/>
          </a:ln>
        </p:spPr>
        <p:style>
          <a:lnRef idx="0">
            <a:srgbClr val="FFFFFF"/>
          </a:lnRef>
          <a:fillRef idx="0">
            <a:srgbClr val="FFFFFF"/>
          </a:fillRef>
          <a:effectRef idx="0">
            <a:srgbClr val="FFFFFF"/>
          </a:effectRef>
          <a:fontRef idx="minor"/>
        </p:style>
      </p:sp>
      <p:sp>
        <p:nvSpPr>
          <p:cNvPr id="240" name="CustomShape 18"/>
          <p:cNvSpPr/>
          <p:nvPr/>
        </p:nvSpPr>
        <p:spPr>
          <a:xfrm>
            <a:off x="735965" y="1459230"/>
            <a:ext cx="10725785" cy="5252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343535" indent="-342900" algn="just">
              <a:lnSpc>
                <a:spcPct val="120000"/>
              </a:lnSpc>
              <a:buClr>
                <a:srgbClr val="FFFFFF"/>
              </a:buClr>
              <a:buFont typeface="Arial" panose="02080604020202020204" pitchFamily="34" charset="0"/>
              <a:buChar char="•"/>
            </a:pPr>
            <a:r>
              <a:rPr lang="en-US" altLang="en-US" sz="2000" b="1" strike="noStrike" spc="-1">
                <a:solidFill>
                  <a:schemeClr val="bg1"/>
                </a:solidFill>
                <a:latin typeface="Caladea" panose="02040503050406030204" charset="0"/>
                <a:cs typeface="Caladea" panose="02040503050406030204" charset="0"/>
              </a:rPr>
              <a:t>Personnes n'ayant pas la compétence nécessaire pour les outils</a:t>
            </a:r>
            <a:r>
              <a:rPr lang="en-US" altLang="en-US" sz="2000" b="0" strike="noStrike" spc="-1">
                <a:solidFill>
                  <a:schemeClr val="bg1"/>
                </a:solidFill>
                <a:latin typeface="Caladea" panose="02040503050406030204" charset="0"/>
                <a:cs typeface="Caladea" panose="02040503050406030204" charset="0"/>
              </a:rPr>
              <a:t> </a:t>
            </a:r>
            <a:r>
              <a:rPr lang="en-US" altLang="fr-FR" sz="2000" b="0" strike="noStrike" spc="-1">
                <a:solidFill>
                  <a:schemeClr val="bg1"/>
                </a:solidFill>
                <a:latin typeface="Caladea" panose="02040503050406030204" charset="0"/>
                <a:cs typeface="Caladea" panose="02040503050406030204" charset="0"/>
              </a:rPr>
              <a:t>: </a:t>
            </a:r>
            <a:endParaRPr lang="en-US" altLang="fr-FR"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Arial" panose="02080604020202020204" pitchFamily="34" charset="0"/>
              <a:buChar char="•"/>
            </a:pPr>
            <a:r>
              <a:rPr lang="en-US" altLang="en-US" sz="2000" b="0" strike="noStrike" spc="-1">
                <a:solidFill>
                  <a:schemeClr val="bg1"/>
                </a:solidFill>
                <a:latin typeface="Caladea" panose="02040503050406030204" charset="0"/>
                <a:cs typeface="Caladea" panose="02040503050406030204" charset="0"/>
              </a:rPr>
              <a:t>Jeunes enfants et ados</a:t>
            </a:r>
            <a:endParaRPr lang="en-US" altLang="en-US" sz="2000" b="0" strike="noStrike" spc="-1">
              <a:solidFill>
                <a:schemeClr val="bg1"/>
              </a:solidFill>
              <a:latin typeface="Caladea" panose="02040503050406030204" charset="0"/>
              <a:cs typeface="Caladea" panose="02040503050406030204" charset="0"/>
            </a:endParaRPr>
          </a:p>
          <a:p>
            <a:pPr marL="1257935" lvl="2" indent="-342900" algn="just">
              <a:lnSpc>
                <a:spcPct val="120000"/>
              </a:lnSpc>
              <a:buClr>
                <a:srgbClr val="FFFFFF"/>
              </a:buClr>
              <a:buFont typeface="Arial" panose="02080604020202020204" pitchFamily="34" charset="0"/>
              <a:buChar char="•"/>
            </a:pPr>
            <a:r>
              <a:rPr lang="en-US" altLang="en-US" sz="2000" b="0" strike="noStrike" spc="-1">
                <a:solidFill>
                  <a:schemeClr val="bg1"/>
                </a:solidFill>
                <a:latin typeface="Caladea" panose="02040503050406030204" charset="0"/>
                <a:cs typeface="Caladea" panose="02040503050406030204" charset="0"/>
              </a:rPr>
              <a:t>Livrés aux outils numériques sans aucune formation au préalable ni à l'utilisation ni aux dangers de ces derniers</a:t>
            </a:r>
            <a:endParaRPr lang="en-US" altLang="en-US" sz="2000" b="0" strike="noStrike" spc="-1">
              <a:solidFill>
                <a:schemeClr val="bg1"/>
              </a:solidFill>
              <a:latin typeface="Caladea" panose="02040503050406030204" charset="0"/>
              <a:cs typeface="Caladea" panose="02040503050406030204" charset="0"/>
            </a:endParaRPr>
          </a:p>
          <a:p>
            <a:pPr marL="1257935" lvl="2" indent="-342900" algn="just">
              <a:lnSpc>
                <a:spcPct val="120000"/>
              </a:lnSpc>
              <a:buClr>
                <a:srgbClr val="FFFFFF"/>
              </a:buClr>
              <a:buFont typeface="Arial" panose="02080604020202020204" pitchFamily="34" charset="0"/>
              <a:buChar char="•"/>
            </a:pPr>
            <a:r>
              <a:rPr lang="en-US" altLang="en-US" sz="2000" b="0" strike="noStrike" spc="-1">
                <a:solidFill>
                  <a:schemeClr val="bg1"/>
                </a:solidFill>
                <a:latin typeface="Caladea" panose="02040503050406030204" charset="0"/>
                <a:cs typeface="Caladea" panose="02040503050406030204" charset="0"/>
              </a:rPr>
              <a:t>Conséquences : déviances, renfermement, etc.</a:t>
            </a:r>
            <a:endParaRPr lang="en-US" altLang="en-US"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Arial" panose="02080604020202020204" pitchFamily="34" charset="0"/>
              <a:buChar char="•"/>
            </a:pPr>
            <a:r>
              <a:rPr lang="en-US" altLang="en-US" sz="2000" b="0" strike="noStrike" spc="-1">
                <a:solidFill>
                  <a:schemeClr val="bg1"/>
                </a:solidFill>
                <a:latin typeface="Caladea" panose="02040503050406030204" charset="0"/>
                <a:cs typeface="Caladea" panose="02040503050406030204" charset="0"/>
              </a:rPr>
              <a:t>Personnes âgées</a:t>
            </a:r>
            <a:endParaRPr lang="en-US" altLang="fr-FR"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Ubuntu" panose="020B0604030602030204" charset="0"/>
              <a:buChar char="•"/>
            </a:pPr>
            <a:r>
              <a:rPr lang="en-US" altLang="en-US" sz="2000" b="0" strike="noStrike" spc="-1">
                <a:solidFill>
                  <a:schemeClr val="bg1"/>
                </a:solidFill>
                <a:latin typeface="Caladea" panose="02040503050406030204" charset="0"/>
                <a:cs typeface="Caladea" panose="02040503050406030204" charset="0"/>
              </a:rPr>
              <a:t>Etc.</a:t>
            </a:r>
            <a:endParaRPr lang="en-US" altLang="en-US"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Ubuntu" panose="020B0604030602030204" charset="0"/>
              <a:buChar char="•"/>
            </a:pPr>
            <a:endParaRPr lang="en-US" altLang="fr-FR" sz="2000" b="0" strike="noStrike" spc="-1">
              <a:solidFill>
                <a:schemeClr val="bg1"/>
              </a:solidFill>
              <a:latin typeface="Caladea" panose="02040503050406030204" charset="0"/>
              <a:cs typeface="Caladea" panose="02040503050406030204" charset="0"/>
            </a:endParaRPr>
          </a:p>
          <a:p>
            <a:pPr marL="343535" lvl="0" indent="-342900" algn="just">
              <a:lnSpc>
                <a:spcPct val="120000"/>
              </a:lnSpc>
              <a:buClr>
                <a:srgbClr val="FFFFFF"/>
              </a:buClr>
              <a:buFont typeface="Ubuntu" panose="020B0604030602030204" charset="0"/>
              <a:buChar char="•"/>
            </a:pPr>
            <a:r>
              <a:rPr lang="en-US" altLang="en-US" sz="2000" b="1" strike="noStrike" spc="-1">
                <a:solidFill>
                  <a:schemeClr val="bg1"/>
                </a:solidFill>
                <a:latin typeface="Caladea" panose="02040503050406030204" charset="0"/>
                <a:cs typeface="Caladea" panose="02040503050406030204" charset="0"/>
              </a:rPr>
              <a:t>Personnes en situation de handicap</a:t>
            </a:r>
            <a:r>
              <a:rPr lang="en-US" altLang="fr-FR" sz="2000" b="0" strike="noStrike" spc="-1">
                <a:solidFill>
                  <a:schemeClr val="bg1"/>
                </a:solidFill>
                <a:latin typeface="Caladea" panose="02040503050406030204" charset="0"/>
                <a:cs typeface="Caladea" panose="02040503050406030204" charset="0"/>
              </a:rPr>
              <a:t> :</a:t>
            </a:r>
            <a:endParaRPr lang="en-US" altLang="fr-FR"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Ubuntu" panose="020B0604030602030204" charset="0"/>
              <a:buChar char="•"/>
            </a:pPr>
            <a:r>
              <a:rPr lang="en-US" altLang="en-US" sz="2000" b="0" strike="noStrike" spc="-1">
                <a:solidFill>
                  <a:schemeClr val="bg1"/>
                </a:solidFill>
                <a:latin typeface="Caladea" panose="02040503050406030204" charset="0"/>
                <a:cs typeface="Caladea" panose="02040503050406030204" charset="0"/>
              </a:rPr>
              <a:t>Personnes malvoyantes ou aveugles</a:t>
            </a:r>
            <a:endParaRPr lang="en-US" altLang="fr-FR" sz="2000" b="0" strike="noStrike" spc="-1">
              <a:solidFill>
                <a:schemeClr val="bg1"/>
              </a:solidFill>
              <a:latin typeface="Caladea" panose="02040503050406030204" charset="0"/>
              <a:cs typeface="Caladea" panose="02040503050406030204" charset="0"/>
            </a:endParaRPr>
          </a:p>
          <a:p>
            <a:pPr marL="1257935" lvl="2" indent="-342900" algn="just">
              <a:lnSpc>
                <a:spcPct val="120000"/>
              </a:lnSpc>
              <a:buClr>
                <a:srgbClr val="FFFFFF"/>
              </a:buClr>
              <a:buFont typeface="Ubuntu" panose="020B0604030602030204" charset="0"/>
              <a:buChar char="•"/>
            </a:pPr>
            <a:r>
              <a:rPr lang="en-US" altLang="en-US" sz="2000" b="0" strike="noStrike" spc="-1">
                <a:solidFill>
                  <a:schemeClr val="bg1"/>
                </a:solidFill>
                <a:latin typeface="Caladea" panose="02040503050406030204" charset="0"/>
                <a:cs typeface="Caladea" panose="02040503050406030204" charset="0"/>
              </a:rPr>
              <a:t>Commandes vocales</a:t>
            </a:r>
            <a:endParaRPr lang="en-US" altLang="en-US" sz="2000" b="0" strike="noStrike" spc="-1">
              <a:solidFill>
                <a:schemeClr val="bg1"/>
              </a:solidFill>
              <a:latin typeface="Caladea" panose="02040503050406030204" charset="0"/>
              <a:cs typeface="Caladea" panose="02040503050406030204" charset="0"/>
            </a:endParaRPr>
          </a:p>
          <a:p>
            <a:pPr marL="1257935" lvl="2" indent="-342900" algn="just">
              <a:lnSpc>
                <a:spcPct val="120000"/>
              </a:lnSpc>
              <a:buClr>
                <a:srgbClr val="FFFFFF"/>
              </a:buClr>
              <a:buFont typeface="Ubuntu" panose="020B0604030602030204" charset="0"/>
              <a:buChar char="•"/>
            </a:pPr>
            <a:r>
              <a:rPr lang="en-US" altLang="en-US" sz="2000" b="0" strike="noStrike" spc="-1">
                <a:solidFill>
                  <a:schemeClr val="bg1"/>
                </a:solidFill>
                <a:latin typeface="Caladea" panose="02040503050406030204" charset="0"/>
                <a:cs typeface="Caladea" panose="02040503050406030204" charset="0"/>
              </a:rPr>
              <a:t>Kiwi : idée d'application pour faciliter le déplacement des malvoyants dans les transports en commun (Prix Inria d'idées innovantes 2021)</a:t>
            </a:r>
            <a:endParaRPr lang="en-US" altLang="en-US"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Ubuntu" panose="020B0604030602030204" charset="0"/>
              <a:buChar char="•"/>
            </a:pPr>
            <a:r>
              <a:rPr lang="en-US" altLang="en-US" sz="2000" b="0" strike="noStrike" spc="-1">
                <a:solidFill>
                  <a:schemeClr val="bg1"/>
                </a:solidFill>
                <a:latin typeface="Caladea" panose="02040503050406030204" charset="0"/>
                <a:cs typeface="Caladea" panose="02040503050406030204" charset="0"/>
              </a:rPr>
              <a:t>Etc.</a:t>
            </a:r>
            <a:endParaRPr lang="en-US" altLang="en-US" sz="2000" b="0" strike="noStrike" spc="-1">
              <a:solidFill>
                <a:schemeClr val="bg1"/>
              </a:solidFill>
              <a:latin typeface="Caladea" panose="02040503050406030204" charset="0"/>
              <a:cs typeface="Caladea" panose="02040503050406030204" charset="0"/>
            </a:endParaRPr>
          </a:p>
        </p:txBody>
      </p:sp>
      <p:sp>
        <p:nvSpPr>
          <p:cNvPr id="2" name="CustomShape 17"/>
          <p:cNvSpPr/>
          <p:nvPr/>
        </p:nvSpPr>
        <p:spPr>
          <a:xfrm>
            <a:off x="8813800" y="6538595"/>
            <a:ext cx="3216275" cy="27305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altLang="en-US" sz="1200" b="1" strike="noStrike" spc="-1">
                <a:solidFill>
                  <a:schemeClr val="bg1"/>
                </a:solidFill>
                <a:latin typeface="Caladea" panose="02040503050406030204" charset="0"/>
                <a:cs typeface="Caladea" panose="02040503050406030204" charset="0"/>
              </a:rPr>
              <a:t>Stella Bitchebe - BM Lyon - 11 Janvier 2022</a:t>
            </a:r>
            <a:endParaRPr lang="en-US" altLang="en-US" sz="1200" b="1" strike="noStrike" spc="-1">
              <a:solidFill>
                <a:schemeClr val="bg1"/>
              </a:solidFill>
              <a:latin typeface="Caladea" panose="02040503050406030204" charset="0"/>
              <a:cs typeface="Caladea" panose="02040503050406030204" charset="0"/>
            </a:endParaRPr>
          </a:p>
        </p:txBody>
      </p:sp>
      <p:pic>
        <p:nvPicPr>
          <p:cNvPr id="4" name="Image 3" descr="logo-bml"/>
          <p:cNvPicPr>
            <a:picLocks noChangeAspect="1"/>
          </p:cNvPicPr>
          <p:nvPr/>
        </p:nvPicPr>
        <p:blipFill>
          <a:blip r:embed="rId1"/>
          <a:stretch>
            <a:fillRect/>
          </a:stretch>
        </p:blipFill>
        <p:spPr>
          <a:xfrm>
            <a:off x="11189335" y="317500"/>
            <a:ext cx="708660" cy="887095"/>
          </a:xfrm>
          <a:prstGeom prst="rect">
            <a:avLst/>
          </a:prstGeom>
        </p:spPr>
      </p:pic>
      <p:sp>
        <p:nvSpPr>
          <p:cNvPr id="239" name="CustomShape 17"/>
          <p:cNvSpPr/>
          <p:nvPr/>
        </p:nvSpPr>
        <p:spPr>
          <a:xfrm>
            <a:off x="455295" y="6371590"/>
            <a:ext cx="436880" cy="27305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altLang="en-US" sz="1200" b="1" strike="noStrike" spc="-1">
                <a:solidFill>
                  <a:schemeClr val="bg1"/>
                </a:solidFill>
                <a:latin typeface="Caladea" panose="02040503050406030204" charset="0"/>
                <a:cs typeface="Caladea" panose="02040503050406030204" charset="0"/>
              </a:rPr>
              <a:t>9</a:t>
            </a:r>
            <a:r>
              <a:rPr lang="en-US" altLang="fr-FR" sz="1200" b="1" strike="noStrike" spc="-1">
                <a:solidFill>
                  <a:schemeClr val="bg1"/>
                </a:solidFill>
                <a:latin typeface="Caladea" panose="02040503050406030204" charset="0"/>
                <a:cs typeface="Caladea" panose="02040503050406030204" charset="0"/>
              </a:rPr>
              <a:t>/</a:t>
            </a:r>
            <a:r>
              <a:rPr lang="en-US" altLang="en-US" sz="1200" b="1" strike="noStrike" spc="-1">
                <a:solidFill>
                  <a:schemeClr val="bg1"/>
                </a:solidFill>
                <a:latin typeface="Caladea" panose="02040503050406030204" charset="0"/>
                <a:cs typeface="Caladea" panose="02040503050406030204" charset="0"/>
              </a:rPr>
              <a:t>11</a:t>
            </a:r>
            <a:endParaRPr lang="en-US" altLang="en-US" sz="1200" b="1" strike="noStrike" spc="-1">
              <a:solidFill>
                <a:schemeClr val="bg1"/>
              </a:solidFill>
              <a:latin typeface="Caladea" panose="02040503050406030204" charset="0"/>
              <a:cs typeface="Caladea" panose="02040503050406030204" charset="0"/>
            </a:endParaRPr>
          </a:p>
        </p:txBody>
      </p:sp>
    </p:spTree>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3" name="TextShape 1"/>
          <p:cNvSpPr txBox="1"/>
          <p:nvPr/>
        </p:nvSpPr>
        <p:spPr>
          <a:xfrm>
            <a:off x="507240" y="542520"/>
            <a:ext cx="11008800" cy="642600"/>
          </a:xfrm>
          <a:prstGeom prst="rect">
            <a:avLst/>
          </a:prstGeom>
          <a:noFill/>
          <a:ln>
            <a:noFill/>
          </a:ln>
        </p:spPr>
        <p:txBody>
          <a:bodyPr>
            <a:normAutofit fontScale="90000" lnSpcReduction="10000"/>
          </a:bodyPr>
          <a:p>
            <a:pPr>
              <a:lnSpc>
                <a:spcPct val="90000"/>
              </a:lnSpc>
              <a:spcBef>
                <a:spcPts val="1000"/>
              </a:spcBef>
            </a:pPr>
            <a:r>
              <a:rPr lang="en-US" altLang="en-US" sz="4100" b="0" strike="noStrike" spc="-1">
                <a:solidFill>
                  <a:srgbClr val="70AD47"/>
                </a:solidFill>
                <a:latin typeface="Lato" panose="020F0602020204030203"/>
              </a:rPr>
              <a:t>Inclusion / Exclusion dans le Numérique</a:t>
            </a:r>
            <a:endParaRPr lang="en-US" altLang="en-US" sz="4100" b="0" strike="noStrike" spc="-1">
              <a:solidFill>
                <a:srgbClr val="70AD47"/>
              </a:solidFill>
              <a:latin typeface="Lato" panose="020F0602020204030203"/>
            </a:endParaRPr>
          </a:p>
        </p:txBody>
      </p:sp>
      <p:sp>
        <p:nvSpPr>
          <p:cNvPr id="224" name="Line 2"/>
          <p:cNvSpPr/>
          <p:nvPr/>
        </p:nvSpPr>
        <p:spPr>
          <a:xfrm flipH="1">
            <a:off x="9657000" y="6467040"/>
            <a:ext cx="1147680" cy="360"/>
          </a:xfrm>
          <a:prstGeom prst="line">
            <a:avLst/>
          </a:prstGeom>
          <a:ln>
            <a:solidFill>
              <a:srgbClr val="E6E6E6"/>
            </a:solidFill>
          </a:ln>
        </p:spPr>
        <p:style>
          <a:lnRef idx="1">
            <a:schemeClr val="accent1"/>
          </a:lnRef>
          <a:fillRef idx="0">
            <a:schemeClr val="accent1"/>
          </a:fillRef>
          <a:effectRef idx="0">
            <a:schemeClr val="accent1"/>
          </a:effectRef>
          <a:fontRef idx="minor"/>
        </p:style>
      </p:sp>
      <p:grpSp>
        <p:nvGrpSpPr>
          <p:cNvPr id="225" name="Group 3"/>
          <p:cNvGrpSpPr/>
          <p:nvPr/>
        </p:nvGrpSpPr>
        <p:grpSpPr>
          <a:xfrm>
            <a:off x="10805760" y="6444720"/>
            <a:ext cx="1091880" cy="45360"/>
            <a:chOff x="10805760" y="6444720"/>
            <a:chExt cx="1091880" cy="45360"/>
          </a:xfrm>
        </p:grpSpPr>
        <p:sp>
          <p:nvSpPr>
            <p:cNvPr id="226" name="CustomShape 4"/>
            <p:cNvSpPr/>
            <p:nvPr/>
          </p:nvSpPr>
          <p:spPr>
            <a:xfrm>
              <a:off x="11025000" y="6444720"/>
              <a:ext cx="218880" cy="45360"/>
            </a:xfrm>
            <a:prstGeom prst="rect">
              <a:avLst/>
            </a:prstGeom>
            <a:solidFill>
              <a:srgbClr val="899F1D"/>
            </a:solidFill>
            <a:ln>
              <a:noFill/>
            </a:ln>
          </p:spPr>
          <p:style>
            <a:lnRef idx="2">
              <a:schemeClr val="accent1">
                <a:shade val="50000"/>
              </a:schemeClr>
            </a:lnRef>
            <a:fillRef idx="1">
              <a:schemeClr val="accent1"/>
            </a:fillRef>
            <a:effectRef idx="0">
              <a:schemeClr val="accent1"/>
            </a:effectRef>
            <a:fontRef idx="minor"/>
          </p:style>
        </p:sp>
        <p:sp>
          <p:nvSpPr>
            <p:cNvPr id="227" name="CustomShape 5"/>
            <p:cNvSpPr/>
            <p:nvPr/>
          </p:nvSpPr>
          <p:spPr>
            <a:xfrm>
              <a:off x="11243160" y="6444720"/>
              <a:ext cx="218880" cy="45360"/>
            </a:xfrm>
            <a:prstGeom prst="rect">
              <a:avLst/>
            </a:prstGeom>
            <a:solidFill>
              <a:srgbClr val="C6DE4E"/>
            </a:solidFill>
            <a:ln>
              <a:noFill/>
            </a:ln>
          </p:spPr>
          <p:style>
            <a:lnRef idx="2">
              <a:schemeClr val="accent1">
                <a:shade val="50000"/>
              </a:schemeClr>
            </a:lnRef>
            <a:fillRef idx="1">
              <a:schemeClr val="accent1"/>
            </a:fillRef>
            <a:effectRef idx="0">
              <a:schemeClr val="accent1"/>
            </a:effectRef>
            <a:fontRef idx="minor"/>
          </p:style>
        </p:sp>
        <p:sp>
          <p:nvSpPr>
            <p:cNvPr id="228" name="CustomShape 6"/>
            <p:cNvSpPr/>
            <p:nvPr/>
          </p:nvSpPr>
          <p:spPr>
            <a:xfrm>
              <a:off x="11460960" y="6444720"/>
              <a:ext cx="218880" cy="4536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229" name="CustomShape 7"/>
            <p:cNvSpPr/>
            <p:nvPr/>
          </p:nvSpPr>
          <p:spPr>
            <a:xfrm>
              <a:off x="11678760" y="6444720"/>
              <a:ext cx="218880" cy="45360"/>
            </a:xfrm>
            <a:prstGeom prst="rect">
              <a:avLst/>
            </a:prstGeom>
            <a:solidFill>
              <a:srgbClr val="657515"/>
            </a:solidFill>
            <a:ln>
              <a:noFill/>
            </a:ln>
          </p:spPr>
          <p:style>
            <a:lnRef idx="2">
              <a:schemeClr val="accent1">
                <a:shade val="50000"/>
              </a:schemeClr>
            </a:lnRef>
            <a:fillRef idx="1">
              <a:schemeClr val="accent1"/>
            </a:fillRef>
            <a:effectRef idx="0">
              <a:schemeClr val="accent1"/>
            </a:effectRef>
            <a:fontRef idx="minor"/>
          </p:style>
        </p:sp>
        <p:sp>
          <p:nvSpPr>
            <p:cNvPr id="230" name="CustomShape 8"/>
            <p:cNvSpPr/>
            <p:nvPr/>
          </p:nvSpPr>
          <p:spPr>
            <a:xfrm>
              <a:off x="10805760" y="6444720"/>
              <a:ext cx="218880" cy="45360"/>
            </a:xfrm>
            <a:prstGeom prst="rect">
              <a:avLst/>
            </a:prstGeom>
            <a:solidFill>
              <a:srgbClr val="A1BC1F"/>
            </a:solidFill>
            <a:ln>
              <a:noFill/>
            </a:ln>
          </p:spPr>
          <p:style>
            <a:lnRef idx="2">
              <a:schemeClr val="accent1">
                <a:shade val="50000"/>
              </a:schemeClr>
            </a:lnRef>
            <a:fillRef idx="1">
              <a:schemeClr val="accent1"/>
            </a:fillRef>
            <a:effectRef idx="0">
              <a:schemeClr val="accent1"/>
            </a:effectRef>
            <a:fontRef idx="minor"/>
          </p:style>
        </p:sp>
      </p:grpSp>
      <p:grpSp>
        <p:nvGrpSpPr>
          <p:cNvPr id="231" name="Group 9"/>
          <p:cNvGrpSpPr/>
          <p:nvPr/>
        </p:nvGrpSpPr>
        <p:grpSpPr>
          <a:xfrm>
            <a:off x="204480" y="6390360"/>
            <a:ext cx="245880" cy="244800"/>
            <a:chOff x="204480" y="6390360"/>
            <a:chExt cx="245880" cy="244800"/>
          </a:xfrm>
        </p:grpSpPr>
        <p:sp>
          <p:nvSpPr>
            <p:cNvPr id="232" name="CustomShape 10"/>
            <p:cNvSpPr/>
            <p:nvPr/>
          </p:nvSpPr>
          <p:spPr>
            <a:xfrm>
              <a:off x="204480" y="6538320"/>
              <a:ext cx="96840" cy="9684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233" name="CustomShape 11"/>
            <p:cNvSpPr/>
            <p:nvPr/>
          </p:nvSpPr>
          <p:spPr>
            <a:xfrm rot="10800000">
              <a:off x="302400" y="6390360"/>
              <a:ext cx="147960" cy="14796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234" name="CustomShape 12"/>
            <p:cNvSpPr/>
            <p:nvPr/>
          </p:nvSpPr>
          <p:spPr>
            <a:xfrm rot="5400000">
              <a:off x="230760" y="6467040"/>
              <a:ext cx="50760" cy="5076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grpSp>
      <p:grpSp>
        <p:nvGrpSpPr>
          <p:cNvPr id="235" name="Group 13"/>
          <p:cNvGrpSpPr/>
          <p:nvPr/>
        </p:nvGrpSpPr>
        <p:grpSpPr>
          <a:xfrm>
            <a:off x="455040" y="422640"/>
            <a:ext cx="45360" cy="675360"/>
            <a:chOff x="455040" y="422640"/>
            <a:chExt cx="45360" cy="675360"/>
          </a:xfrm>
        </p:grpSpPr>
        <p:sp>
          <p:nvSpPr>
            <p:cNvPr id="236" name="CustomShape 14"/>
            <p:cNvSpPr/>
            <p:nvPr/>
          </p:nvSpPr>
          <p:spPr>
            <a:xfrm>
              <a:off x="455040" y="422640"/>
              <a:ext cx="45360" cy="675360"/>
            </a:xfrm>
            <a:prstGeom prst="rect">
              <a:avLst/>
            </a:prstGeom>
            <a:solidFill>
              <a:srgbClr val="A1BB22"/>
            </a:solidFill>
            <a:ln>
              <a:noFill/>
            </a:ln>
          </p:spPr>
          <p:style>
            <a:lnRef idx="2">
              <a:schemeClr val="accent1">
                <a:shade val="50000"/>
              </a:schemeClr>
            </a:lnRef>
            <a:fillRef idx="1">
              <a:schemeClr val="accent1"/>
            </a:fillRef>
            <a:effectRef idx="0">
              <a:schemeClr val="accent1"/>
            </a:effectRef>
            <a:fontRef idx="minor"/>
          </p:style>
        </p:sp>
        <p:sp>
          <p:nvSpPr>
            <p:cNvPr id="237" name="CustomShape 15"/>
            <p:cNvSpPr/>
            <p:nvPr/>
          </p:nvSpPr>
          <p:spPr>
            <a:xfrm>
              <a:off x="455040" y="893160"/>
              <a:ext cx="45360" cy="204480"/>
            </a:xfrm>
            <a:prstGeom prst="rect">
              <a:avLst/>
            </a:prstGeom>
            <a:solidFill>
              <a:schemeClr val="tx1">
                <a:lumMod val="95000"/>
                <a:lumOff val="5000"/>
                <a:alpha val="47000"/>
              </a:schemeClr>
            </a:solidFill>
            <a:ln>
              <a:noFill/>
            </a:ln>
          </p:spPr>
          <p:style>
            <a:lnRef idx="2">
              <a:schemeClr val="accent1">
                <a:shade val="50000"/>
              </a:schemeClr>
            </a:lnRef>
            <a:fillRef idx="1">
              <a:schemeClr val="accent1"/>
            </a:fillRef>
            <a:effectRef idx="0">
              <a:schemeClr val="accent1"/>
            </a:effectRef>
            <a:fontRef idx="minor"/>
          </p:style>
        </p:sp>
      </p:grpSp>
      <p:sp>
        <p:nvSpPr>
          <p:cNvPr id="238" name="CustomShape 16"/>
          <p:cNvSpPr/>
          <p:nvPr/>
        </p:nvSpPr>
        <p:spPr>
          <a:xfrm>
            <a:off x="736200" y="1736280"/>
            <a:ext cx="833400" cy="369000"/>
          </a:xfrm>
          <a:prstGeom prst="rect">
            <a:avLst/>
          </a:prstGeom>
          <a:noFill/>
          <a:ln>
            <a:noFill/>
          </a:ln>
        </p:spPr>
        <p:style>
          <a:lnRef idx="0">
            <a:srgbClr val="FFFFFF"/>
          </a:lnRef>
          <a:fillRef idx="0">
            <a:srgbClr val="FFFFFF"/>
          </a:fillRef>
          <a:effectRef idx="0">
            <a:srgbClr val="FFFFFF"/>
          </a:effectRef>
          <a:fontRef idx="minor"/>
        </p:style>
      </p:sp>
      <p:sp>
        <p:nvSpPr>
          <p:cNvPr id="240" name="CustomShape 18"/>
          <p:cNvSpPr/>
          <p:nvPr/>
        </p:nvSpPr>
        <p:spPr>
          <a:xfrm>
            <a:off x="735965" y="1459230"/>
            <a:ext cx="10725785" cy="5252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343535" indent="-342900" algn="just">
              <a:lnSpc>
                <a:spcPct val="120000"/>
              </a:lnSpc>
              <a:buClr>
                <a:srgbClr val="FFFFFF"/>
              </a:buClr>
              <a:buFont typeface="Arial" panose="02080604020202020204" pitchFamily="34" charset="0"/>
              <a:buChar char="•"/>
            </a:pPr>
            <a:r>
              <a:rPr lang="en-US" altLang="en-US" sz="2000" b="1" strike="noStrike" spc="-1">
                <a:solidFill>
                  <a:schemeClr val="bg1"/>
                </a:solidFill>
                <a:latin typeface="Caladea" panose="02040503050406030204" charset="0"/>
                <a:cs typeface="Caladea" panose="02040503050406030204" charset="0"/>
              </a:rPr>
              <a:t>Le genre</a:t>
            </a:r>
            <a:r>
              <a:rPr lang="en-US" altLang="en-US" sz="2000" b="0" strike="noStrike" spc="-1">
                <a:solidFill>
                  <a:schemeClr val="bg1"/>
                </a:solidFill>
                <a:latin typeface="Caladea" panose="02040503050406030204" charset="0"/>
                <a:cs typeface="Caladea" panose="02040503050406030204" charset="0"/>
              </a:rPr>
              <a:t> </a:t>
            </a:r>
            <a:r>
              <a:rPr lang="en-US" altLang="fr-FR" sz="2000" b="0" strike="noStrike" spc="-1">
                <a:solidFill>
                  <a:schemeClr val="bg1"/>
                </a:solidFill>
                <a:latin typeface="Caladea" panose="02040503050406030204" charset="0"/>
                <a:cs typeface="Caladea" panose="02040503050406030204" charset="0"/>
              </a:rPr>
              <a:t>: </a:t>
            </a:r>
            <a:endParaRPr lang="en-US" altLang="fr-FR"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Arial" panose="02080604020202020204" pitchFamily="34" charset="0"/>
              <a:buChar char="•"/>
            </a:pPr>
            <a:r>
              <a:rPr lang="en-US" altLang="en-US" sz="2000" b="0" strike="noStrike" spc="-1">
                <a:solidFill>
                  <a:schemeClr val="bg1"/>
                </a:solidFill>
                <a:latin typeface="Caladea" panose="02040503050406030204" charset="0"/>
                <a:cs typeface="Caladea" panose="02040503050406030204" charset="0"/>
              </a:rPr>
              <a:t>En France, 57% des diplômés de l'enseignement supérieur sont des femmes</a:t>
            </a:r>
            <a:endParaRPr lang="en-US" altLang="en-US"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Arial" panose="02080604020202020204" pitchFamily="34" charset="0"/>
              <a:buChar char="•"/>
            </a:pPr>
            <a:endParaRPr lang="en-US" altLang="en-US"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Arial" panose="02080604020202020204" pitchFamily="34" charset="0"/>
              <a:buChar char="•"/>
            </a:pPr>
            <a:r>
              <a:rPr lang="en-US" altLang="en-US" sz="2000" b="0" strike="noStrike" spc="-1">
                <a:solidFill>
                  <a:schemeClr val="bg1"/>
                </a:solidFill>
                <a:latin typeface="Caladea" panose="02040503050406030204" charset="0"/>
                <a:cs typeface="Caladea" panose="02040503050406030204" charset="0"/>
              </a:rPr>
              <a:t>Seulement 25% de ces femmes sont diplômées dans des filières numériques</a:t>
            </a:r>
            <a:endParaRPr lang="en-US" altLang="en-US"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Arial" panose="02080604020202020204" pitchFamily="34" charset="0"/>
              <a:buChar char="•"/>
            </a:pPr>
            <a:endParaRPr lang="en-US" altLang="fr-FR"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Arial" panose="02080604020202020204" pitchFamily="34" charset="0"/>
              <a:buChar char="•"/>
            </a:pPr>
            <a:r>
              <a:rPr lang="en-US" altLang="en-US" sz="2000" b="0" strike="noStrike" spc="-1">
                <a:solidFill>
                  <a:schemeClr val="bg1"/>
                </a:solidFill>
                <a:latin typeface="Caladea" panose="02040503050406030204" charset="0"/>
                <a:cs typeface="Caladea" panose="02040503050406030204" charset="0"/>
              </a:rPr>
              <a:t>Et seulement 13% </a:t>
            </a:r>
            <a:r>
              <a:rPr lang="en-US" sz="2000" b="0" strike="noStrike" spc="-1">
                <a:solidFill>
                  <a:schemeClr val="bg1"/>
                </a:solidFill>
                <a:latin typeface="Caladea" panose="02040503050406030204" charset="0"/>
                <a:cs typeface="Caladea" panose="02040503050406030204" charset="0"/>
              </a:rPr>
              <a:t>finissent par travailler effectivement dans ce secteur</a:t>
            </a:r>
            <a:endParaRPr lang="en-US"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Arial" panose="02080604020202020204" pitchFamily="34" charset="0"/>
              <a:buChar char="•"/>
            </a:pPr>
            <a:endParaRPr lang="en-US" sz="2000" b="0" strike="noStrike" spc="-1">
              <a:solidFill>
                <a:schemeClr val="bg1"/>
              </a:solidFill>
              <a:latin typeface="Caladea" panose="02040503050406030204" charset="0"/>
              <a:cs typeface="Caladea" panose="02040503050406030204" charset="0"/>
            </a:endParaRPr>
          </a:p>
        </p:txBody>
      </p:sp>
      <p:sp>
        <p:nvSpPr>
          <p:cNvPr id="2" name="CustomShape 17"/>
          <p:cNvSpPr/>
          <p:nvPr/>
        </p:nvSpPr>
        <p:spPr>
          <a:xfrm>
            <a:off x="8813800" y="6538595"/>
            <a:ext cx="3216275" cy="27305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altLang="en-US" sz="1200" b="1" strike="noStrike" spc="-1">
                <a:solidFill>
                  <a:schemeClr val="bg1"/>
                </a:solidFill>
                <a:latin typeface="Caladea" panose="02040503050406030204" charset="0"/>
                <a:cs typeface="Caladea" panose="02040503050406030204" charset="0"/>
              </a:rPr>
              <a:t>Stella Bitchebe - BM Lyon - 11 Janvier 2022</a:t>
            </a:r>
            <a:endParaRPr lang="en-US" altLang="en-US" sz="1200" b="1" strike="noStrike" spc="-1">
              <a:solidFill>
                <a:schemeClr val="bg1"/>
              </a:solidFill>
              <a:latin typeface="Caladea" panose="02040503050406030204" charset="0"/>
              <a:cs typeface="Caladea" panose="02040503050406030204" charset="0"/>
            </a:endParaRPr>
          </a:p>
        </p:txBody>
      </p:sp>
      <p:pic>
        <p:nvPicPr>
          <p:cNvPr id="4" name="Image 3" descr="logo-bml"/>
          <p:cNvPicPr>
            <a:picLocks noChangeAspect="1"/>
          </p:cNvPicPr>
          <p:nvPr/>
        </p:nvPicPr>
        <p:blipFill>
          <a:blip r:embed="rId1"/>
          <a:stretch>
            <a:fillRect/>
          </a:stretch>
        </p:blipFill>
        <p:spPr>
          <a:xfrm>
            <a:off x="11189335" y="317500"/>
            <a:ext cx="708660" cy="887095"/>
          </a:xfrm>
          <a:prstGeom prst="rect">
            <a:avLst/>
          </a:prstGeom>
        </p:spPr>
      </p:pic>
      <p:sp>
        <p:nvSpPr>
          <p:cNvPr id="239" name="CustomShape 17"/>
          <p:cNvSpPr/>
          <p:nvPr/>
        </p:nvSpPr>
        <p:spPr>
          <a:xfrm>
            <a:off x="455295" y="6371590"/>
            <a:ext cx="436880" cy="27305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 altLang="en-US" sz="1200" b="1" strike="noStrike" spc="-1">
                <a:solidFill>
                  <a:schemeClr val="bg1"/>
                </a:solidFill>
                <a:latin typeface="Caladea" panose="02040503050406030204" charset="0"/>
                <a:cs typeface="Caladea" panose="02040503050406030204" charset="0"/>
              </a:rPr>
              <a:t>10</a:t>
            </a:r>
            <a:r>
              <a:rPr lang="en-US" altLang="fr-FR" sz="1200" b="1" strike="noStrike" spc="-1">
                <a:solidFill>
                  <a:schemeClr val="bg1"/>
                </a:solidFill>
                <a:latin typeface="Caladea" panose="02040503050406030204" charset="0"/>
                <a:cs typeface="Caladea" panose="02040503050406030204" charset="0"/>
              </a:rPr>
              <a:t>/</a:t>
            </a:r>
            <a:r>
              <a:rPr lang="en-US" altLang="en-US" sz="1200" b="1" strike="noStrike" spc="-1">
                <a:solidFill>
                  <a:schemeClr val="bg1"/>
                </a:solidFill>
                <a:latin typeface="Caladea" panose="02040503050406030204" charset="0"/>
                <a:cs typeface="Caladea" panose="02040503050406030204" charset="0"/>
              </a:rPr>
              <a:t>11</a:t>
            </a:r>
            <a:endParaRPr lang="en-US" altLang="en-US" sz="1200" b="1" strike="noStrike" spc="-1">
              <a:solidFill>
                <a:schemeClr val="bg1"/>
              </a:solidFill>
              <a:latin typeface="Caladea" panose="02040503050406030204" charset="0"/>
              <a:cs typeface="Caladea" panose="02040503050406030204" charset="0"/>
            </a:endParaRPr>
          </a:p>
        </p:txBody>
      </p:sp>
    </p:spTree>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3" name="TextShape 1"/>
          <p:cNvSpPr txBox="1"/>
          <p:nvPr/>
        </p:nvSpPr>
        <p:spPr>
          <a:xfrm>
            <a:off x="507240" y="542520"/>
            <a:ext cx="11008800" cy="642600"/>
          </a:xfrm>
          <a:prstGeom prst="rect">
            <a:avLst/>
          </a:prstGeom>
          <a:noFill/>
          <a:ln>
            <a:noFill/>
          </a:ln>
        </p:spPr>
        <p:txBody>
          <a:bodyPr>
            <a:normAutofit fontScale="90000" lnSpcReduction="10000"/>
          </a:bodyPr>
          <a:p>
            <a:pPr>
              <a:lnSpc>
                <a:spcPct val="90000"/>
              </a:lnSpc>
              <a:spcBef>
                <a:spcPts val="1000"/>
              </a:spcBef>
            </a:pPr>
            <a:r>
              <a:rPr lang="en-US" altLang="en-US" sz="4100" b="0" strike="noStrike" spc="-1">
                <a:solidFill>
                  <a:srgbClr val="70AD47"/>
                </a:solidFill>
                <a:latin typeface="Lato" panose="020F0602020204030203"/>
              </a:rPr>
              <a:t>Inclusion / Exclusion dans le Numérique</a:t>
            </a:r>
            <a:endParaRPr lang="en-US" altLang="en-US" sz="4100" b="0" strike="noStrike" spc="-1">
              <a:solidFill>
                <a:srgbClr val="70AD47"/>
              </a:solidFill>
              <a:latin typeface="Lato" panose="020F0602020204030203"/>
            </a:endParaRPr>
          </a:p>
        </p:txBody>
      </p:sp>
      <p:sp>
        <p:nvSpPr>
          <p:cNvPr id="224" name="Line 2"/>
          <p:cNvSpPr/>
          <p:nvPr/>
        </p:nvSpPr>
        <p:spPr>
          <a:xfrm flipH="1">
            <a:off x="9657000" y="6467040"/>
            <a:ext cx="1147680" cy="360"/>
          </a:xfrm>
          <a:prstGeom prst="line">
            <a:avLst/>
          </a:prstGeom>
          <a:ln>
            <a:solidFill>
              <a:srgbClr val="E6E6E6"/>
            </a:solidFill>
          </a:ln>
        </p:spPr>
        <p:style>
          <a:lnRef idx="1">
            <a:schemeClr val="accent1"/>
          </a:lnRef>
          <a:fillRef idx="0">
            <a:schemeClr val="accent1"/>
          </a:fillRef>
          <a:effectRef idx="0">
            <a:schemeClr val="accent1"/>
          </a:effectRef>
          <a:fontRef idx="minor"/>
        </p:style>
      </p:sp>
      <p:grpSp>
        <p:nvGrpSpPr>
          <p:cNvPr id="225" name="Group 3"/>
          <p:cNvGrpSpPr/>
          <p:nvPr/>
        </p:nvGrpSpPr>
        <p:grpSpPr>
          <a:xfrm>
            <a:off x="10805760" y="6444720"/>
            <a:ext cx="1091880" cy="45360"/>
            <a:chOff x="10805760" y="6444720"/>
            <a:chExt cx="1091880" cy="45360"/>
          </a:xfrm>
        </p:grpSpPr>
        <p:sp>
          <p:nvSpPr>
            <p:cNvPr id="226" name="CustomShape 4"/>
            <p:cNvSpPr/>
            <p:nvPr/>
          </p:nvSpPr>
          <p:spPr>
            <a:xfrm>
              <a:off x="11025000" y="6444720"/>
              <a:ext cx="218880" cy="45360"/>
            </a:xfrm>
            <a:prstGeom prst="rect">
              <a:avLst/>
            </a:prstGeom>
            <a:solidFill>
              <a:srgbClr val="899F1D"/>
            </a:solidFill>
            <a:ln>
              <a:noFill/>
            </a:ln>
          </p:spPr>
          <p:style>
            <a:lnRef idx="2">
              <a:schemeClr val="accent1">
                <a:shade val="50000"/>
              </a:schemeClr>
            </a:lnRef>
            <a:fillRef idx="1">
              <a:schemeClr val="accent1"/>
            </a:fillRef>
            <a:effectRef idx="0">
              <a:schemeClr val="accent1"/>
            </a:effectRef>
            <a:fontRef idx="minor"/>
          </p:style>
        </p:sp>
        <p:sp>
          <p:nvSpPr>
            <p:cNvPr id="227" name="CustomShape 5"/>
            <p:cNvSpPr/>
            <p:nvPr/>
          </p:nvSpPr>
          <p:spPr>
            <a:xfrm>
              <a:off x="11243160" y="6444720"/>
              <a:ext cx="218880" cy="45360"/>
            </a:xfrm>
            <a:prstGeom prst="rect">
              <a:avLst/>
            </a:prstGeom>
            <a:solidFill>
              <a:srgbClr val="C6DE4E"/>
            </a:solidFill>
            <a:ln>
              <a:noFill/>
            </a:ln>
          </p:spPr>
          <p:style>
            <a:lnRef idx="2">
              <a:schemeClr val="accent1">
                <a:shade val="50000"/>
              </a:schemeClr>
            </a:lnRef>
            <a:fillRef idx="1">
              <a:schemeClr val="accent1"/>
            </a:fillRef>
            <a:effectRef idx="0">
              <a:schemeClr val="accent1"/>
            </a:effectRef>
            <a:fontRef idx="minor"/>
          </p:style>
        </p:sp>
        <p:sp>
          <p:nvSpPr>
            <p:cNvPr id="228" name="CustomShape 6"/>
            <p:cNvSpPr/>
            <p:nvPr/>
          </p:nvSpPr>
          <p:spPr>
            <a:xfrm>
              <a:off x="11460960" y="6444720"/>
              <a:ext cx="218880" cy="4536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229" name="CustomShape 7"/>
            <p:cNvSpPr/>
            <p:nvPr/>
          </p:nvSpPr>
          <p:spPr>
            <a:xfrm>
              <a:off x="11678760" y="6444720"/>
              <a:ext cx="218880" cy="45360"/>
            </a:xfrm>
            <a:prstGeom prst="rect">
              <a:avLst/>
            </a:prstGeom>
            <a:solidFill>
              <a:srgbClr val="657515"/>
            </a:solidFill>
            <a:ln>
              <a:noFill/>
            </a:ln>
          </p:spPr>
          <p:style>
            <a:lnRef idx="2">
              <a:schemeClr val="accent1">
                <a:shade val="50000"/>
              </a:schemeClr>
            </a:lnRef>
            <a:fillRef idx="1">
              <a:schemeClr val="accent1"/>
            </a:fillRef>
            <a:effectRef idx="0">
              <a:schemeClr val="accent1"/>
            </a:effectRef>
            <a:fontRef idx="minor"/>
          </p:style>
        </p:sp>
        <p:sp>
          <p:nvSpPr>
            <p:cNvPr id="230" name="CustomShape 8"/>
            <p:cNvSpPr/>
            <p:nvPr/>
          </p:nvSpPr>
          <p:spPr>
            <a:xfrm>
              <a:off x="10805760" y="6444720"/>
              <a:ext cx="218880" cy="45360"/>
            </a:xfrm>
            <a:prstGeom prst="rect">
              <a:avLst/>
            </a:prstGeom>
            <a:solidFill>
              <a:srgbClr val="A1BC1F"/>
            </a:solidFill>
            <a:ln>
              <a:noFill/>
            </a:ln>
          </p:spPr>
          <p:style>
            <a:lnRef idx="2">
              <a:schemeClr val="accent1">
                <a:shade val="50000"/>
              </a:schemeClr>
            </a:lnRef>
            <a:fillRef idx="1">
              <a:schemeClr val="accent1"/>
            </a:fillRef>
            <a:effectRef idx="0">
              <a:schemeClr val="accent1"/>
            </a:effectRef>
            <a:fontRef idx="minor"/>
          </p:style>
        </p:sp>
      </p:grpSp>
      <p:grpSp>
        <p:nvGrpSpPr>
          <p:cNvPr id="231" name="Group 9"/>
          <p:cNvGrpSpPr/>
          <p:nvPr/>
        </p:nvGrpSpPr>
        <p:grpSpPr>
          <a:xfrm>
            <a:off x="204480" y="6390360"/>
            <a:ext cx="245880" cy="244800"/>
            <a:chOff x="204480" y="6390360"/>
            <a:chExt cx="245880" cy="244800"/>
          </a:xfrm>
        </p:grpSpPr>
        <p:sp>
          <p:nvSpPr>
            <p:cNvPr id="232" name="CustomShape 10"/>
            <p:cNvSpPr/>
            <p:nvPr/>
          </p:nvSpPr>
          <p:spPr>
            <a:xfrm>
              <a:off x="204480" y="6538320"/>
              <a:ext cx="96840" cy="9684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233" name="CustomShape 11"/>
            <p:cNvSpPr/>
            <p:nvPr/>
          </p:nvSpPr>
          <p:spPr>
            <a:xfrm rot="10800000">
              <a:off x="302400" y="6390360"/>
              <a:ext cx="147960" cy="14796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234" name="CustomShape 12"/>
            <p:cNvSpPr/>
            <p:nvPr/>
          </p:nvSpPr>
          <p:spPr>
            <a:xfrm rot="5400000">
              <a:off x="230760" y="6467040"/>
              <a:ext cx="50760" cy="5076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grpSp>
      <p:grpSp>
        <p:nvGrpSpPr>
          <p:cNvPr id="235" name="Group 13"/>
          <p:cNvGrpSpPr/>
          <p:nvPr/>
        </p:nvGrpSpPr>
        <p:grpSpPr>
          <a:xfrm>
            <a:off x="455040" y="422640"/>
            <a:ext cx="45360" cy="675360"/>
            <a:chOff x="455040" y="422640"/>
            <a:chExt cx="45360" cy="675360"/>
          </a:xfrm>
        </p:grpSpPr>
        <p:sp>
          <p:nvSpPr>
            <p:cNvPr id="236" name="CustomShape 14"/>
            <p:cNvSpPr/>
            <p:nvPr/>
          </p:nvSpPr>
          <p:spPr>
            <a:xfrm>
              <a:off x="455040" y="422640"/>
              <a:ext cx="45360" cy="675360"/>
            </a:xfrm>
            <a:prstGeom prst="rect">
              <a:avLst/>
            </a:prstGeom>
            <a:solidFill>
              <a:srgbClr val="A1BB22"/>
            </a:solidFill>
            <a:ln>
              <a:noFill/>
            </a:ln>
          </p:spPr>
          <p:style>
            <a:lnRef idx="2">
              <a:schemeClr val="accent1">
                <a:shade val="50000"/>
              </a:schemeClr>
            </a:lnRef>
            <a:fillRef idx="1">
              <a:schemeClr val="accent1"/>
            </a:fillRef>
            <a:effectRef idx="0">
              <a:schemeClr val="accent1"/>
            </a:effectRef>
            <a:fontRef idx="minor"/>
          </p:style>
        </p:sp>
        <p:sp>
          <p:nvSpPr>
            <p:cNvPr id="237" name="CustomShape 15"/>
            <p:cNvSpPr/>
            <p:nvPr/>
          </p:nvSpPr>
          <p:spPr>
            <a:xfrm>
              <a:off x="455040" y="893160"/>
              <a:ext cx="45360" cy="204480"/>
            </a:xfrm>
            <a:prstGeom prst="rect">
              <a:avLst/>
            </a:prstGeom>
            <a:solidFill>
              <a:schemeClr val="tx1">
                <a:lumMod val="95000"/>
                <a:lumOff val="5000"/>
                <a:alpha val="47000"/>
              </a:schemeClr>
            </a:solidFill>
            <a:ln>
              <a:noFill/>
            </a:ln>
          </p:spPr>
          <p:style>
            <a:lnRef idx="2">
              <a:schemeClr val="accent1">
                <a:shade val="50000"/>
              </a:schemeClr>
            </a:lnRef>
            <a:fillRef idx="1">
              <a:schemeClr val="accent1"/>
            </a:fillRef>
            <a:effectRef idx="0">
              <a:schemeClr val="accent1"/>
            </a:effectRef>
            <a:fontRef idx="minor"/>
          </p:style>
        </p:sp>
      </p:grpSp>
      <p:sp>
        <p:nvSpPr>
          <p:cNvPr id="238" name="CustomShape 16"/>
          <p:cNvSpPr/>
          <p:nvPr/>
        </p:nvSpPr>
        <p:spPr>
          <a:xfrm>
            <a:off x="736200" y="1736280"/>
            <a:ext cx="833400" cy="369000"/>
          </a:xfrm>
          <a:prstGeom prst="rect">
            <a:avLst/>
          </a:prstGeom>
          <a:noFill/>
          <a:ln>
            <a:noFill/>
          </a:ln>
        </p:spPr>
        <p:style>
          <a:lnRef idx="0">
            <a:srgbClr val="FFFFFF"/>
          </a:lnRef>
          <a:fillRef idx="0">
            <a:srgbClr val="FFFFFF"/>
          </a:fillRef>
          <a:effectRef idx="0">
            <a:srgbClr val="FFFFFF"/>
          </a:effectRef>
          <a:fontRef idx="minor"/>
        </p:style>
      </p:sp>
      <p:sp>
        <p:nvSpPr>
          <p:cNvPr id="240" name="CustomShape 18"/>
          <p:cNvSpPr/>
          <p:nvPr/>
        </p:nvSpPr>
        <p:spPr>
          <a:xfrm>
            <a:off x="735965" y="1459230"/>
            <a:ext cx="10725785" cy="47307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343535" indent="-342900" algn="just">
              <a:lnSpc>
                <a:spcPct val="120000"/>
              </a:lnSpc>
              <a:buClr>
                <a:srgbClr val="FFFFFF"/>
              </a:buClr>
              <a:buFont typeface="Arial" panose="02080604020202020204" pitchFamily="34" charset="0"/>
              <a:buChar char="•"/>
            </a:pPr>
            <a:r>
              <a:rPr lang="en-US" altLang="en-US" sz="2000" b="1" strike="noStrike" spc="-1">
                <a:solidFill>
                  <a:schemeClr val="bg1"/>
                </a:solidFill>
                <a:latin typeface="Caladea" panose="02040503050406030204" charset="0"/>
                <a:cs typeface="Caladea" panose="02040503050406030204" charset="0"/>
              </a:rPr>
              <a:t>Le genre</a:t>
            </a:r>
            <a:r>
              <a:rPr lang="en-US" altLang="en-US" sz="2000" b="0" strike="noStrike" spc="-1">
                <a:solidFill>
                  <a:schemeClr val="bg1"/>
                </a:solidFill>
                <a:latin typeface="Caladea" panose="02040503050406030204" charset="0"/>
                <a:cs typeface="Caladea" panose="02040503050406030204" charset="0"/>
              </a:rPr>
              <a:t> </a:t>
            </a:r>
            <a:r>
              <a:rPr lang="en-US" altLang="fr-FR" sz="2000" b="0" strike="noStrike" spc="-1">
                <a:solidFill>
                  <a:schemeClr val="bg1"/>
                </a:solidFill>
                <a:latin typeface="Caladea" panose="02040503050406030204" charset="0"/>
                <a:cs typeface="Caladea" panose="02040503050406030204" charset="0"/>
              </a:rPr>
              <a:t>: </a:t>
            </a:r>
            <a:endParaRPr lang="en-US" altLang="fr-FR"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Arial" panose="02080604020202020204" pitchFamily="34" charset="0"/>
              <a:buChar char="•"/>
            </a:pPr>
            <a:r>
              <a:rPr lang="en-US" altLang="en-US" sz="2000" b="0" strike="noStrike" spc="-1">
                <a:solidFill>
                  <a:schemeClr val="bg1"/>
                </a:solidFill>
                <a:latin typeface="Caladea" panose="02040503050406030204" charset="0"/>
                <a:cs typeface="Caladea" panose="02040503050406030204" charset="0"/>
              </a:rPr>
              <a:t>En France, 57% des diplômés de l'enseignement supérieur sont des femmes</a:t>
            </a:r>
            <a:endParaRPr lang="en-US" altLang="en-US"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Arial" panose="02080604020202020204" pitchFamily="34" charset="0"/>
              <a:buChar char="•"/>
            </a:pPr>
            <a:endParaRPr lang="en-US" altLang="en-US"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Arial" panose="02080604020202020204" pitchFamily="34" charset="0"/>
              <a:buChar char="•"/>
            </a:pPr>
            <a:r>
              <a:rPr lang="en-US" altLang="en-US" sz="2000" b="0" strike="noStrike" spc="-1">
                <a:solidFill>
                  <a:schemeClr val="bg1"/>
                </a:solidFill>
                <a:latin typeface="Caladea" panose="02040503050406030204" charset="0"/>
                <a:cs typeface="Caladea" panose="02040503050406030204" charset="0"/>
              </a:rPr>
              <a:t>Seulement 25% de ces femmes sont diplômées dans des filières numériques</a:t>
            </a:r>
            <a:endParaRPr lang="en-US" altLang="en-US"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Arial" panose="02080604020202020204" pitchFamily="34" charset="0"/>
              <a:buChar char="•"/>
            </a:pPr>
            <a:endParaRPr lang="en-US" altLang="fr-FR"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Arial" panose="02080604020202020204" pitchFamily="34" charset="0"/>
              <a:buChar char="•"/>
            </a:pPr>
            <a:r>
              <a:rPr lang="en-US" altLang="en-US" sz="2000" b="0" strike="noStrike" spc="-1">
                <a:solidFill>
                  <a:schemeClr val="bg1"/>
                </a:solidFill>
                <a:latin typeface="Caladea" panose="02040503050406030204" charset="0"/>
                <a:cs typeface="Caladea" panose="02040503050406030204" charset="0"/>
              </a:rPr>
              <a:t>Et seulement 13% </a:t>
            </a:r>
            <a:r>
              <a:rPr lang="en-US" sz="2000" b="0" strike="noStrike" spc="-1">
                <a:solidFill>
                  <a:schemeClr val="bg1"/>
                </a:solidFill>
                <a:latin typeface="Caladea" panose="02040503050406030204" charset="0"/>
                <a:cs typeface="Caladea" panose="02040503050406030204" charset="0"/>
              </a:rPr>
              <a:t>finissent par travailler effectivement dans ce secteur</a:t>
            </a:r>
            <a:endParaRPr lang="en-US"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Arial" panose="02080604020202020204" pitchFamily="34" charset="0"/>
              <a:buChar char="•"/>
            </a:pPr>
            <a:endParaRPr lang="en-US"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Arial" panose="02080604020202020204" pitchFamily="34" charset="0"/>
              <a:buChar char="•"/>
            </a:pPr>
            <a:r>
              <a:rPr lang="" altLang="en-US" sz="2000" b="0" strike="noStrike" spc="-1">
                <a:solidFill>
                  <a:schemeClr val="bg1"/>
                </a:solidFill>
                <a:latin typeface="Caladea" panose="02040503050406030204" charset="0"/>
                <a:cs typeface="Caladea" panose="02040503050406030204" charset="0"/>
              </a:rPr>
              <a:t>En recherche : </a:t>
            </a:r>
            <a:endParaRPr lang="" altLang="en-US" sz="2000" b="0" strike="noStrike" spc="-1">
              <a:solidFill>
                <a:schemeClr val="bg1"/>
              </a:solidFill>
              <a:latin typeface="Caladea" panose="02040503050406030204" charset="0"/>
              <a:cs typeface="Caladea" panose="02040503050406030204" charset="0"/>
            </a:endParaRPr>
          </a:p>
          <a:p>
            <a:pPr marL="1257935" lvl="2" indent="-342900" algn="just">
              <a:lnSpc>
                <a:spcPct val="120000"/>
              </a:lnSpc>
              <a:buClr>
                <a:srgbClr val="FFFFFF"/>
              </a:buClr>
              <a:buFont typeface="Arial" panose="02080604020202020204" pitchFamily="34" charset="0"/>
              <a:buChar char="•"/>
            </a:pPr>
            <a:r>
              <a:rPr lang="" altLang="en-US" sz="2000" b="0" strike="noStrike" spc="-1">
                <a:solidFill>
                  <a:schemeClr val="bg1"/>
                </a:solidFill>
                <a:latin typeface="Caladea" panose="02040503050406030204" charset="0"/>
                <a:cs typeface="Caladea" panose="02040503050406030204" charset="0"/>
              </a:rPr>
              <a:t>37% des doctorants en sciences et technologies sont des femmes en France (enquête 2021 du (RNCD)</a:t>
            </a:r>
            <a:endParaRPr lang="" altLang="en-US" sz="2000" b="0" strike="noStrike" spc="-1">
              <a:solidFill>
                <a:schemeClr val="bg1"/>
              </a:solidFill>
              <a:latin typeface="Caladea" panose="02040503050406030204" charset="0"/>
              <a:cs typeface="Caladea" panose="02040503050406030204" charset="0"/>
            </a:endParaRPr>
          </a:p>
          <a:p>
            <a:pPr marL="1257935" lvl="2" indent="-342900" algn="just">
              <a:lnSpc>
                <a:spcPct val="120000"/>
              </a:lnSpc>
              <a:buClr>
                <a:srgbClr val="FFFFFF"/>
              </a:buClr>
              <a:buFont typeface="Arial" panose="02080604020202020204" pitchFamily="34" charset="0"/>
              <a:buChar char="•"/>
            </a:pPr>
            <a:endParaRPr lang="" altLang="en-US" sz="2000" b="0" strike="noStrike" spc="-1">
              <a:solidFill>
                <a:schemeClr val="bg1"/>
              </a:solidFill>
              <a:latin typeface="Caladea" panose="02040503050406030204" charset="0"/>
              <a:cs typeface="Caladea" panose="02040503050406030204" charset="0"/>
            </a:endParaRPr>
          </a:p>
          <a:p>
            <a:pPr marL="1257935" lvl="2" indent="-342900" algn="just">
              <a:lnSpc>
                <a:spcPct val="120000"/>
              </a:lnSpc>
              <a:buClr>
                <a:srgbClr val="FFFFFF"/>
              </a:buClr>
              <a:buFont typeface="Arial" panose="02080604020202020204" pitchFamily="34" charset="0"/>
              <a:buChar char="•"/>
            </a:pPr>
            <a:r>
              <a:rPr lang="" altLang="en-US" sz="2000" b="0" strike="noStrike" spc="-1">
                <a:solidFill>
                  <a:schemeClr val="bg1"/>
                </a:solidFill>
                <a:latin typeface="Caladea" panose="02040503050406030204" charset="0"/>
                <a:cs typeface="Caladea" panose="02040503050406030204" charset="0"/>
              </a:rPr>
              <a:t>seulement 28% des encadrants </a:t>
            </a:r>
            <a:r>
              <a:rPr lang="en-US" altLang="en-US" sz="2000" spc="-1">
                <a:solidFill>
                  <a:schemeClr val="bg1"/>
                </a:solidFill>
                <a:latin typeface="Caladea" panose="02040503050406030204" charset="0"/>
                <a:cs typeface="Caladea" panose="02040503050406030204" charset="0"/>
                <a:sym typeface="+mn-ea"/>
              </a:rPr>
              <a:t>en sciences et technologies </a:t>
            </a:r>
            <a:r>
              <a:rPr lang="" altLang="en-US" sz="2000" b="0" strike="noStrike" spc="-1">
                <a:solidFill>
                  <a:schemeClr val="bg1"/>
                </a:solidFill>
                <a:latin typeface="Caladea" panose="02040503050406030204" charset="0"/>
                <a:cs typeface="Caladea" panose="02040503050406030204" charset="0"/>
              </a:rPr>
              <a:t>sont des femmes</a:t>
            </a:r>
            <a:endParaRPr lang="" altLang="en-US"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Arial" panose="02080604020202020204" pitchFamily="34" charset="0"/>
              <a:buChar char="•"/>
            </a:pPr>
            <a:endParaRPr lang="" altLang="en-US" sz="2000" b="0" strike="noStrike" spc="-1">
              <a:solidFill>
                <a:schemeClr val="bg1"/>
              </a:solidFill>
              <a:latin typeface="Caladea" panose="02040503050406030204" charset="0"/>
              <a:cs typeface="Caladea" panose="02040503050406030204" charset="0"/>
            </a:endParaRPr>
          </a:p>
          <a:p>
            <a:pPr marL="635" lvl="0" indent="0" algn="just">
              <a:lnSpc>
                <a:spcPct val="120000"/>
              </a:lnSpc>
              <a:buClr>
                <a:srgbClr val="FFFFFF"/>
              </a:buClr>
              <a:buFont typeface="Arial" panose="02080604020202020204" pitchFamily="34" charset="0"/>
              <a:buNone/>
            </a:pPr>
            <a:endParaRPr lang="" altLang="en-US"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Arial" panose="02080604020202020204" pitchFamily="34" charset="0"/>
              <a:buChar char="•"/>
            </a:pPr>
            <a:endParaRPr lang="en-US" sz="2000" b="0" strike="noStrike" spc="-1">
              <a:solidFill>
                <a:schemeClr val="bg1"/>
              </a:solidFill>
              <a:latin typeface="Caladea" panose="02040503050406030204" charset="0"/>
              <a:cs typeface="Caladea" panose="02040503050406030204" charset="0"/>
            </a:endParaRPr>
          </a:p>
        </p:txBody>
      </p:sp>
      <p:sp>
        <p:nvSpPr>
          <p:cNvPr id="2" name="CustomShape 17"/>
          <p:cNvSpPr/>
          <p:nvPr/>
        </p:nvSpPr>
        <p:spPr>
          <a:xfrm>
            <a:off x="8813800" y="6538595"/>
            <a:ext cx="3216275" cy="27305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altLang="en-US" sz="1200" b="1" strike="noStrike" spc="-1">
                <a:solidFill>
                  <a:schemeClr val="bg1"/>
                </a:solidFill>
                <a:latin typeface="Caladea" panose="02040503050406030204" charset="0"/>
                <a:cs typeface="Caladea" panose="02040503050406030204" charset="0"/>
              </a:rPr>
              <a:t>Stella Bitchebe - BM Lyon - 11 Janvier 2022</a:t>
            </a:r>
            <a:endParaRPr lang="en-US" altLang="en-US" sz="1200" b="1" strike="noStrike" spc="-1">
              <a:solidFill>
                <a:schemeClr val="bg1"/>
              </a:solidFill>
              <a:latin typeface="Caladea" panose="02040503050406030204" charset="0"/>
              <a:cs typeface="Caladea" panose="02040503050406030204" charset="0"/>
            </a:endParaRPr>
          </a:p>
        </p:txBody>
      </p:sp>
      <p:pic>
        <p:nvPicPr>
          <p:cNvPr id="4" name="Image 3" descr="logo-bml"/>
          <p:cNvPicPr>
            <a:picLocks noChangeAspect="1"/>
          </p:cNvPicPr>
          <p:nvPr/>
        </p:nvPicPr>
        <p:blipFill>
          <a:blip r:embed="rId1"/>
          <a:stretch>
            <a:fillRect/>
          </a:stretch>
        </p:blipFill>
        <p:spPr>
          <a:xfrm>
            <a:off x="11189335" y="317500"/>
            <a:ext cx="708660" cy="887095"/>
          </a:xfrm>
          <a:prstGeom prst="rect">
            <a:avLst/>
          </a:prstGeom>
        </p:spPr>
      </p:pic>
      <p:sp>
        <p:nvSpPr>
          <p:cNvPr id="239" name="CustomShape 17"/>
          <p:cNvSpPr/>
          <p:nvPr/>
        </p:nvSpPr>
        <p:spPr>
          <a:xfrm>
            <a:off x="455295" y="6371590"/>
            <a:ext cx="436880" cy="27305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 altLang="en-US" sz="1200" b="1" strike="noStrike" spc="-1">
                <a:solidFill>
                  <a:schemeClr val="bg1"/>
                </a:solidFill>
                <a:latin typeface="Caladea" panose="02040503050406030204" charset="0"/>
                <a:cs typeface="Caladea" panose="02040503050406030204" charset="0"/>
              </a:rPr>
              <a:t>10</a:t>
            </a:r>
            <a:r>
              <a:rPr lang="en-US" altLang="fr-FR" sz="1200" b="1" strike="noStrike" spc="-1">
                <a:solidFill>
                  <a:schemeClr val="bg1"/>
                </a:solidFill>
                <a:latin typeface="Caladea" panose="02040503050406030204" charset="0"/>
                <a:cs typeface="Caladea" panose="02040503050406030204" charset="0"/>
              </a:rPr>
              <a:t>/</a:t>
            </a:r>
            <a:r>
              <a:rPr lang="en-US" altLang="en-US" sz="1200" b="1" strike="noStrike" spc="-1">
                <a:solidFill>
                  <a:schemeClr val="bg1"/>
                </a:solidFill>
                <a:latin typeface="Caladea" panose="02040503050406030204" charset="0"/>
                <a:cs typeface="Caladea" panose="02040503050406030204" charset="0"/>
              </a:rPr>
              <a:t>11</a:t>
            </a:r>
            <a:endParaRPr lang="en-US" altLang="en-US" sz="1200" b="1" strike="noStrike" spc="-1">
              <a:solidFill>
                <a:schemeClr val="bg1"/>
              </a:solidFill>
              <a:latin typeface="Caladea" panose="02040503050406030204" charset="0"/>
              <a:cs typeface="Caladea" panose="02040503050406030204" charset="0"/>
            </a:endParaRPr>
          </a:p>
        </p:txBody>
      </p:sp>
    </p:spTree>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3" name="TextShape 1"/>
          <p:cNvSpPr txBox="1"/>
          <p:nvPr/>
        </p:nvSpPr>
        <p:spPr>
          <a:xfrm>
            <a:off x="507240" y="542520"/>
            <a:ext cx="11008800" cy="642600"/>
          </a:xfrm>
          <a:prstGeom prst="rect">
            <a:avLst/>
          </a:prstGeom>
          <a:noFill/>
          <a:ln>
            <a:noFill/>
          </a:ln>
        </p:spPr>
        <p:txBody>
          <a:bodyPr>
            <a:normAutofit fontScale="90000" lnSpcReduction="10000"/>
          </a:bodyPr>
          <a:p>
            <a:pPr>
              <a:lnSpc>
                <a:spcPct val="90000"/>
              </a:lnSpc>
              <a:spcBef>
                <a:spcPts val="1000"/>
              </a:spcBef>
            </a:pPr>
            <a:r>
              <a:rPr lang="en-US" altLang="en-US" sz="4100" b="0" strike="noStrike" spc="-1">
                <a:solidFill>
                  <a:srgbClr val="70AD47"/>
                </a:solidFill>
                <a:latin typeface="Lato" panose="020F0602020204030203"/>
              </a:rPr>
              <a:t>Inclusion / Exclusion dans le Numérique</a:t>
            </a:r>
            <a:endParaRPr lang="en-US" altLang="en-US" sz="4100" b="0" strike="noStrike" spc="-1">
              <a:solidFill>
                <a:srgbClr val="70AD47"/>
              </a:solidFill>
              <a:latin typeface="Lato" panose="020F0602020204030203"/>
            </a:endParaRPr>
          </a:p>
        </p:txBody>
      </p:sp>
      <p:sp>
        <p:nvSpPr>
          <p:cNvPr id="224" name="Line 2"/>
          <p:cNvSpPr/>
          <p:nvPr/>
        </p:nvSpPr>
        <p:spPr>
          <a:xfrm flipH="1">
            <a:off x="9657000" y="6467040"/>
            <a:ext cx="1147680" cy="360"/>
          </a:xfrm>
          <a:prstGeom prst="line">
            <a:avLst/>
          </a:prstGeom>
          <a:ln>
            <a:solidFill>
              <a:srgbClr val="E6E6E6"/>
            </a:solidFill>
          </a:ln>
        </p:spPr>
        <p:style>
          <a:lnRef idx="1">
            <a:schemeClr val="accent1"/>
          </a:lnRef>
          <a:fillRef idx="0">
            <a:schemeClr val="accent1"/>
          </a:fillRef>
          <a:effectRef idx="0">
            <a:schemeClr val="accent1"/>
          </a:effectRef>
          <a:fontRef idx="minor"/>
        </p:style>
      </p:sp>
      <p:grpSp>
        <p:nvGrpSpPr>
          <p:cNvPr id="225" name="Group 3"/>
          <p:cNvGrpSpPr/>
          <p:nvPr/>
        </p:nvGrpSpPr>
        <p:grpSpPr>
          <a:xfrm>
            <a:off x="10805760" y="6444720"/>
            <a:ext cx="1091880" cy="45360"/>
            <a:chOff x="10805760" y="6444720"/>
            <a:chExt cx="1091880" cy="45360"/>
          </a:xfrm>
        </p:grpSpPr>
        <p:sp>
          <p:nvSpPr>
            <p:cNvPr id="226" name="CustomShape 4"/>
            <p:cNvSpPr/>
            <p:nvPr/>
          </p:nvSpPr>
          <p:spPr>
            <a:xfrm>
              <a:off x="11025000" y="6444720"/>
              <a:ext cx="218880" cy="45360"/>
            </a:xfrm>
            <a:prstGeom prst="rect">
              <a:avLst/>
            </a:prstGeom>
            <a:solidFill>
              <a:srgbClr val="899F1D"/>
            </a:solidFill>
            <a:ln>
              <a:noFill/>
            </a:ln>
          </p:spPr>
          <p:style>
            <a:lnRef idx="2">
              <a:schemeClr val="accent1">
                <a:shade val="50000"/>
              </a:schemeClr>
            </a:lnRef>
            <a:fillRef idx="1">
              <a:schemeClr val="accent1"/>
            </a:fillRef>
            <a:effectRef idx="0">
              <a:schemeClr val="accent1"/>
            </a:effectRef>
            <a:fontRef idx="minor"/>
          </p:style>
        </p:sp>
        <p:sp>
          <p:nvSpPr>
            <p:cNvPr id="227" name="CustomShape 5"/>
            <p:cNvSpPr/>
            <p:nvPr/>
          </p:nvSpPr>
          <p:spPr>
            <a:xfrm>
              <a:off x="11243160" y="6444720"/>
              <a:ext cx="218880" cy="45360"/>
            </a:xfrm>
            <a:prstGeom prst="rect">
              <a:avLst/>
            </a:prstGeom>
            <a:solidFill>
              <a:srgbClr val="C6DE4E"/>
            </a:solidFill>
            <a:ln>
              <a:noFill/>
            </a:ln>
          </p:spPr>
          <p:style>
            <a:lnRef idx="2">
              <a:schemeClr val="accent1">
                <a:shade val="50000"/>
              </a:schemeClr>
            </a:lnRef>
            <a:fillRef idx="1">
              <a:schemeClr val="accent1"/>
            </a:fillRef>
            <a:effectRef idx="0">
              <a:schemeClr val="accent1"/>
            </a:effectRef>
            <a:fontRef idx="minor"/>
          </p:style>
        </p:sp>
        <p:sp>
          <p:nvSpPr>
            <p:cNvPr id="228" name="CustomShape 6"/>
            <p:cNvSpPr/>
            <p:nvPr/>
          </p:nvSpPr>
          <p:spPr>
            <a:xfrm>
              <a:off x="11460960" y="6444720"/>
              <a:ext cx="218880" cy="4536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229" name="CustomShape 7"/>
            <p:cNvSpPr/>
            <p:nvPr/>
          </p:nvSpPr>
          <p:spPr>
            <a:xfrm>
              <a:off x="11678760" y="6444720"/>
              <a:ext cx="218880" cy="45360"/>
            </a:xfrm>
            <a:prstGeom prst="rect">
              <a:avLst/>
            </a:prstGeom>
            <a:solidFill>
              <a:srgbClr val="657515"/>
            </a:solidFill>
            <a:ln>
              <a:noFill/>
            </a:ln>
          </p:spPr>
          <p:style>
            <a:lnRef idx="2">
              <a:schemeClr val="accent1">
                <a:shade val="50000"/>
              </a:schemeClr>
            </a:lnRef>
            <a:fillRef idx="1">
              <a:schemeClr val="accent1"/>
            </a:fillRef>
            <a:effectRef idx="0">
              <a:schemeClr val="accent1"/>
            </a:effectRef>
            <a:fontRef idx="minor"/>
          </p:style>
        </p:sp>
        <p:sp>
          <p:nvSpPr>
            <p:cNvPr id="230" name="CustomShape 8"/>
            <p:cNvSpPr/>
            <p:nvPr/>
          </p:nvSpPr>
          <p:spPr>
            <a:xfrm>
              <a:off x="10805760" y="6444720"/>
              <a:ext cx="218880" cy="45360"/>
            </a:xfrm>
            <a:prstGeom prst="rect">
              <a:avLst/>
            </a:prstGeom>
            <a:solidFill>
              <a:srgbClr val="A1BC1F"/>
            </a:solidFill>
            <a:ln>
              <a:noFill/>
            </a:ln>
          </p:spPr>
          <p:style>
            <a:lnRef idx="2">
              <a:schemeClr val="accent1">
                <a:shade val="50000"/>
              </a:schemeClr>
            </a:lnRef>
            <a:fillRef idx="1">
              <a:schemeClr val="accent1"/>
            </a:fillRef>
            <a:effectRef idx="0">
              <a:schemeClr val="accent1"/>
            </a:effectRef>
            <a:fontRef idx="minor"/>
          </p:style>
        </p:sp>
      </p:grpSp>
      <p:grpSp>
        <p:nvGrpSpPr>
          <p:cNvPr id="231" name="Group 9"/>
          <p:cNvGrpSpPr/>
          <p:nvPr/>
        </p:nvGrpSpPr>
        <p:grpSpPr>
          <a:xfrm>
            <a:off x="204480" y="6390360"/>
            <a:ext cx="245880" cy="244800"/>
            <a:chOff x="204480" y="6390360"/>
            <a:chExt cx="245880" cy="244800"/>
          </a:xfrm>
        </p:grpSpPr>
        <p:sp>
          <p:nvSpPr>
            <p:cNvPr id="232" name="CustomShape 10"/>
            <p:cNvSpPr/>
            <p:nvPr/>
          </p:nvSpPr>
          <p:spPr>
            <a:xfrm>
              <a:off x="204480" y="6538320"/>
              <a:ext cx="96840" cy="9684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233" name="CustomShape 11"/>
            <p:cNvSpPr/>
            <p:nvPr/>
          </p:nvSpPr>
          <p:spPr>
            <a:xfrm rot="10800000">
              <a:off x="302400" y="6390360"/>
              <a:ext cx="147960" cy="14796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234" name="CustomShape 12"/>
            <p:cNvSpPr/>
            <p:nvPr/>
          </p:nvSpPr>
          <p:spPr>
            <a:xfrm rot="5400000">
              <a:off x="230760" y="6467040"/>
              <a:ext cx="50760" cy="5076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grpSp>
      <p:grpSp>
        <p:nvGrpSpPr>
          <p:cNvPr id="235" name="Group 13"/>
          <p:cNvGrpSpPr/>
          <p:nvPr/>
        </p:nvGrpSpPr>
        <p:grpSpPr>
          <a:xfrm>
            <a:off x="455040" y="422640"/>
            <a:ext cx="45360" cy="675360"/>
            <a:chOff x="455040" y="422640"/>
            <a:chExt cx="45360" cy="675360"/>
          </a:xfrm>
        </p:grpSpPr>
        <p:sp>
          <p:nvSpPr>
            <p:cNvPr id="236" name="CustomShape 14"/>
            <p:cNvSpPr/>
            <p:nvPr/>
          </p:nvSpPr>
          <p:spPr>
            <a:xfrm>
              <a:off x="455040" y="422640"/>
              <a:ext cx="45360" cy="675360"/>
            </a:xfrm>
            <a:prstGeom prst="rect">
              <a:avLst/>
            </a:prstGeom>
            <a:solidFill>
              <a:srgbClr val="A1BB22"/>
            </a:solidFill>
            <a:ln>
              <a:noFill/>
            </a:ln>
          </p:spPr>
          <p:style>
            <a:lnRef idx="2">
              <a:schemeClr val="accent1">
                <a:shade val="50000"/>
              </a:schemeClr>
            </a:lnRef>
            <a:fillRef idx="1">
              <a:schemeClr val="accent1"/>
            </a:fillRef>
            <a:effectRef idx="0">
              <a:schemeClr val="accent1"/>
            </a:effectRef>
            <a:fontRef idx="minor"/>
          </p:style>
        </p:sp>
        <p:sp>
          <p:nvSpPr>
            <p:cNvPr id="237" name="CustomShape 15"/>
            <p:cNvSpPr/>
            <p:nvPr/>
          </p:nvSpPr>
          <p:spPr>
            <a:xfrm>
              <a:off x="455040" y="893160"/>
              <a:ext cx="45360" cy="204480"/>
            </a:xfrm>
            <a:prstGeom prst="rect">
              <a:avLst/>
            </a:prstGeom>
            <a:solidFill>
              <a:schemeClr val="tx1">
                <a:lumMod val="95000"/>
                <a:lumOff val="5000"/>
                <a:alpha val="47000"/>
              </a:schemeClr>
            </a:solidFill>
            <a:ln>
              <a:noFill/>
            </a:ln>
          </p:spPr>
          <p:style>
            <a:lnRef idx="2">
              <a:schemeClr val="accent1">
                <a:shade val="50000"/>
              </a:schemeClr>
            </a:lnRef>
            <a:fillRef idx="1">
              <a:schemeClr val="accent1"/>
            </a:fillRef>
            <a:effectRef idx="0">
              <a:schemeClr val="accent1"/>
            </a:effectRef>
            <a:fontRef idx="minor"/>
          </p:style>
        </p:sp>
      </p:grpSp>
      <p:sp>
        <p:nvSpPr>
          <p:cNvPr id="238" name="CustomShape 16"/>
          <p:cNvSpPr/>
          <p:nvPr/>
        </p:nvSpPr>
        <p:spPr>
          <a:xfrm>
            <a:off x="736200" y="1736280"/>
            <a:ext cx="833400" cy="369000"/>
          </a:xfrm>
          <a:prstGeom prst="rect">
            <a:avLst/>
          </a:prstGeom>
          <a:noFill/>
          <a:ln>
            <a:noFill/>
          </a:ln>
        </p:spPr>
        <p:style>
          <a:lnRef idx="0">
            <a:srgbClr val="FFFFFF"/>
          </a:lnRef>
          <a:fillRef idx="0">
            <a:srgbClr val="FFFFFF"/>
          </a:fillRef>
          <a:effectRef idx="0">
            <a:srgbClr val="FFFFFF"/>
          </a:effectRef>
          <a:fontRef idx="minor"/>
        </p:style>
      </p:sp>
      <p:sp>
        <p:nvSpPr>
          <p:cNvPr id="240" name="CustomShape 18"/>
          <p:cNvSpPr/>
          <p:nvPr/>
        </p:nvSpPr>
        <p:spPr>
          <a:xfrm>
            <a:off x="735965" y="1459230"/>
            <a:ext cx="10725785" cy="5252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457835" lvl="1" indent="0" algn="just">
              <a:lnSpc>
                <a:spcPct val="120000"/>
              </a:lnSpc>
              <a:buClr>
                <a:srgbClr val="FFFFFF"/>
              </a:buClr>
              <a:buFont typeface="Arial" panose="02080604020202020204" pitchFamily="34" charset="0"/>
              <a:buNone/>
            </a:pPr>
            <a:endParaRPr lang="en-US" sz="2000" b="0" strike="noStrike" spc="-1">
              <a:solidFill>
                <a:schemeClr val="bg1"/>
              </a:solidFill>
              <a:latin typeface="Caladea" panose="02040503050406030204" charset="0"/>
              <a:cs typeface="Caladea" panose="02040503050406030204" charset="0"/>
            </a:endParaRPr>
          </a:p>
          <a:p>
            <a:pPr marL="343535" lvl="0" indent="-342900" algn="just">
              <a:lnSpc>
                <a:spcPct val="120000"/>
              </a:lnSpc>
              <a:buClr>
                <a:srgbClr val="FFFFFF"/>
              </a:buClr>
              <a:buFont typeface="Arial" panose="02080604020202020204" pitchFamily="34" charset="0"/>
              <a:buChar char="•"/>
            </a:pPr>
            <a:r>
              <a:rPr lang="en-US" sz="2000" b="1" strike="noStrike" spc="-1">
                <a:solidFill>
                  <a:schemeClr val="bg1"/>
                </a:solidFill>
                <a:latin typeface="Caladea" panose="02040503050406030204" charset="0"/>
                <a:cs typeface="Caladea" panose="02040503050406030204" charset="0"/>
              </a:rPr>
              <a:t>La race / l'ethnie / la langue</a:t>
            </a:r>
            <a:r>
              <a:rPr lang="en-US" sz="2000" b="0" strike="noStrike" spc="-1">
                <a:solidFill>
                  <a:schemeClr val="bg1"/>
                </a:solidFill>
                <a:latin typeface="Caladea" panose="02040503050406030204" charset="0"/>
                <a:cs typeface="Caladea" panose="02040503050406030204" charset="0"/>
              </a:rPr>
              <a:t> :</a:t>
            </a:r>
            <a:endParaRPr lang="en-US" sz="2000" b="0" strike="noStrike" spc="-1">
              <a:solidFill>
                <a:schemeClr val="bg1"/>
              </a:solidFill>
              <a:latin typeface="Caladea" panose="02040503050406030204" charset="0"/>
              <a:cs typeface="Caladea" panose="02040503050406030204" charset="0"/>
            </a:endParaRPr>
          </a:p>
          <a:p>
            <a:pPr marL="343535" lvl="0" indent="-342900" algn="just">
              <a:lnSpc>
                <a:spcPct val="120000"/>
              </a:lnSpc>
              <a:buClr>
                <a:srgbClr val="FFFFFF"/>
              </a:buClr>
              <a:buFont typeface="Arial" panose="02080604020202020204" pitchFamily="34" charset="0"/>
              <a:buChar char="•"/>
            </a:pPr>
            <a:endParaRPr lang="en-US"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Arial" panose="02080604020202020204" pitchFamily="34" charset="0"/>
              <a:buChar char="•"/>
            </a:pPr>
            <a:r>
              <a:rPr lang="en-US" sz="2000" b="0" strike="noStrike" spc="-1">
                <a:solidFill>
                  <a:schemeClr val="bg1"/>
                </a:solidFill>
                <a:latin typeface="Caladea" panose="02040503050406030204" charset="0"/>
                <a:cs typeface="Caladea" panose="02040503050406030204" charset="0"/>
              </a:rPr>
              <a:t>Ces facteurs peuvent entrainer des biais algorithmiques surtout dans les études d'IA</a:t>
            </a:r>
            <a:endParaRPr lang="en-US"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Arial" panose="02080604020202020204" pitchFamily="34" charset="0"/>
              <a:buChar char="•"/>
            </a:pPr>
            <a:endParaRPr lang="en-US" sz="2000" b="0" strike="noStrike" spc="-1">
              <a:solidFill>
                <a:schemeClr val="bg1"/>
              </a:solidFill>
              <a:latin typeface="Caladea" panose="02040503050406030204" charset="0"/>
              <a:cs typeface="Caladea" panose="02040503050406030204" charset="0"/>
            </a:endParaRPr>
          </a:p>
          <a:p>
            <a:pPr marL="1257935" lvl="2" indent="-342900" algn="just">
              <a:lnSpc>
                <a:spcPct val="120000"/>
              </a:lnSpc>
              <a:buClr>
                <a:srgbClr val="FFFFFF"/>
              </a:buClr>
              <a:buFont typeface="Arial" panose="02080604020202020204" pitchFamily="34" charset="0"/>
              <a:buChar char="•"/>
            </a:pPr>
            <a:r>
              <a:rPr lang="en-US" sz="2000" b="0" strike="noStrike" spc="-1">
                <a:solidFill>
                  <a:schemeClr val="bg1"/>
                </a:solidFill>
                <a:latin typeface="Caladea" panose="02040503050406030204" charset="0"/>
                <a:cs typeface="Caladea" panose="02040503050406030204" charset="0"/>
              </a:rPr>
              <a:t>Outils de reconnaissance faciale</a:t>
            </a:r>
            <a:endParaRPr lang="en-US" sz="2000" b="0" strike="noStrike" spc="-1">
              <a:solidFill>
                <a:schemeClr val="bg1"/>
              </a:solidFill>
              <a:latin typeface="Caladea" panose="02040503050406030204" charset="0"/>
              <a:cs typeface="Caladea" panose="02040503050406030204" charset="0"/>
            </a:endParaRPr>
          </a:p>
          <a:p>
            <a:pPr marL="1257935" lvl="2" indent="-342900" algn="just">
              <a:lnSpc>
                <a:spcPct val="120000"/>
              </a:lnSpc>
              <a:buClr>
                <a:srgbClr val="FFFFFF"/>
              </a:buClr>
              <a:buFont typeface="Arial" panose="02080604020202020204" pitchFamily="34" charset="0"/>
              <a:buChar char="•"/>
            </a:pPr>
            <a:endParaRPr lang="en-US" sz="2000" b="0" strike="noStrike" spc="-1">
              <a:solidFill>
                <a:schemeClr val="bg1"/>
              </a:solidFill>
              <a:latin typeface="Caladea" panose="02040503050406030204" charset="0"/>
              <a:cs typeface="Caladea" panose="02040503050406030204" charset="0"/>
            </a:endParaRPr>
          </a:p>
          <a:p>
            <a:pPr marL="1257935" lvl="2" indent="-342900" algn="just">
              <a:lnSpc>
                <a:spcPct val="120000"/>
              </a:lnSpc>
              <a:buClr>
                <a:srgbClr val="FFFFFF"/>
              </a:buClr>
              <a:buFont typeface="Arial" panose="02080604020202020204" pitchFamily="34" charset="0"/>
              <a:buChar char="•"/>
            </a:pPr>
            <a:r>
              <a:rPr lang="en-US" sz="2000" b="0" strike="noStrike" spc="-1">
                <a:solidFill>
                  <a:schemeClr val="bg1"/>
                </a:solidFill>
                <a:latin typeface="Caladea" panose="02040503050406030204" charset="0"/>
                <a:cs typeface="Caladea" panose="02040503050406030204" charset="0"/>
              </a:rPr>
              <a:t>Outils de reconnaissance vocale</a:t>
            </a:r>
            <a:endParaRPr lang="en-US" sz="2000" b="0" strike="noStrike" spc="-1">
              <a:solidFill>
                <a:schemeClr val="bg1"/>
              </a:solidFill>
              <a:latin typeface="Caladea" panose="02040503050406030204" charset="0"/>
              <a:cs typeface="Caladea" panose="02040503050406030204" charset="0"/>
            </a:endParaRPr>
          </a:p>
          <a:p>
            <a:pPr marL="1257935" lvl="2" indent="-342900" algn="just">
              <a:lnSpc>
                <a:spcPct val="120000"/>
              </a:lnSpc>
              <a:buClr>
                <a:srgbClr val="FFFFFF"/>
              </a:buClr>
              <a:buFont typeface="Arial" panose="02080604020202020204" pitchFamily="34" charset="0"/>
              <a:buChar char="•"/>
            </a:pPr>
            <a:endParaRPr lang="en-US" sz="2000" b="0" strike="noStrike" spc="-1">
              <a:solidFill>
                <a:schemeClr val="bg1"/>
              </a:solidFill>
              <a:latin typeface="Caladea" panose="02040503050406030204" charset="0"/>
              <a:cs typeface="Caladea" panose="02040503050406030204" charset="0"/>
            </a:endParaRPr>
          </a:p>
          <a:p>
            <a:pPr marL="1257935" lvl="2" indent="-342900" algn="just">
              <a:lnSpc>
                <a:spcPct val="120000"/>
              </a:lnSpc>
              <a:buClr>
                <a:srgbClr val="FFFFFF"/>
              </a:buClr>
              <a:buFont typeface="Arial" panose="02080604020202020204" pitchFamily="34" charset="0"/>
              <a:buChar char="•"/>
            </a:pPr>
            <a:r>
              <a:rPr lang="en-US" sz="2000" b="0" strike="noStrike" spc="-1">
                <a:solidFill>
                  <a:schemeClr val="bg1"/>
                </a:solidFill>
                <a:latin typeface="Caladea" panose="02040503050406030204" charset="0"/>
                <a:cs typeface="Caladea" panose="02040503050406030204" charset="0"/>
              </a:rPr>
              <a:t>Outils de cartographie</a:t>
            </a:r>
            <a:endParaRPr lang="en-US" sz="2000" b="0" strike="noStrike" spc="-1">
              <a:solidFill>
                <a:schemeClr val="bg1"/>
              </a:solidFill>
              <a:latin typeface="Caladea" panose="02040503050406030204" charset="0"/>
              <a:cs typeface="Caladea" panose="02040503050406030204" charset="0"/>
            </a:endParaRPr>
          </a:p>
        </p:txBody>
      </p:sp>
      <p:sp>
        <p:nvSpPr>
          <p:cNvPr id="2" name="CustomShape 17"/>
          <p:cNvSpPr/>
          <p:nvPr/>
        </p:nvSpPr>
        <p:spPr>
          <a:xfrm>
            <a:off x="8813800" y="6538595"/>
            <a:ext cx="3216275" cy="27305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altLang="en-US" sz="1200" b="1" strike="noStrike" spc="-1">
                <a:solidFill>
                  <a:schemeClr val="bg1"/>
                </a:solidFill>
                <a:latin typeface="Caladea" panose="02040503050406030204" charset="0"/>
                <a:cs typeface="Caladea" panose="02040503050406030204" charset="0"/>
              </a:rPr>
              <a:t>Stella Bitchebe - BM Lyon - 11 Janvier 2022</a:t>
            </a:r>
            <a:endParaRPr lang="en-US" altLang="en-US" sz="1200" b="1" strike="noStrike" spc="-1">
              <a:solidFill>
                <a:schemeClr val="bg1"/>
              </a:solidFill>
              <a:latin typeface="Caladea" panose="02040503050406030204" charset="0"/>
              <a:cs typeface="Caladea" panose="02040503050406030204" charset="0"/>
            </a:endParaRPr>
          </a:p>
        </p:txBody>
      </p:sp>
      <p:pic>
        <p:nvPicPr>
          <p:cNvPr id="4" name="Image 3" descr="logo-bml"/>
          <p:cNvPicPr>
            <a:picLocks noChangeAspect="1"/>
          </p:cNvPicPr>
          <p:nvPr/>
        </p:nvPicPr>
        <p:blipFill>
          <a:blip r:embed="rId1"/>
          <a:stretch>
            <a:fillRect/>
          </a:stretch>
        </p:blipFill>
        <p:spPr>
          <a:xfrm>
            <a:off x="11189335" y="317500"/>
            <a:ext cx="708660" cy="887095"/>
          </a:xfrm>
          <a:prstGeom prst="rect">
            <a:avLst/>
          </a:prstGeom>
        </p:spPr>
      </p:pic>
      <p:sp>
        <p:nvSpPr>
          <p:cNvPr id="239" name="CustomShape 17"/>
          <p:cNvSpPr/>
          <p:nvPr/>
        </p:nvSpPr>
        <p:spPr>
          <a:xfrm>
            <a:off x="455295" y="6371590"/>
            <a:ext cx="436880" cy="27305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 altLang="en-US" sz="1200" b="1" strike="noStrike" spc="-1">
                <a:solidFill>
                  <a:schemeClr val="bg1"/>
                </a:solidFill>
                <a:latin typeface="Caladea" panose="02040503050406030204" charset="0"/>
                <a:cs typeface="Caladea" panose="02040503050406030204" charset="0"/>
              </a:rPr>
              <a:t>11</a:t>
            </a:r>
            <a:r>
              <a:rPr lang="en-US" altLang="fr-FR" sz="1200" b="1" strike="noStrike" spc="-1">
                <a:solidFill>
                  <a:schemeClr val="bg1"/>
                </a:solidFill>
                <a:latin typeface="Caladea" panose="02040503050406030204" charset="0"/>
                <a:cs typeface="Caladea" panose="02040503050406030204" charset="0"/>
              </a:rPr>
              <a:t>/</a:t>
            </a:r>
            <a:r>
              <a:rPr lang="en-US" altLang="en-US" sz="1200" b="1" strike="noStrike" spc="-1">
                <a:solidFill>
                  <a:schemeClr val="bg1"/>
                </a:solidFill>
                <a:latin typeface="Caladea" panose="02040503050406030204" charset="0"/>
                <a:cs typeface="Caladea" panose="02040503050406030204" charset="0"/>
              </a:rPr>
              <a:t>11</a:t>
            </a:r>
            <a:endParaRPr lang="en-US" altLang="en-US" sz="1200" b="1" strike="noStrike" spc="-1">
              <a:solidFill>
                <a:schemeClr val="bg1"/>
              </a:solidFill>
              <a:latin typeface="Caladea" panose="02040503050406030204" charset="0"/>
              <a:cs typeface="Caladea" panose="02040503050406030204" charset="0"/>
            </a:endParaRPr>
          </a:p>
        </p:txBody>
      </p:sp>
    </p:spTree>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9525" y="5715"/>
            <a:ext cx="12200255" cy="6861175"/>
          </a:xfrm>
          <a:prstGeom prst="rect">
            <a:avLst/>
          </a:prstGeom>
          <a:solidFill>
            <a:schemeClr val="bg1">
              <a:alpha val="80000"/>
            </a:schemeClr>
          </a:solidFill>
          <a:ln>
            <a:noFill/>
          </a:ln>
          <a:effectLst>
            <a:outerShdw blurRad="40000" dist="23000" dir="5400000" rotWithShape="0">
              <a:srgbClr val="000000">
                <a:alpha val="0"/>
              </a:srgbClr>
            </a:outerShdw>
          </a:effectLst>
        </p:spPr>
        <p:style>
          <a:lnRef idx="1">
            <a:schemeClr val="accent1"/>
          </a:lnRef>
          <a:fillRef idx="3">
            <a:schemeClr val="accent1"/>
          </a:fillRef>
          <a:effectRef idx="2">
            <a:schemeClr val="accent1"/>
          </a:effectRef>
          <a:fontRef idx="minor"/>
        </p:style>
        <p:txBody>
          <a:bodyPr/>
          <a:p>
            <a:endParaRPr lang="fr-FR" altLang="en-US"/>
          </a:p>
        </p:txBody>
      </p:sp>
      <p:sp>
        <p:nvSpPr>
          <p:cNvPr id="219" name="CustomShape 8"/>
          <p:cNvSpPr/>
          <p:nvPr/>
        </p:nvSpPr>
        <p:spPr>
          <a:xfrm>
            <a:off x="84455" y="244475"/>
            <a:ext cx="11959590" cy="807085"/>
          </a:xfrm>
          <a:prstGeom prst="rect">
            <a:avLst/>
          </a:prstGeom>
          <a:noFill/>
          <a:ln>
            <a:noFill/>
          </a:ln>
        </p:spPr>
        <p:style>
          <a:lnRef idx="0">
            <a:srgbClr val="FFFFFF"/>
          </a:lnRef>
          <a:fillRef idx="0">
            <a:srgbClr val="FFFFFF"/>
          </a:fillRef>
          <a:effectRef idx="0">
            <a:srgbClr val="FFFFFF"/>
          </a:effectRef>
          <a:fontRef idx="minor"/>
        </p:style>
        <p:txBody>
          <a:bodyPr lIns="0" tIns="0" rIns="0" bIns="0">
            <a:scene3d>
              <a:camera prst="orthographicFront"/>
              <a:lightRig rig="threePt" dir="t"/>
            </a:scene3d>
          </a:bodyPr>
          <a:p>
            <a:pPr algn="ctr">
              <a:lnSpc>
                <a:spcPct val="100000"/>
              </a:lnSpc>
              <a:spcBef>
                <a:spcPts val="880"/>
              </a:spcBef>
            </a:pPr>
            <a:r>
              <a:rPr lang="fr-FR" sz="2800" b="1" strike="noStrike" spc="-1">
                <a:solidFill>
                  <a:schemeClr val="tx1"/>
                </a:solidFill>
                <a:latin typeface="Caladea" panose="02040503050406030204" charset="0"/>
                <a:cs typeface="Caladea" panose="02040503050406030204" charset="0"/>
              </a:rPr>
              <a:t>Le Numérique de Demain peut il être plus Vertueux et plus Soutenable</a:t>
            </a:r>
            <a:endParaRPr lang="fr-FR" sz="2800" b="1" strike="noStrike" spc="-1">
              <a:solidFill>
                <a:schemeClr val="tx1"/>
              </a:solidFill>
              <a:latin typeface="Caladea" panose="02040503050406030204" charset="0"/>
              <a:cs typeface="Caladea" panose="02040503050406030204" charset="0"/>
            </a:endParaRPr>
          </a:p>
        </p:txBody>
      </p:sp>
      <p:sp>
        <p:nvSpPr>
          <p:cNvPr id="220" name="CustomShape 9"/>
          <p:cNvSpPr/>
          <p:nvPr/>
        </p:nvSpPr>
        <p:spPr>
          <a:xfrm>
            <a:off x="4102735" y="5370830"/>
            <a:ext cx="3449955" cy="149606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algn="ctr">
              <a:lnSpc>
                <a:spcPct val="100000"/>
              </a:lnSpc>
              <a:spcBef>
                <a:spcPts val="360"/>
              </a:spcBef>
            </a:pPr>
            <a:r>
              <a:rPr lang="fr-FR" sz="1600" b="1" strike="noStrike" spc="-1">
                <a:solidFill>
                  <a:schemeClr val="tx1"/>
                </a:solidFill>
                <a:latin typeface="Caladea" panose="02040503050406030204" charset="0"/>
                <a:cs typeface="Caladea" panose="02040503050406030204" charset="0"/>
              </a:rPr>
              <a:t>Stella Bitchebe</a:t>
            </a:r>
            <a:endParaRPr lang="fr-FR" sz="1600" b="1" strike="noStrike" spc="-1">
              <a:solidFill>
                <a:schemeClr val="tx1"/>
              </a:solidFill>
              <a:latin typeface="Caladea" panose="02040503050406030204" charset="0"/>
              <a:cs typeface="Caladea" panose="02040503050406030204" charset="0"/>
            </a:endParaRPr>
          </a:p>
          <a:p>
            <a:pPr algn="ctr">
              <a:lnSpc>
                <a:spcPct val="100000"/>
              </a:lnSpc>
              <a:spcBef>
                <a:spcPts val="360"/>
              </a:spcBef>
            </a:pPr>
            <a:r>
              <a:rPr lang="en-US" altLang="fr-FR" sz="1600" spc="-1">
                <a:latin typeface="Caladea" panose="02040503050406030204" charset="0"/>
                <a:cs typeface="Caladea" panose="02040503050406030204" charset="0"/>
                <a:sym typeface="+mn-ea"/>
              </a:rPr>
              <a:t>bitchebe@i3s.unice.fr</a:t>
            </a:r>
            <a:endParaRPr lang="fr-FR" sz="1600" b="1" strike="noStrike" spc="-1">
              <a:solidFill>
                <a:schemeClr val="tx1"/>
              </a:solidFill>
              <a:latin typeface="Caladea" panose="02040503050406030204" charset="0"/>
              <a:cs typeface="Caladea" panose="02040503050406030204" charset="0"/>
            </a:endParaRPr>
          </a:p>
          <a:p>
            <a:pPr algn="ctr">
              <a:lnSpc>
                <a:spcPct val="100000"/>
              </a:lnSpc>
              <a:spcBef>
                <a:spcPts val="360"/>
              </a:spcBef>
            </a:pPr>
            <a:r>
              <a:rPr lang="en-US" altLang="fr-FR" sz="1600" strike="noStrike" spc="-1">
                <a:solidFill>
                  <a:schemeClr val="tx1"/>
                </a:solidFill>
                <a:latin typeface="Caladea" panose="02040503050406030204" charset="0"/>
                <a:cs typeface="Caladea" panose="02040503050406030204" charset="0"/>
              </a:rPr>
              <a:t>Directeur de thèse : </a:t>
            </a:r>
            <a:r>
              <a:rPr lang="en-US" altLang="fr-FR" sz="1600" b="1" strike="noStrike" spc="-1">
                <a:solidFill>
                  <a:schemeClr val="tx1"/>
                </a:solidFill>
                <a:latin typeface="Caladea" panose="02040503050406030204" charset="0"/>
                <a:cs typeface="Caladea" panose="02040503050406030204" charset="0"/>
              </a:rPr>
              <a:t>Pr. Alain Tchana</a:t>
            </a:r>
            <a:endParaRPr lang="fr-FR" sz="1600" b="1" strike="noStrike" spc="-1">
              <a:solidFill>
                <a:schemeClr val="tx1"/>
              </a:solidFill>
              <a:latin typeface="Caladea" panose="02040503050406030204" charset="0"/>
              <a:cs typeface="Caladea" panose="02040503050406030204" charset="0"/>
            </a:endParaRPr>
          </a:p>
          <a:p>
            <a:pPr algn="ctr">
              <a:lnSpc>
                <a:spcPct val="100000"/>
              </a:lnSpc>
              <a:spcBef>
                <a:spcPts val="360"/>
              </a:spcBef>
            </a:pPr>
            <a:r>
              <a:rPr lang="en-US" altLang="fr-FR" sz="1600" b="1" strike="noStrike" spc="-1">
                <a:solidFill>
                  <a:schemeClr val="tx1"/>
                </a:solidFill>
                <a:latin typeface="Caladea" panose="02040503050406030204" charset="0"/>
                <a:cs typeface="Caladea" panose="02040503050406030204" charset="0"/>
              </a:rPr>
              <a:t>BM Lyon</a:t>
            </a:r>
            <a:r>
              <a:rPr lang="fr-FR" sz="600" b="0" strike="noStrike" spc="-1">
                <a:solidFill>
                  <a:schemeClr val="tx1"/>
                </a:solidFill>
                <a:latin typeface="Caladea" panose="02040503050406030204" charset="0"/>
                <a:cs typeface="Caladea" panose="02040503050406030204" charset="0"/>
              </a:rPr>
              <a:t> </a:t>
            </a:r>
            <a:endParaRPr lang="fr-FR" sz="600" b="0" strike="noStrike" spc="-1">
              <a:solidFill>
                <a:schemeClr val="tx1"/>
              </a:solidFill>
              <a:latin typeface="Caladea" panose="02040503050406030204" charset="0"/>
              <a:cs typeface="Caladea" panose="02040503050406030204" charset="0"/>
            </a:endParaRPr>
          </a:p>
          <a:p>
            <a:pPr algn="ctr">
              <a:lnSpc>
                <a:spcPct val="100000"/>
              </a:lnSpc>
              <a:spcBef>
                <a:spcPts val="320"/>
              </a:spcBef>
            </a:pPr>
            <a:r>
              <a:rPr lang="en-US" altLang="fr-FR" sz="1400" b="0" strike="noStrike" spc="-1">
                <a:solidFill>
                  <a:schemeClr val="tx1"/>
                </a:solidFill>
                <a:latin typeface="Caladea" panose="02040503050406030204" charset="0"/>
                <a:cs typeface="Caladea" panose="02040503050406030204" charset="0"/>
              </a:rPr>
              <a:t>11 Janvier 2022</a:t>
            </a:r>
            <a:endParaRPr lang="en-US" altLang="fr-FR" sz="1400" b="0" strike="noStrike" spc="-1">
              <a:solidFill>
                <a:schemeClr val="tx1"/>
              </a:solidFill>
              <a:latin typeface="Caladea" panose="02040503050406030204" charset="0"/>
              <a:cs typeface="Caladea" panose="02040503050406030204" charset="0"/>
            </a:endParaRPr>
          </a:p>
        </p:txBody>
      </p:sp>
      <p:pic>
        <p:nvPicPr>
          <p:cNvPr id="4" name="Image 3" descr="logo-bml-noir"/>
          <p:cNvPicPr>
            <a:picLocks noChangeAspect="1"/>
          </p:cNvPicPr>
          <p:nvPr/>
        </p:nvPicPr>
        <p:blipFill>
          <a:blip r:embed="rId1"/>
          <a:stretch>
            <a:fillRect/>
          </a:stretch>
        </p:blipFill>
        <p:spPr>
          <a:xfrm>
            <a:off x="4839970" y="774065"/>
            <a:ext cx="1656080" cy="949325"/>
          </a:xfrm>
          <a:prstGeom prst="rect">
            <a:avLst/>
          </a:prstGeom>
        </p:spPr>
      </p:pic>
      <p:sp>
        <p:nvSpPr>
          <p:cNvPr id="7" name="CustomShape 9"/>
          <p:cNvSpPr/>
          <p:nvPr/>
        </p:nvSpPr>
        <p:spPr>
          <a:xfrm>
            <a:off x="2851785" y="2177415"/>
            <a:ext cx="8042910" cy="2884805"/>
          </a:xfrm>
          <a:prstGeom prst="rect">
            <a:avLst/>
          </a:prstGeom>
          <a:noFill/>
          <a:ln>
            <a:noFill/>
          </a:ln>
        </p:spPr>
        <p:style>
          <a:lnRef idx="0">
            <a:srgbClr val="FFFFFF"/>
          </a:lnRef>
          <a:fillRef idx="0">
            <a:srgbClr val="FFFFFF"/>
          </a:fillRef>
          <a:effectRef idx="0">
            <a:srgbClr val="FFFFFF"/>
          </a:effectRef>
          <a:fontRef idx="minor"/>
        </p:style>
        <p:txBody>
          <a:bodyPr lIns="0" tIns="0" rIns="0" bIns="0"/>
          <a:p>
            <a:pPr algn="just">
              <a:lnSpc>
                <a:spcPct val="100000"/>
              </a:lnSpc>
              <a:spcBef>
                <a:spcPts val="360"/>
              </a:spcBef>
            </a:pPr>
            <a:r>
              <a:rPr lang="en-US" altLang="en-US" sz="2000" b="0" strike="noStrike" spc="-1">
                <a:solidFill>
                  <a:schemeClr val="tx1"/>
                </a:solidFill>
                <a:latin typeface="Caladea" panose="02040503050406030204" charset="0"/>
                <a:cs typeface="Caladea" panose="02040503050406030204" charset="0"/>
              </a:rPr>
              <a:t>Le numérique de demain :</a:t>
            </a:r>
            <a:endParaRPr lang="en-US" altLang="en-US" sz="2000" b="0" strike="noStrike" spc="-1">
              <a:solidFill>
                <a:schemeClr val="tx1"/>
              </a:solidFill>
              <a:latin typeface="Caladea" panose="02040503050406030204" charset="0"/>
              <a:cs typeface="Caladea" panose="02040503050406030204" charset="0"/>
            </a:endParaRPr>
          </a:p>
          <a:p>
            <a:pPr marL="342900" indent="-342900" algn="just">
              <a:lnSpc>
                <a:spcPct val="100000"/>
              </a:lnSpc>
              <a:spcBef>
                <a:spcPts val="360"/>
              </a:spcBef>
              <a:buFont typeface="Arial" panose="02080604020202020204" pitchFamily="34" charset="0"/>
              <a:buChar char="•"/>
            </a:pPr>
            <a:r>
              <a:rPr lang="en-US" altLang="en-US" sz="2000" b="0" strike="noStrike" spc="-1">
                <a:solidFill>
                  <a:schemeClr val="tx1"/>
                </a:solidFill>
                <a:latin typeface="Caladea" panose="02040503050406030204" charset="0"/>
                <a:cs typeface="Caladea" panose="02040503050406030204" charset="0"/>
              </a:rPr>
              <a:t>Défis environnementaux (consommation électrique, émissions de CO</a:t>
            </a:r>
            <a:r>
              <a:rPr lang="en-US" altLang="en-US" sz="2000" b="0" strike="noStrike" spc="-1" baseline="-25000">
                <a:solidFill>
                  <a:schemeClr val="tx1"/>
                </a:solidFill>
                <a:latin typeface="Caladea" panose="02040503050406030204" charset="0"/>
                <a:cs typeface="Caladea" panose="02040503050406030204" charset="0"/>
              </a:rPr>
              <a:t>2</a:t>
            </a:r>
            <a:r>
              <a:rPr lang="en-US" altLang="en-US" sz="2000" b="0" strike="noStrike" spc="-1">
                <a:solidFill>
                  <a:schemeClr val="tx1"/>
                </a:solidFill>
                <a:latin typeface="Caladea" panose="02040503050406030204" charset="0"/>
                <a:cs typeface="Caladea" panose="02040503050406030204" charset="0"/>
              </a:rPr>
              <a:t>)</a:t>
            </a:r>
            <a:endParaRPr lang="en-US" altLang="en-US" sz="2000" b="0" strike="noStrike" spc="-1">
              <a:solidFill>
                <a:schemeClr val="tx1"/>
              </a:solidFill>
              <a:latin typeface="Caladea" panose="02040503050406030204" charset="0"/>
              <a:cs typeface="Caladea" panose="02040503050406030204" charset="0"/>
            </a:endParaRPr>
          </a:p>
          <a:p>
            <a:pPr marL="342900" indent="-342900" algn="just">
              <a:lnSpc>
                <a:spcPct val="100000"/>
              </a:lnSpc>
              <a:spcBef>
                <a:spcPts val="360"/>
              </a:spcBef>
              <a:buFont typeface="Arial" panose="02080604020202020204" pitchFamily="34" charset="0"/>
              <a:buChar char="•"/>
            </a:pPr>
            <a:endParaRPr lang="en-US" altLang="en-US" sz="2000" b="0" strike="noStrike" spc="-1">
              <a:solidFill>
                <a:schemeClr val="tx1"/>
              </a:solidFill>
              <a:latin typeface="Caladea" panose="02040503050406030204" charset="0"/>
              <a:cs typeface="Caladea" panose="02040503050406030204" charset="0"/>
            </a:endParaRPr>
          </a:p>
          <a:p>
            <a:pPr marL="342900" indent="-342900" algn="just">
              <a:lnSpc>
                <a:spcPct val="100000"/>
              </a:lnSpc>
              <a:spcBef>
                <a:spcPts val="360"/>
              </a:spcBef>
              <a:buFont typeface="Arial" panose="02080604020202020204" pitchFamily="34" charset="0"/>
              <a:buChar char="•"/>
            </a:pPr>
            <a:r>
              <a:rPr lang="en-US" altLang="en-US" sz="2000" b="0" strike="noStrike" spc="-1">
                <a:solidFill>
                  <a:schemeClr val="tx1"/>
                </a:solidFill>
                <a:latin typeface="Caladea" panose="02040503050406030204" charset="0"/>
                <a:cs typeface="Caladea" panose="02040503050406030204" charset="0"/>
              </a:rPr>
              <a:t>Inclusion:</a:t>
            </a:r>
            <a:endParaRPr lang="en-US" altLang="en-US" sz="2000" b="0" strike="noStrike" spc="-1">
              <a:solidFill>
                <a:schemeClr val="tx1"/>
              </a:solidFill>
              <a:latin typeface="Caladea" panose="02040503050406030204" charset="0"/>
              <a:cs typeface="Caladea" panose="02040503050406030204" charset="0"/>
            </a:endParaRPr>
          </a:p>
          <a:p>
            <a:pPr marL="800100" lvl="1" indent="-342900" algn="just">
              <a:lnSpc>
                <a:spcPct val="100000"/>
              </a:lnSpc>
              <a:spcBef>
                <a:spcPts val="360"/>
              </a:spcBef>
              <a:buFont typeface="Arial" panose="02080604020202020204" pitchFamily="34" charset="0"/>
              <a:buChar char="•"/>
            </a:pPr>
            <a:r>
              <a:rPr lang="en-US" altLang="en-US" sz="2000" b="0" strike="noStrike" spc="-1">
                <a:solidFill>
                  <a:schemeClr val="tx1"/>
                </a:solidFill>
                <a:latin typeface="Caladea" panose="02040503050406030204" charset="0"/>
                <a:cs typeface="Caladea" panose="02040503050406030204" charset="0"/>
              </a:rPr>
              <a:t>Génération</a:t>
            </a:r>
            <a:endParaRPr lang="en-US" altLang="en-US" sz="2000" b="0" strike="noStrike" spc="-1">
              <a:solidFill>
                <a:schemeClr val="tx1"/>
              </a:solidFill>
              <a:latin typeface="Caladea" panose="02040503050406030204" charset="0"/>
              <a:cs typeface="Caladea" panose="02040503050406030204" charset="0"/>
            </a:endParaRPr>
          </a:p>
          <a:p>
            <a:pPr marL="800100" lvl="1" indent="-342900" algn="just">
              <a:lnSpc>
                <a:spcPct val="100000"/>
              </a:lnSpc>
              <a:spcBef>
                <a:spcPts val="360"/>
              </a:spcBef>
              <a:buFont typeface="Arial" panose="02080604020202020204" pitchFamily="34" charset="0"/>
              <a:buChar char="•"/>
            </a:pPr>
            <a:r>
              <a:rPr lang="en-US" altLang="en-US" sz="2000" b="0" strike="noStrike" spc="-1">
                <a:solidFill>
                  <a:schemeClr val="tx1"/>
                </a:solidFill>
                <a:latin typeface="Caladea" panose="02040503050406030204" charset="0"/>
                <a:cs typeface="Caladea" panose="02040503050406030204" charset="0"/>
              </a:rPr>
              <a:t>Handicap</a:t>
            </a:r>
            <a:endParaRPr lang="en-US" altLang="en-US" sz="2000" b="0" strike="noStrike" spc="-1">
              <a:solidFill>
                <a:schemeClr val="tx1"/>
              </a:solidFill>
              <a:latin typeface="Caladea" panose="02040503050406030204" charset="0"/>
              <a:cs typeface="Caladea" panose="02040503050406030204" charset="0"/>
            </a:endParaRPr>
          </a:p>
          <a:p>
            <a:pPr marL="800100" lvl="1" indent="-342900" algn="just">
              <a:lnSpc>
                <a:spcPct val="100000"/>
              </a:lnSpc>
              <a:spcBef>
                <a:spcPts val="360"/>
              </a:spcBef>
              <a:buFont typeface="Arial" panose="02080604020202020204" pitchFamily="34" charset="0"/>
              <a:buChar char="•"/>
            </a:pPr>
            <a:r>
              <a:rPr lang="en-US" altLang="en-US" sz="2000" b="0" strike="noStrike" spc="-1">
                <a:solidFill>
                  <a:schemeClr val="tx1"/>
                </a:solidFill>
                <a:latin typeface="Caladea" panose="02040503050406030204" charset="0"/>
                <a:cs typeface="Caladea" panose="02040503050406030204" charset="0"/>
              </a:rPr>
              <a:t>Genre</a:t>
            </a:r>
            <a:endParaRPr lang="en-US" altLang="en-US" sz="2000" b="0" strike="noStrike" spc="-1">
              <a:solidFill>
                <a:schemeClr val="tx1"/>
              </a:solidFill>
              <a:latin typeface="Caladea" panose="02040503050406030204" charset="0"/>
              <a:cs typeface="Caladea" panose="02040503050406030204" charset="0"/>
            </a:endParaRPr>
          </a:p>
          <a:p>
            <a:pPr marL="800100" lvl="1" indent="-342900" algn="just">
              <a:lnSpc>
                <a:spcPct val="100000"/>
              </a:lnSpc>
              <a:spcBef>
                <a:spcPts val="360"/>
              </a:spcBef>
              <a:buFont typeface="Arial" panose="02080604020202020204" pitchFamily="34" charset="0"/>
              <a:buChar char="•"/>
            </a:pPr>
            <a:r>
              <a:rPr lang="en-US" altLang="en-US" sz="2000" b="0" strike="noStrike" spc="-1">
                <a:solidFill>
                  <a:schemeClr val="tx1"/>
                </a:solidFill>
                <a:latin typeface="Caladea" panose="02040503050406030204" charset="0"/>
                <a:cs typeface="Caladea" panose="02040503050406030204" charset="0"/>
              </a:rPr>
              <a:t>Race / Ethnie / Langue</a:t>
            </a:r>
            <a:endParaRPr lang="en-US" altLang="en-US" sz="2000" b="0" strike="noStrike" spc="-1">
              <a:solidFill>
                <a:schemeClr val="tx1"/>
              </a:solidFill>
              <a:latin typeface="Caladea" panose="02040503050406030204" charset="0"/>
              <a:cs typeface="Caladea" panose="02040503050406030204" charset="0"/>
            </a:endParaRPr>
          </a:p>
        </p:txBody>
      </p:sp>
      <p:pic>
        <p:nvPicPr>
          <p:cNvPr id="2" name="Image 1" descr="i3s"/>
          <p:cNvPicPr>
            <a:picLocks noChangeAspect="1"/>
          </p:cNvPicPr>
          <p:nvPr/>
        </p:nvPicPr>
        <p:blipFill>
          <a:blip r:embed="rId2"/>
          <a:stretch>
            <a:fillRect/>
          </a:stretch>
        </p:blipFill>
        <p:spPr>
          <a:xfrm>
            <a:off x="2009140" y="6299200"/>
            <a:ext cx="1775460" cy="497840"/>
          </a:xfrm>
          <a:prstGeom prst="rect">
            <a:avLst/>
          </a:prstGeom>
        </p:spPr>
      </p:pic>
      <p:pic>
        <p:nvPicPr>
          <p:cNvPr id="8" name="Image 7" descr="logo_lip_HD"/>
          <p:cNvPicPr>
            <a:picLocks noChangeAspect="1"/>
          </p:cNvPicPr>
          <p:nvPr/>
        </p:nvPicPr>
        <p:blipFill>
          <a:blip r:embed="rId3"/>
          <a:stretch>
            <a:fillRect/>
          </a:stretch>
        </p:blipFill>
        <p:spPr>
          <a:xfrm>
            <a:off x="8437245" y="6102350"/>
            <a:ext cx="1041400" cy="694690"/>
          </a:xfrm>
          <a:prstGeom prst="rect">
            <a:avLst/>
          </a:prstGeom>
        </p:spPr>
      </p:pic>
      <p:pic>
        <p:nvPicPr>
          <p:cNvPr id="9" name="Image 8" descr="ens_Logo.svg"/>
          <p:cNvPicPr>
            <a:picLocks noChangeAspect="1"/>
          </p:cNvPicPr>
          <p:nvPr/>
        </p:nvPicPr>
        <p:blipFill>
          <a:blip r:embed="rId4"/>
          <a:stretch>
            <a:fillRect/>
          </a:stretch>
        </p:blipFill>
        <p:spPr>
          <a:xfrm>
            <a:off x="9797415" y="6351905"/>
            <a:ext cx="1294765" cy="445135"/>
          </a:xfrm>
          <a:prstGeom prst="rect">
            <a:avLst/>
          </a:prstGeom>
        </p:spPr>
      </p:pic>
      <p:pic>
        <p:nvPicPr>
          <p:cNvPr id="10" name="Image 9" descr="uca-logo-large"/>
          <p:cNvPicPr>
            <a:picLocks noChangeAspect="1"/>
          </p:cNvPicPr>
          <p:nvPr/>
        </p:nvPicPr>
        <p:blipFill>
          <a:blip r:embed="rId5"/>
          <a:stretch>
            <a:fillRect/>
          </a:stretch>
        </p:blipFill>
        <p:spPr>
          <a:xfrm>
            <a:off x="330835" y="6403340"/>
            <a:ext cx="1543050" cy="3937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3" name="TextShape 1"/>
          <p:cNvSpPr txBox="1"/>
          <p:nvPr/>
        </p:nvSpPr>
        <p:spPr>
          <a:xfrm>
            <a:off x="507240" y="542520"/>
            <a:ext cx="11008800" cy="642600"/>
          </a:xfrm>
          <a:prstGeom prst="rect">
            <a:avLst/>
          </a:prstGeom>
          <a:noFill/>
          <a:ln>
            <a:noFill/>
          </a:ln>
        </p:spPr>
        <p:txBody>
          <a:bodyPr>
            <a:normAutofit fontScale="90000" lnSpcReduction="10000"/>
          </a:bodyPr>
          <a:p>
            <a:pPr>
              <a:lnSpc>
                <a:spcPct val="90000"/>
              </a:lnSpc>
              <a:spcBef>
                <a:spcPts val="1000"/>
              </a:spcBef>
            </a:pPr>
            <a:r>
              <a:rPr lang="" altLang="en-US" sz="4100" b="0" strike="noStrike" spc="-1">
                <a:solidFill>
                  <a:srgbClr val="70AD47"/>
                </a:solidFill>
                <a:latin typeface="Lato" panose="020F0602020204030203"/>
              </a:rPr>
              <a:t>Parcours Académique</a:t>
            </a:r>
            <a:endParaRPr lang="" altLang="en-US" sz="4100" b="0" strike="noStrike" spc="-1">
              <a:solidFill>
                <a:srgbClr val="70AD47"/>
              </a:solidFill>
              <a:latin typeface="Lato" panose="020F0602020204030203"/>
            </a:endParaRPr>
          </a:p>
        </p:txBody>
      </p:sp>
      <p:sp>
        <p:nvSpPr>
          <p:cNvPr id="224" name="Line 2"/>
          <p:cNvSpPr/>
          <p:nvPr/>
        </p:nvSpPr>
        <p:spPr>
          <a:xfrm flipH="1">
            <a:off x="9657000" y="6467040"/>
            <a:ext cx="1147680" cy="360"/>
          </a:xfrm>
          <a:prstGeom prst="line">
            <a:avLst/>
          </a:prstGeom>
          <a:ln>
            <a:solidFill>
              <a:srgbClr val="E6E6E6"/>
            </a:solidFill>
          </a:ln>
        </p:spPr>
        <p:style>
          <a:lnRef idx="1">
            <a:schemeClr val="accent1"/>
          </a:lnRef>
          <a:fillRef idx="0">
            <a:schemeClr val="accent1"/>
          </a:fillRef>
          <a:effectRef idx="0">
            <a:schemeClr val="accent1"/>
          </a:effectRef>
          <a:fontRef idx="minor"/>
        </p:style>
      </p:sp>
      <p:grpSp>
        <p:nvGrpSpPr>
          <p:cNvPr id="225" name="Group 3"/>
          <p:cNvGrpSpPr/>
          <p:nvPr/>
        </p:nvGrpSpPr>
        <p:grpSpPr>
          <a:xfrm>
            <a:off x="10805760" y="6444720"/>
            <a:ext cx="1091880" cy="45360"/>
            <a:chOff x="10805760" y="6444720"/>
            <a:chExt cx="1091880" cy="45360"/>
          </a:xfrm>
        </p:grpSpPr>
        <p:sp>
          <p:nvSpPr>
            <p:cNvPr id="226" name="CustomShape 4"/>
            <p:cNvSpPr/>
            <p:nvPr/>
          </p:nvSpPr>
          <p:spPr>
            <a:xfrm>
              <a:off x="11025000" y="6444720"/>
              <a:ext cx="218880" cy="45360"/>
            </a:xfrm>
            <a:prstGeom prst="rect">
              <a:avLst/>
            </a:prstGeom>
            <a:solidFill>
              <a:srgbClr val="899F1D"/>
            </a:solidFill>
            <a:ln>
              <a:noFill/>
            </a:ln>
          </p:spPr>
          <p:style>
            <a:lnRef idx="2">
              <a:schemeClr val="accent1">
                <a:shade val="50000"/>
              </a:schemeClr>
            </a:lnRef>
            <a:fillRef idx="1">
              <a:schemeClr val="accent1"/>
            </a:fillRef>
            <a:effectRef idx="0">
              <a:schemeClr val="accent1"/>
            </a:effectRef>
            <a:fontRef idx="minor"/>
          </p:style>
        </p:sp>
        <p:sp>
          <p:nvSpPr>
            <p:cNvPr id="227" name="CustomShape 5"/>
            <p:cNvSpPr/>
            <p:nvPr/>
          </p:nvSpPr>
          <p:spPr>
            <a:xfrm>
              <a:off x="11243160" y="6444720"/>
              <a:ext cx="218880" cy="45360"/>
            </a:xfrm>
            <a:prstGeom prst="rect">
              <a:avLst/>
            </a:prstGeom>
            <a:solidFill>
              <a:srgbClr val="C6DE4E"/>
            </a:solidFill>
            <a:ln>
              <a:noFill/>
            </a:ln>
          </p:spPr>
          <p:style>
            <a:lnRef idx="2">
              <a:schemeClr val="accent1">
                <a:shade val="50000"/>
              </a:schemeClr>
            </a:lnRef>
            <a:fillRef idx="1">
              <a:schemeClr val="accent1"/>
            </a:fillRef>
            <a:effectRef idx="0">
              <a:schemeClr val="accent1"/>
            </a:effectRef>
            <a:fontRef idx="minor"/>
          </p:style>
        </p:sp>
        <p:sp>
          <p:nvSpPr>
            <p:cNvPr id="228" name="CustomShape 6"/>
            <p:cNvSpPr/>
            <p:nvPr/>
          </p:nvSpPr>
          <p:spPr>
            <a:xfrm>
              <a:off x="11460960" y="6444720"/>
              <a:ext cx="218880" cy="4536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229" name="CustomShape 7"/>
            <p:cNvSpPr/>
            <p:nvPr/>
          </p:nvSpPr>
          <p:spPr>
            <a:xfrm>
              <a:off x="11678760" y="6444720"/>
              <a:ext cx="218880" cy="45360"/>
            </a:xfrm>
            <a:prstGeom prst="rect">
              <a:avLst/>
            </a:prstGeom>
            <a:solidFill>
              <a:srgbClr val="657515"/>
            </a:solidFill>
            <a:ln>
              <a:noFill/>
            </a:ln>
          </p:spPr>
          <p:style>
            <a:lnRef idx="2">
              <a:schemeClr val="accent1">
                <a:shade val="50000"/>
              </a:schemeClr>
            </a:lnRef>
            <a:fillRef idx="1">
              <a:schemeClr val="accent1"/>
            </a:fillRef>
            <a:effectRef idx="0">
              <a:schemeClr val="accent1"/>
            </a:effectRef>
            <a:fontRef idx="minor"/>
          </p:style>
        </p:sp>
        <p:sp>
          <p:nvSpPr>
            <p:cNvPr id="230" name="CustomShape 8"/>
            <p:cNvSpPr/>
            <p:nvPr/>
          </p:nvSpPr>
          <p:spPr>
            <a:xfrm>
              <a:off x="10805760" y="6444720"/>
              <a:ext cx="218880" cy="45360"/>
            </a:xfrm>
            <a:prstGeom prst="rect">
              <a:avLst/>
            </a:prstGeom>
            <a:solidFill>
              <a:srgbClr val="A1BC1F"/>
            </a:solidFill>
            <a:ln>
              <a:noFill/>
            </a:ln>
          </p:spPr>
          <p:style>
            <a:lnRef idx="2">
              <a:schemeClr val="accent1">
                <a:shade val="50000"/>
              </a:schemeClr>
            </a:lnRef>
            <a:fillRef idx="1">
              <a:schemeClr val="accent1"/>
            </a:fillRef>
            <a:effectRef idx="0">
              <a:schemeClr val="accent1"/>
            </a:effectRef>
            <a:fontRef idx="minor"/>
          </p:style>
        </p:sp>
      </p:grpSp>
      <p:grpSp>
        <p:nvGrpSpPr>
          <p:cNvPr id="231" name="Group 9"/>
          <p:cNvGrpSpPr/>
          <p:nvPr/>
        </p:nvGrpSpPr>
        <p:grpSpPr>
          <a:xfrm>
            <a:off x="204480" y="6390360"/>
            <a:ext cx="245880" cy="244800"/>
            <a:chOff x="204480" y="6390360"/>
            <a:chExt cx="245880" cy="244800"/>
          </a:xfrm>
        </p:grpSpPr>
        <p:sp>
          <p:nvSpPr>
            <p:cNvPr id="232" name="CustomShape 10"/>
            <p:cNvSpPr/>
            <p:nvPr/>
          </p:nvSpPr>
          <p:spPr>
            <a:xfrm>
              <a:off x="204480" y="6538320"/>
              <a:ext cx="96840" cy="9684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233" name="CustomShape 11"/>
            <p:cNvSpPr/>
            <p:nvPr/>
          </p:nvSpPr>
          <p:spPr>
            <a:xfrm rot="10800000">
              <a:off x="302400" y="6390360"/>
              <a:ext cx="147960" cy="14796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234" name="CustomShape 12"/>
            <p:cNvSpPr/>
            <p:nvPr/>
          </p:nvSpPr>
          <p:spPr>
            <a:xfrm rot="5400000">
              <a:off x="230760" y="6467040"/>
              <a:ext cx="50760" cy="5076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grpSp>
      <p:grpSp>
        <p:nvGrpSpPr>
          <p:cNvPr id="235" name="Group 13"/>
          <p:cNvGrpSpPr/>
          <p:nvPr/>
        </p:nvGrpSpPr>
        <p:grpSpPr>
          <a:xfrm>
            <a:off x="455040" y="422640"/>
            <a:ext cx="45360" cy="675360"/>
            <a:chOff x="455040" y="422640"/>
            <a:chExt cx="45360" cy="675360"/>
          </a:xfrm>
        </p:grpSpPr>
        <p:sp>
          <p:nvSpPr>
            <p:cNvPr id="236" name="CustomShape 14"/>
            <p:cNvSpPr/>
            <p:nvPr/>
          </p:nvSpPr>
          <p:spPr>
            <a:xfrm>
              <a:off x="455040" y="422640"/>
              <a:ext cx="45360" cy="675360"/>
            </a:xfrm>
            <a:prstGeom prst="rect">
              <a:avLst/>
            </a:prstGeom>
            <a:solidFill>
              <a:srgbClr val="A1BB22"/>
            </a:solidFill>
            <a:ln>
              <a:noFill/>
            </a:ln>
          </p:spPr>
          <p:style>
            <a:lnRef idx="2">
              <a:schemeClr val="accent1">
                <a:shade val="50000"/>
              </a:schemeClr>
            </a:lnRef>
            <a:fillRef idx="1">
              <a:schemeClr val="accent1"/>
            </a:fillRef>
            <a:effectRef idx="0">
              <a:schemeClr val="accent1"/>
            </a:effectRef>
            <a:fontRef idx="minor"/>
          </p:style>
        </p:sp>
        <p:sp>
          <p:nvSpPr>
            <p:cNvPr id="237" name="CustomShape 15"/>
            <p:cNvSpPr/>
            <p:nvPr/>
          </p:nvSpPr>
          <p:spPr>
            <a:xfrm>
              <a:off x="455040" y="893160"/>
              <a:ext cx="45360" cy="204480"/>
            </a:xfrm>
            <a:prstGeom prst="rect">
              <a:avLst/>
            </a:prstGeom>
            <a:solidFill>
              <a:schemeClr val="tx1">
                <a:lumMod val="95000"/>
                <a:lumOff val="5000"/>
                <a:alpha val="47000"/>
              </a:schemeClr>
            </a:solidFill>
            <a:ln>
              <a:noFill/>
            </a:ln>
          </p:spPr>
          <p:style>
            <a:lnRef idx="2">
              <a:schemeClr val="accent1">
                <a:shade val="50000"/>
              </a:schemeClr>
            </a:lnRef>
            <a:fillRef idx="1">
              <a:schemeClr val="accent1"/>
            </a:fillRef>
            <a:effectRef idx="0">
              <a:schemeClr val="accent1"/>
            </a:effectRef>
            <a:fontRef idx="minor"/>
          </p:style>
        </p:sp>
      </p:grpSp>
      <p:sp>
        <p:nvSpPr>
          <p:cNvPr id="238" name="CustomShape 16"/>
          <p:cNvSpPr/>
          <p:nvPr/>
        </p:nvSpPr>
        <p:spPr>
          <a:xfrm>
            <a:off x="736200" y="1736280"/>
            <a:ext cx="833400" cy="369000"/>
          </a:xfrm>
          <a:prstGeom prst="rect">
            <a:avLst/>
          </a:prstGeom>
          <a:noFill/>
          <a:ln>
            <a:noFill/>
          </a:ln>
        </p:spPr>
        <p:style>
          <a:lnRef idx="0">
            <a:srgbClr val="FFFFFF"/>
          </a:lnRef>
          <a:fillRef idx="0">
            <a:srgbClr val="FFFFFF"/>
          </a:fillRef>
          <a:effectRef idx="0">
            <a:srgbClr val="FFFFFF"/>
          </a:effectRef>
          <a:fontRef idx="minor"/>
        </p:style>
      </p:sp>
      <p:sp>
        <p:nvSpPr>
          <p:cNvPr id="239" name="CustomShape 17"/>
          <p:cNvSpPr/>
          <p:nvPr/>
        </p:nvSpPr>
        <p:spPr>
          <a:xfrm>
            <a:off x="455295" y="6371590"/>
            <a:ext cx="436880" cy="27305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 altLang="en-US" sz="1200" b="1" strike="noStrike" spc="-1">
                <a:solidFill>
                  <a:schemeClr val="bg1"/>
                </a:solidFill>
                <a:latin typeface="Caladea" panose="02040503050406030204" charset="0"/>
                <a:cs typeface="Caladea" panose="02040503050406030204" charset="0"/>
              </a:rPr>
              <a:t>2</a:t>
            </a:r>
            <a:r>
              <a:rPr lang="en-US" altLang="fr-FR" sz="1200" b="1" strike="noStrike" spc="-1">
                <a:solidFill>
                  <a:schemeClr val="bg1"/>
                </a:solidFill>
                <a:latin typeface="Caladea" panose="02040503050406030204" charset="0"/>
                <a:cs typeface="Caladea" panose="02040503050406030204" charset="0"/>
              </a:rPr>
              <a:t>/</a:t>
            </a:r>
            <a:r>
              <a:rPr lang="" altLang="en-US" sz="1200" b="1" strike="noStrike" spc="-1">
                <a:solidFill>
                  <a:schemeClr val="bg1"/>
                </a:solidFill>
                <a:latin typeface="Caladea" panose="02040503050406030204" charset="0"/>
                <a:cs typeface="Caladea" panose="02040503050406030204" charset="0"/>
              </a:rPr>
              <a:t>11</a:t>
            </a:r>
            <a:endParaRPr lang="" altLang="en-US" sz="1200" b="1" strike="noStrike" spc="-1">
              <a:solidFill>
                <a:schemeClr val="bg1"/>
              </a:solidFill>
              <a:latin typeface="Caladea" panose="02040503050406030204" charset="0"/>
              <a:cs typeface="Caladea" panose="02040503050406030204" charset="0"/>
            </a:endParaRPr>
          </a:p>
        </p:txBody>
      </p:sp>
      <p:sp>
        <p:nvSpPr>
          <p:cNvPr id="2" name="CustomShape 17"/>
          <p:cNvSpPr/>
          <p:nvPr/>
        </p:nvSpPr>
        <p:spPr>
          <a:xfrm>
            <a:off x="8813800" y="6538595"/>
            <a:ext cx="3216275" cy="27305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altLang="en-US" sz="1200" b="1" strike="noStrike" spc="-1">
                <a:solidFill>
                  <a:schemeClr val="bg1"/>
                </a:solidFill>
                <a:latin typeface="Caladea" panose="02040503050406030204" charset="0"/>
                <a:cs typeface="Caladea" panose="02040503050406030204" charset="0"/>
              </a:rPr>
              <a:t>Stella Bitchebe - BM Lyon - 11 Janvier 2022</a:t>
            </a:r>
            <a:endParaRPr lang="en-US" altLang="en-US" sz="1200" b="1" strike="noStrike" spc="-1">
              <a:solidFill>
                <a:schemeClr val="bg1"/>
              </a:solidFill>
              <a:latin typeface="Caladea" panose="02040503050406030204" charset="0"/>
              <a:cs typeface="Caladea" panose="02040503050406030204" charset="0"/>
            </a:endParaRPr>
          </a:p>
        </p:txBody>
      </p:sp>
      <p:pic>
        <p:nvPicPr>
          <p:cNvPr id="4" name="Image 3" descr="logo-bml"/>
          <p:cNvPicPr>
            <a:picLocks noChangeAspect="1"/>
          </p:cNvPicPr>
          <p:nvPr/>
        </p:nvPicPr>
        <p:blipFill>
          <a:blip r:embed="rId1"/>
          <a:stretch>
            <a:fillRect/>
          </a:stretch>
        </p:blipFill>
        <p:spPr>
          <a:xfrm>
            <a:off x="11189335" y="317500"/>
            <a:ext cx="708660" cy="887095"/>
          </a:xfrm>
          <a:prstGeom prst="rect">
            <a:avLst/>
          </a:prstGeom>
        </p:spPr>
      </p:pic>
      <p:sp>
        <p:nvSpPr>
          <p:cNvPr id="240" name="CustomShape 18"/>
          <p:cNvSpPr/>
          <p:nvPr/>
        </p:nvSpPr>
        <p:spPr>
          <a:xfrm>
            <a:off x="735965" y="1459230"/>
            <a:ext cx="10725785" cy="235775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635" indent="0" algn="just">
              <a:lnSpc>
                <a:spcPct val="120000"/>
              </a:lnSpc>
              <a:buClr>
                <a:srgbClr val="FFFFFF"/>
              </a:buClr>
              <a:buFont typeface="Arial" panose="02080604020202020204" pitchFamily="34" charset="0"/>
              <a:buNone/>
            </a:pPr>
            <a:r>
              <a:rPr lang="" altLang="en-US" sz="2000" b="0" strike="noStrike" spc="-1">
                <a:solidFill>
                  <a:schemeClr val="bg1"/>
                </a:solidFill>
                <a:latin typeface="Caladea" panose="02040503050406030204" charset="0"/>
                <a:cs typeface="Caladea" panose="02040503050406030204" charset="0"/>
              </a:rPr>
              <a:t>Au </a:t>
            </a:r>
            <a:r>
              <a:rPr lang="" altLang="en-US" sz="2000" b="1" strike="noStrike" spc="-1">
                <a:solidFill>
                  <a:schemeClr val="bg1"/>
                </a:solidFill>
                <a:latin typeface="Caladea" panose="02040503050406030204" charset="0"/>
                <a:cs typeface="Caladea" panose="02040503050406030204" charset="0"/>
              </a:rPr>
              <a:t>Cameroun</a:t>
            </a:r>
            <a:endParaRPr lang="en-US" altLang="fr-FR"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Arial" panose="02080604020202020204" pitchFamily="34" charset="0"/>
              <a:buChar char="•"/>
            </a:pPr>
            <a:r>
              <a:rPr lang="" altLang="en-US" sz="2000" b="0" strike="noStrike" spc="-1">
                <a:solidFill>
                  <a:schemeClr val="bg1"/>
                </a:solidFill>
                <a:latin typeface="Caladea" panose="02040503050406030204" charset="0"/>
                <a:cs typeface="Caladea" panose="02040503050406030204" charset="0"/>
              </a:rPr>
              <a:t>Baccalauréat Scientifique (2011)</a:t>
            </a:r>
            <a:endParaRPr lang="en-US" altLang="en-US"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Arial" panose="02080604020202020204" pitchFamily="34" charset="0"/>
              <a:buChar char="•"/>
            </a:pPr>
            <a:r>
              <a:rPr lang="" altLang="en-US" sz="2000" b="0" strike="noStrike" spc="-1">
                <a:solidFill>
                  <a:schemeClr val="bg1"/>
                </a:solidFill>
                <a:latin typeface="Caladea" panose="02040503050406030204" charset="0"/>
                <a:cs typeface="Caladea" panose="02040503050406030204" charset="0"/>
              </a:rPr>
              <a:t>Classe prépa (1 an)</a:t>
            </a:r>
            <a:endParaRPr lang="en-US" altLang="en-US"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Ubuntu" panose="020B0604030602030204" charset="0"/>
              <a:buChar char="•"/>
            </a:pPr>
            <a:r>
              <a:rPr lang="" altLang="en-US" sz="2000" b="0" strike="noStrike" spc="-1">
                <a:solidFill>
                  <a:schemeClr val="bg1"/>
                </a:solidFill>
                <a:latin typeface="Caladea" panose="02040503050406030204" charset="0"/>
                <a:cs typeface="Caladea" panose="02040503050406030204" charset="0"/>
              </a:rPr>
              <a:t>Diplôme de statisticienne (2012 - 2014) </a:t>
            </a:r>
            <a:endParaRPr lang="" altLang="en-US"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Ubuntu" panose="020B0604030602030204" charset="0"/>
              <a:buChar char="•"/>
            </a:pPr>
            <a:r>
              <a:rPr lang="" altLang="en-US" sz="2000" b="0" strike="noStrike" spc="-1">
                <a:solidFill>
                  <a:schemeClr val="bg1"/>
                </a:solidFill>
                <a:latin typeface="Caladea" panose="02040503050406030204" charset="0"/>
                <a:cs typeface="Caladea" panose="02040503050406030204" charset="0"/>
              </a:rPr>
              <a:t>Diplôme d'études généralisées en mathématiques (2012 - 2015)</a:t>
            </a:r>
            <a:endParaRPr lang="" altLang="en-US"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Ubuntu" panose="020B0604030602030204" charset="0"/>
              <a:buChar char="•"/>
            </a:pPr>
            <a:r>
              <a:rPr lang="" altLang="en-US" sz="2000" b="0" strike="noStrike" spc="-1">
                <a:solidFill>
                  <a:schemeClr val="bg1"/>
                </a:solidFill>
                <a:latin typeface="Caladea" panose="02040503050406030204" charset="0"/>
                <a:cs typeface="Caladea" panose="02040503050406030204" charset="0"/>
              </a:rPr>
              <a:t>Diplôme d'ingénieur polytechnicienne en informatique (2015 - 2018)</a:t>
            </a:r>
            <a:endParaRPr lang="" altLang="en-US" sz="2000" b="0" strike="noStrike" spc="-1">
              <a:solidFill>
                <a:schemeClr val="bg1"/>
              </a:solidFill>
              <a:latin typeface="Caladea" panose="02040503050406030204" charset="0"/>
              <a:cs typeface="Caladea" panose="02040503050406030204" charset="0"/>
            </a:endParaRPr>
          </a:p>
        </p:txBody>
      </p:sp>
      <p:sp>
        <p:nvSpPr>
          <p:cNvPr id="3" name="CustomShape 18"/>
          <p:cNvSpPr/>
          <p:nvPr/>
        </p:nvSpPr>
        <p:spPr>
          <a:xfrm>
            <a:off x="678815" y="3915410"/>
            <a:ext cx="10725785" cy="16389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635" indent="0" algn="just">
              <a:lnSpc>
                <a:spcPct val="120000"/>
              </a:lnSpc>
              <a:buClr>
                <a:srgbClr val="FFFFFF"/>
              </a:buClr>
              <a:buFont typeface="Arial" panose="02080604020202020204" pitchFamily="34" charset="0"/>
              <a:buNone/>
            </a:pPr>
            <a:r>
              <a:rPr lang="" altLang="en-US" sz="2000" b="0" strike="noStrike" spc="-1">
                <a:solidFill>
                  <a:schemeClr val="bg1"/>
                </a:solidFill>
                <a:latin typeface="Caladea" panose="02040503050406030204" charset="0"/>
                <a:cs typeface="Caladea" panose="02040503050406030204" charset="0"/>
              </a:rPr>
              <a:t>En </a:t>
            </a:r>
            <a:r>
              <a:rPr lang="" altLang="en-US" sz="2000" b="1" strike="noStrike" spc="-1">
                <a:solidFill>
                  <a:schemeClr val="bg1"/>
                </a:solidFill>
                <a:latin typeface="Caladea" panose="02040503050406030204" charset="0"/>
                <a:cs typeface="Caladea" panose="02040503050406030204" charset="0"/>
              </a:rPr>
              <a:t>France</a:t>
            </a:r>
            <a:endParaRPr lang="en-US" altLang="fr-FR"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Arial" panose="02080604020202020204" pitchFamily="34" charset="0"/>
              <a:buChar char="•"/>
            </a:pPr>
            <a:r>
              <a:rPr lang="" altLang="en-US" sz="2000" b="0" strike="noStrike" spc="-1">
                <a:solidFill>
                  <a:schemeClr val="bg1"/>
                </a:solidFill>
                <a:latin typeface="Caladea" panose="02040503050406030204" charset="0"/>
                <a:cs typeface="Caladea" panose="02040503050406030204" charset="0"/>
              </a:rPr>
              <a:t>Stage de fin d'étude</a:t>
            </a:r>
            <a:r>
              <a:rPr lang="en-US" altLang="en-US" sz="2000" b="0" strike="noStrike" spc="-1">
                <a:solidFill>
                  <a:schemeClr val="bg1"/>
                </a:solidFill>
                <a:latin typeface="Caladea" panose="02040503050406030204" charset="0"/>
                <a:cs typeface="Caladea" panose="02040503050406030204" charset="0"/>
              </a:rPr>
              <a:t> </a:t>
            </a:r>
            <a:r>
              <a:rPr lang="" altLang="en-US" sz="2000" b="0" strike="noStrike" spc="-1">
                <a:solidFill>
                  <a:schemeClr val="bg1"/>
                </a:solidFill>
                <a:latin typeface="Caladea" panose="02040503050406030204" charset="0"/>
                <a:cs typeface="Caladea" panose="02040503050406030204" charset="0"/>
              </a:rPr>
              <a:t>à l'IRIT à Toulouse </a:t>
            </a:r>
            <a:r>
              <a:rPr lang="en-US" altLang="en-US" sz="2000" b="0" strike="noStrike" spc="-1">
                <a:solidFill>
                  <a:schemeClr val="bg1"/>
                </a:solidFill>
                <a:latin typeface="Caladea" panose="02040503050406030204" charset="0"/>
                <a:cs typeface="Caladea" panose="02040503050406030204" charset="0"/>
              </a:rPr>
              <a:t>(201</a:t>
            </a:r>
            <a:r>
              <a:rPr lang="" altLang="en-US" sz="2000" b="0" strike="noStrike" spc="-1">
                <a:solidFill>
                  <a:schemeClr val="bg1"/>
                </a:solidFill>
                <a:latin typeface="Caladea" panose="02040503050406030204" charset="0"/>
                <a:cs typeface="Caladea" panose="02040503050406030204" charset="0"/>
              </a:rPr>
              <a:t>8</a:t>
            </a:r>
            <a:r>
              <a:rPr lang="en-US" altLang="en-US" sz="2000" b="0" strike="noStrike" spc="-1">
                <a:solidFill>
                  <a:schemeClr val="bg1"/>
                </a:solidFill>
                <a:latin typeface="Caladea" panose="02040503050406030204" charset="0"/>
                <a:cs typeface="Caladea" panose="02040503050406030204" charset="0"/>
              </a:rPr>
              <a:t>)</a:t>
            </a:r>
            <a:endParaRPr lang="en-US" altLang="en-US"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Arial" panose="02080604020202020204" pitchFamily="34" charset="0"/>
              <a:buChar char="•"/>
            </a:pPr>
            <a:r>
              <a:rPr lang="" altLang="en-US" sz="2000" b="0" strike="noStrike" spc="-1">
                <a:solidFill>
                  <a:schemeClr val="bg1"/>
                </a:solidFill>
                <a:latin typeface="Caladea" panose="02040503050406030204" charset="0"/>
                <a:cs typeface="Caladea" panose="02040503050406030204" charset="0"/>
              </a:rPr>
              <a:t>Doctorat en informatique (depuis 2019)</a:t>
            </a:r>
            <a:endParaRPr lang="" altLang="en-US" sz="2000" b="0" strike="noStrike" spc="-1">
              <a:solidFill>
                <a:schemeClr val="bg1"/>
              </a:solidFill>
              <a:latin typeface="Caladea" panose="02040503050406030204" charset="0"/>
              <a:cs typeface="Caladea" panose="02040503050406030204" charset="0"/>
            </a:endParaRPr>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3" name="TextShape 1"/>
          <p:cNvSpPr txBox="1"/>
          <p:nvPr/>
        </p:nvSpPr>
        <p:spPr>
          <a:xfrm>
            <a:off x="507240" y="542520"/>
            <a:ext cx="11008800" cy="642600"/>
          </a:xfrm>
          <a:prstGeom prst="rect">
            <a:avLst/>
          </a:prstGeom>
          <a:noFill/>
          <a:ln>
            <a:noFill/>
          </a:ln>
        </p:spPr>
        <p:txBody>
          <a:bodyPr>
            <a:normAutofit fontScale="90000" lnSpcReduction="10000"/>
          </a:bodyPr>
          <a:p>
            <a:pPr>
              <a:lnSpc>
                <a:spcPct val="90000"/>
              </a:lnSpc>
              <a:spcBef>
                <a:spcPts val="1000"/>
              </a:spcBef>
            </a:pPr>
            <a:r>
              <a:rPr lang="en-US" altLang="fr-FR" sz="4100" b="0" strike="noStrike" spc="-1">
                <a:solidFill>
                  <a:srgbClr val="70AD47"/>
                </a:solidFill>
                <a:latin typeface="Lato" panose="020F0602020204030203"/>
              </a:rPr>
              <a:t>Le Numérique Aujourd'hui</a:t>
            </a:r>
            <a:endParaRPr lang="en-US" altLang="fr-FR" sz="4100" b="0" strike="noStrike" spc="-1">
              <a:solidFill>
                <a:srgbClr val="70AD47"/>
              </a:solidFill>
              <a:latin typeface="Lato" panose="020F0602020204030203"/>
            </a:endParaRPr>
          </a:p>
        </p:txBody>
      </p:sp>
      <p:sp>
        <p:nvSpPr>
          <p:cNvPr id="224" name="Line 2"/>
          <p:cNvSpPr/>
          <p:nvPr/>
        </p:nvSpPr>
        <p:spPr>
          <a:xfrm flipH="1">
            <a:off x="9657000" y="6467040"/>
            <a:ext cx="1147680" cy="360"/>
          </a:xfrm>
          <a:prstGeom prst="line">
            <a:avLst/>
          </a:prstGeom>
          <a:ln>
            <a:solidFill>
              <a:srgbClr val="E6E6E6"/>
            </a:solidFill>
          </a:ln>
        </p:spPr>
        <p:style>
          <a:lnRef idx="1">
            <a:schemeClr val="accent1"/>
          </a:lnRef>
          <a:fillRef idx="0">
            <a:schemeClr val="accent1"/>
          </a:fillRef>
          <a:effectRef idx="0">
            <a:schemeClr val="accent1"/>
          </a:effectRef>
          <a:fontRef idx="minor"/>
        </p:style>
      </p:sp>
      <p:grpSp>
        <p:nvGrpSpPr>
          <p:cNvPr id="225" name="Group 3"/>
          <p:cNvGrpSpPr/>
          <p:nvPr/>
        </p:nvGrpSpPr>
        <p:grpSpPr>
          <a:xfrm>
            <a:off x="10805760" y="6444720"/>
            <a:ext cx="1091880" cy="45360"/>
            <a:chOff x="10805760" y="6444720"/>
            <a:chExt cx="1091880" cy="45360"/>
          </a:xfrm>
        </p:grpSpPr>
        <p:sp>
          <p:nvSpPr>
            <p:cNvPr id="226" name="CustomShape 4"/>
            <p:cNvSpPr/>
            <p:nvPr/>
          </p:nvSpPr>
          <p:spPr>
            <a:xfrm>
              <a:off x="11025000" y="6444720"/>
              <a:ext cx="218880" cy="45360"/>
            </a:xfrm>
            <a:prstGeom prst="rect">
              <a:avLst/>
            </a:prstGeom>
            <a:solidFill>
              <a:srgbClr val="899F1D"/>
            </a:solidFill>
            <a:ln>
              <a:noFill/>
            </a:ln>
          </p:spPr>
          <p:style>
            <a:lnRef idx="2">
              <a:schemeClr val="accent1">
                <a:shade val="50000"/>
              </a:schemeClr>
            </a:lnRef>
            <a:fillRef idx="1">
              <a:schemeClr val="accent1"/>
            </a:fillRef>
            <a:effectRef idx="0">
              <a:schemeClr val="accent1"/>
            </a:effectRef>
            <a:fontRef idx="minor"/>
          </p:style>
        </p:sp>
        <p:sp>
          <p:nvSpPr>
            <p:cNvPr id="227" name="CustomShape 5"/>
            <p:cNvSpPr/>
            <p:nvPr/>
          </p:nvSpPr>
          <p:spPr>
            <a:xfrm>
              <a:off x="11243160" y="6444720"/>
              <a:ext cx="218880" cy="45360"/>
            </a:xfrm>
            <a:prstGeom prst="rect">
              <a:avLst/>
            </a:prstGeom>
            <a:solidFill>
              <a:srgbClr val="C6DE4E"/>
            </a:solidFill>
            <a:ln>
              <a:noFill/>
            </a:ln>
          </p:spPr>
          <p:style>
            <a:lnRef idx="2">
              <a:schemeClr val="accent1">
                <a:shade val="50000"/>
              </a:schemeClr>
            </a:lnRef>
            <a:fillRef idx="1">
              <a:schemeClr val="accent1"/>
            </a:fillRef>
            <a:effectRef idx="0">
              <a:schemeClr val="accent1"/>
            </a:effectRef>
            <a:fontRef idx="minor"/>
          </p:style>
        </p:sp>
        <p:sp>
          <p:nvSpPr>
            <p:cNvPr id="228" name="CustomShape 6"/>
            <p:cNvSpPr/>
            <p:nvPr/>
          </p:nvSpPr>
          <p:spPr>
            <a:xfrm>
              <a:off x="11460960" y="6444720"/>
              <a:ext cx="218880" cy="4536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229" name="CustomShape 7"/>
            <p:cNvSpPr/>
            <p:nvPr/>
          </p:nvSpPr>
          <p:spPr>
            <a:xfrm>
              <a:off x="11678760" y="6444720"/>
              <a:ext cx="218880" cy="45360"/>
            </a:xfrm>
            <a:prstGeom prst="rect">
              <a:avLst/>
            </a:prstGeom>
            <a:solidFill>
              <a:srgbClr val="657515"/>
            </a:solidFill>
            <a:ln>
              <a:noFill/>
            </a:ln>
          </p:spPr>
          <p:style>
            <a:lnRef idx="2">
              <a:schemeClr val="accent1">
                <a:shade val="50000"/>
              </a:schemeClr>
            </a:lnRef>
            <a:fillRef idx="1">
              <a:schemeClr val="accent1"/>
            </a:fillRef>
            <a:effectRef idx="0">
              <a:schemeClr val="accent1"/>
            </a:effectRef>
            <a:fontRef idx="minor"/>
          </p:style>
        </p:sp>
        <p:sp>
          <p:nvSpPr>
            <p:cNvPr id="230" name="CustomShape 8"/>
            <p:cNvSpPr/>
            <p:nvPr/>
          </p:nvSpPr>
          <p:spPr>
            <a:xfrm>
              <a:off x="10805760" y="6444720"/>
              <a:ext cx="218880" cy="45360"/>
            </a:xfrm>
            <a:prstGeom prst="rect">
              <a:avLst/>
            </a:prstGeom>
            <a:solidFill>
              <a:srgbClr val="A1BC1F"/>
            </a:solidFill>
            <a:ln>
              <a:noFill/>
            </a:ln>
          </p:spPr>
          <p:style>
            <a:lnRef idx="2">
              <a:schemeClr val="accent1">
                <a:shade val="50000"/>
              </a:schemeClr>
            </a:lnRef>
            <a:fillRef idx="1">
              <a:schemeClr val="accent1"/>
            </a:fillRef>
            <a:effectRef idx="0">
              <a:schemeClr val="accent1"/>
            </a:effectRef>
            <a:fontRef idx="minor"/>
          </p:style>
        </p:sp>
      </p:grpSp>
      <p:grpSp>
        <p:nvGrpSpPr>
          <p:cNvPr id="231" name="Group 9"/>
          <p:cNvGrpSpPr/>
          <p:nvPr/>
        </p:nvGrpSpPr>
        <p:grpSpPr>
          <a:xfrm>
            <a:off x="204480" y="6390360"/>
            <a:ext cx="245880" cy="244800"/>
            <a:chOff x="204480" y="6390360"/>
            <a:chExt cx="245880" cy="244800"/>
          </a:xfrm>
        </p:grpSpPr>
        <p:sp>
          <p:nvSpPr>
            <p:cNvPr id="232" name="CustomShape 10"/>
            <p:cNvSpPr/>
            <p:nvPr/>
          </p:nvSpPr>
          <p:spPr>
            <a:xfrm>
              <a:off x="204480" y="6538320"/>
              <a:ext cx="96840" cy="9684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233" name="CustomShape 11"/>
            <p:cNvSpPr/>
            <p:nvPr/>
          </p:nvSpPr>
          <p:spPr>
            <a:xfrm rot="10800000">
              <a:off x="302400" y="6390360"/>
              <a:ext cx="147960" cy="14796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234" name="CustomShape 12"/>
            <p:cNvSpPr/>
            <p:nvPr/>
          </p:nvSpPr>
          <p:spPr>
            <a:xfrm rot="5400000">
              <a:off x="230760" y="6467040"/>
              <a:ext cx="50760" cy="5076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grpSp>
      <p:grpSp>
        <p:nvGrpSpPr>
          <p:cNvPr id="235" name="Group 13"/>
          <p:cNvGrpSpPr/>
          <p:nvPr/>
        </p:nvGrpSpPr>
        <p:grpSpPr>
          <a:xfrm>
            <a:off x="455040" y="422640"/>
            <a:ext cx="45360" cy="675360"/>
            <a:chOff x="455040" y="422640"/>
            <a:chExt cx="45360" cy="675360"/>
          </a:xfrm>
        </p:grpSpPr>
        <p:sp>
          <p:nvSpPr>
            <p:cNvPr id="236" name="CustomShape 14"/>
            <p:cNvSpPr/>
            <p:nvPr/>
          </p:nvSpPr>
          <p:spPr>
            <a:xfrm>
              <a:off x="455040" y="422640"/>
              <a:ext cx="45360" cy="675360"/>
            </a:xfrm>
            <a:prstGeom prst="rect">
              <a:avLst/>
            </a:prstGeom>
            <a:solidFill>
              <a:srgbClr val="A1BB22"/>
            </a:solidFill>
            <a:ln>
              <a:noFill/>
            </a:ln>
          </p:spPr>
          <p:style>
            <a:lnRef idx="2">
              <a:schemeClr val="accent1">
                <a:shade val="50000"/>
              </a:schemeClr>
            </a:lnRef>
            <a:fillRef idx="1">
              <a:schemeClr val="accent1"/>
            </a:fillRef>
            <a:effectRef idx="0">
              <a:schemeClr val="accent1"/>
            </a:effectRef>
            <a:fontRef idx="minor"/>
          </p:style>
        </p:sp>
        <p:sp>
          <p:nvSpPr>
            <p:cNvPr id="237" name="CustomShape 15"/>
            <p:cNvSpPr/>
            <p:nvPr/>
          </p:nvSpPr>
          <p:spPr>
            <a:xfrm>
              <a:off x="455040" y="893160"/>
              <a:ext cx="45360" cy="204480"/>
            </a:xfrm>
            <a:prstGeom prst="rect">
              <a:avLst/>
            </a:prstGeom>
            <a:solidFill>
              <a:schemeClr val="tx1">
                <a:lumMod val="95000"/>
                <a:lumOff val="5000"/>
                <a:alpha val="47000"/>
              </a:schemeClr>
            </a:solidFill>
            <a:ln>
              <a:noFill/>
            </a:ln>
          </p:spPr>
          <p:style>
            <a:lnRef idx="2">
              <a:schemeClr val="accent1">
                <a:shade val="50000"/>
              </a:schemeClr>
            </a:lnRef>
            <a:fillRef idx="1">
              <a:schemeClr val="accent1"/>
            </a:fillRef>
            <a:effectRef idx="0">
              <a:schemeClr val="accent1"/>
            </a:effectRef>
            <a:fontRef idx="minor"/>
          </p:style>
        </p:sp>
      </p:grpSp>
      <p:sp>
        <p:nvSpPr>
          <p:cNvPr id="238" name="CustomShape 16"/>
          <p:cNvSpPr/>
          <p:nvPr/>
        </p:nvSpPr>
        <p:spPr>
          <a:xfrm>
            <a:off x="736200" y="1736280"/>
            <a:ext cx="833400" cy="369000"/>
          </a:xfrm>
          <a:prstGeom prst="rect">
            <a:avLst/>
          </a:prstGeom>
          <a:noFill/>
          <a:ln>
            <a:noFill/>
          </a:ln>
        </p:spPr>
        <p:style>
          <a:lnRef idx="0">
            <a:srgbClr val="FFFFFF"/>
          </a:lnRef>
          <a:fillRef idx="0">
            <a:srgbClr val="FFFFFF"/>
          </a:fillRef>
          <a:effectRef idx="0">
            <a:srgbClr val="FFFFFF"/>
          </a:effectRef>
          <a:fontRef idx="minor"/>
        </p:style>
      </p:sp>
      <p:sp>
        <p:nvSpPr>
          <p:cNvPr id="239" name="CustomShape 17"/>
          <p:cNvSpPr/>
          <p:nvPr/>
        </p:nvSpPr>
        <p:spPr>
          <a:xfrm>
            <a:off x="455295" y="6371590"/>
            <a:ext cx="436880" cy="27305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 altLang="en-US" sz="1200" b="1" strike="noStrike" spc="-1">
                <a:solidFill>
                  <a:schemeClr val="bg1"/>
                </a:solidFill>
                <a:latin typeface="Caladea" panose="02040503050406030204" charset="0"/>
                <a:cs typeface="Caladea" panose="02040503050406030204" charset="0"/>
              </a:rPr>
              <a:t>3</a:t>
            </a:r>
            <a:r>
              <a:rPr lang="en-US" altLang="fr-FR" sz="1200" b="1" strike="noStrike" spc="-1">
                <a:solidFill>
                  <a:schemeClr val="bg1"/>
                </a:solidFill>
                <a:latin typeface="Caladea" panose="02040503050406030204" charset="0"/>
                <a:cs typeface="Caladea" panose="02040503050406030204" charset="0"/>
              </a:rPr>
              <a:t>/</a:t>
            </a:r>
            <a:r>
              <a:rPr lang="" altLang="en-US" sz="1200" b="1" strike="noStrike" spc="-1">
                <a:solidFill>
                  <a:schemeClr val="bg1"/>
                </a:solidFill>
                <a:latin typeface="Caladea" panose="02040503050406030204" charset="0"/>
                <a:cs typeface="Caladea" panose="02040503050406030204" charset="0"/>
              </a:rPr>
              <a:t>11</a:t>
            </a:r>
            <a:endParaRPr lang="" altLang="en-US" sz="1200" b="1" strike="noStrike" spc="-1">
              <a:solidFill>
                <a:schemeClr val="bg1"/>
              </a:solidFill>
              <a:latin typeface="Caladea" panose="02040503050406030204" charset="0"/>
              <a:cs typeface="Caladea" panose="02040503050406030204" charset="0"/>
            </a:endParaRPr>
          </a:p>
        </p:txBody>
      </p:sp>
      <p:sp>
        <p:nvSpPr>
          <p:cNvPr id="2" name="CustomShape 17"/>
          <p:cNvSpPr/>
          <p:nvPr/>
        </p:nvSpPr>
        <p:spPr>
          <a:xfrm>
            <a:off x="8813800" y="6538595"/>
            <a:ext cx="3216275" cy="27305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altLang="en-US" sz="1200" b="1" strike="noStrike" spc="-1">
                <a:solidFill>
                  <a:schemeClr val="bg1"/>
                </a:solidFill>
                <a:latin typeface="Caladea" panose="02040503050406030204" charset="0"/>
                <a:cs typeface="Caladea" panose="02040503050406030204" charset="0"/>
              </a:rPr>
              <a:t>Stella Bitchebe - BM Lyon - 11 Janvier 2022</a:t>
            </a:r>
            <a:endParaRPr lang="en-US" altLang="en-US" sz="1200" b="1" strike="noStrike" spc="-1">
              <a:solidFill>
                <a:schemeClr val="bg1"/>
              </a:solidFill>
              <a:latin typeface="Caladea" panose="02040503050406030204" charset="0"/>
              <a:cs typeface="Caladea" panose="02040503050406030204" charset="0"/>
            </a:endParaRPr>
          </a:p>
        </p:txBody>
      </p:sp>
      <p:pic>
        <p:nvPicPr>
          <p:cNvPr id="4" name="Image 3" descr="logo-bml"/>
          <p:cNvPicPr>
            <a:picLocks noChangeAspect="1"/>
          </p:cNvPicPr>
          <p:nvPr/>
        </p:nvPicPr>
        <p:blipFill>
          <a:blip r:embed="rId1"/>
          <a:stretch>
            <a:fillRect/>
          </a:stretch>
        </p:blipFill>
        <p:spPr>
          <a:xfrm>
            <a:off x="11189335" y="317500"/>
            <a:ext cx="708660" cy="887095"/>
          </a:xfrm>
          <a:prstGeom prst="rect">
            <a:avLst/>
          </a:prstGeom>
        </p:spPr>
      </p:pic>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3" name="TextShape 1"/>
          <p:cNvSpPr txBox="1"/>
          <p:nvPr/>
        </p:nvSpPr>
        <p:spPr>
          <a:xfrm>
            <a:off x="507240" y="542520"/>
            <a:ext cx="11008800" cy="642600"/>
          </a:xfrm>
          <a:prstGeom prst="rect">
            <a:avLst/>
          </a:prstGeom>
          <a:noFill/>
          <a:ln>
            <a:noFill/>
          </a:ln>
        </p:spPr>
        <p:txBody>
          <a:bodyPr>
            <a:normAutofit fontScale="90000" lnSpcReduction="10000"/>
          </a:bodyPr>
          <a:p>
            <a:pPr>
              <a:lnSpc>
                <a:spcPct val="90000"/>
              </a:lnSpc>
              <a:spcBef>
                <a:spcPts val="1000"/>
              </a:spcBef>
            </a:pPr>
            <a:r>
              <a:rPr lang="en-US" altLang="fr-FR" sz="4100" b="0" strike="noStrike" spc="-1">
                <a:solidFill>
                  <a:srgbClr val="70AD47"/>
                </a:solidFill>
                <a:latin typeface="Lato" panose="020F0602020204030203"/>
              </a:rPr>
              <a:t>Le Numérique Aujourd'hui</a:t>
            </a:r>
            <a:endParaRPr lang="en-US" altLang="fr-FR" sz="4100" b="0" strike="noStrike" spc="-1">
              <a:solidFill>
                <a:srgbClr val="70AD47"/>
              </a:solidFill>
              <a:latin typeface="Lato" panose="020F0602020204030203"/>
            </a:endParaRPr>
          </a:p>
        </p:txBody>
      </p:sp>
      <p:sp>
        <p:nvSpPr>
          <p:cNvPr id="224" name="Line 2"/>
          <p:cNvSpPr/>
          <p:nvPr/>
        </p:nvSpPr>
        <p:spPr>
          <a:xfrm flipH="1">
            <a:off x="9657000" y="6467040"/>
            <a:ext cx="1147680" cy="360"/>
          </a:xfrm>
          <a:prstGeom prst="line">
            <a:avLst/>
          </a:prstGeom>
          <a:ln>
            <a:solidFill>
              <a:srgbClr val="E6E6E6"/>
            </a:solidFill>
          </a:ln>
        </p:spPr>
        <p:style>
          <a:lnRef idx="1">
            <a:schemeClr val="accent1"/>
          </a:lnRef>
          <a:fillRef idx="0">
            <a:schemeClr val="accent1"/>
          </a:fillRef>
          <a:effectRef idx="0">
            <a:schemeClr val="accent1"/>
          </a:effectRef>
          <a:fontRef idx="minor"/>
        </p:style>
      </p:sp>
      <p:grpSp>
        <p:nvGrpSpPr>
          <p:cNvPr id="225" name="Group 3"/>
          <p:cNvGrpSpPr/>
          <p:nvPr/>
        </p:nvGrpSpPr>
        <p:grpSpPr>
          <a:xfrm>
            <a:off x="10805760" y="6444720"/>
            <a:ext cx="1091880" cy="45360"/>
            <a:chOff x="10805760" y="6444720"/>
            <a:chExt cx="1091880" cy="45360"/>
          </a:xfrm>
        </p:grpSpPr>
        <p:sp>
          <p:nvSpPr>
            <p:cNvPr id="226" name="CustomShape 4"/>
            <p:cNvSpPr/>
            <p:nvPr/>
          </p:nvSpPr>
          <p:spPr>
            <a:xfrm>
              <a:off x="11025000" y="6444720"/>
              <a:ext cx="218880" cy="45360"/>
            </a:xfrm>
            <a:prstGeom prst="rect">
              <a:avLst/>
            </a:prstGeom>
            <a:solidFill>
              <a:srgbClr val="899F1D"/>
            </a:solidFill>
            <a:ln>
              <a:noFill/>
            </a:ln>
          </p:spPr>
          <p:style>
            <a:lnRef idx="2">
              <a:schemeClr val="accent1">
                <a:shade val="50000"/>
              </a:schemeClr>
            </a:lnRef>
            <a:fillRef idx="1">
              <a:schemeClr val="accent1"/>
            </a:fillRef>
            <a:effectRef idx="0">
              <a:schemeClr val="accent1"/>
            </a:effectRef>
            <a:fontRef idx="minor"/>
          </p:style>
        </p:sp>
        <p:sp>
          <p:nvSpPr>
            <p:cNvPr id="227" name="CustomShape 5"/>
            <p:cNvSpPr/>
            <p:nvPr/>
          </p:nvSpPr>
          <p:spPr>
            <a:xfrm>
              <a:off x="11243160" y="6444720"/>
              <a:ext cx="218880" cy="45360"/>
            </a:xfrm>
            <a:prstGeom prst="rect">
              <a:avLst/>
            </a:prstGeom>
            <a:solidFill>
              <a:srgbClr val="C6DE4E"/>
            </a:solidFill>
            <a:ln>
              <a:noFill/>
            </a:ln>
          </p:spPr>
          <p:style>
            <a:lnRef idx="2">
              <a:schemeClr val="accent1">
                <a:shade val="50000"/>
              </a:schemeClr>
            </a:lnRef>
            <a:fillRef idx="1">
              <a:schemeClr val="accent1"/>
            </a:fillRef>
            <a:effectRef idx="0">
              <a:schemeClr val="accent1"/>
            </a:effectRef>
            <a:fontRef idx="minor"/>
          </p:style>
        </p:sp>
        <p:sp>
          <p:nvSpPr>
            <p:cNvPr id="228" name="CustomShape 6"/>
            <p:cNvSpPr/>
            <p:nvPr/>
          </p:nvSpPr>
          <p:spPr>
            <a:xfrm>
              <a:off x="11460960" y="6444720"/>
              <a:ext cx="218880" cy="4536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229" name="CustomShape 7"/>
            <p:cNvSpPr/>
            <p:nvPr/>
          </p:nvSpPr>
          <p:spPr>
            <a:xfrm>
              <a:off x="11678760" y="6444720"/>
              <a:ext cx="218880" cy="45360"/>
            </a:xfrm>
            <a:prstGeom prst="rect">
              <a:avLst/>
            </a:prstGeom>
            <a:solidFill>
              <a:srgbClr val="657515"/>
            </a:solidFill>
            <a:ln>
              <a:noFill/>
            </a:ln>
          </p:spPr>
          <p:style>
            <a:lnRef idx="2">
              <a:schemeClr val="accent1">
                <a:shade val="50000"/>
              </a:schemeClr>
            </a:lnRef>
            <a:fillRef idx="1">
              <a:schemeClr val="accent1"/>
            </a:fillRef>
            <a:effectRef idx="0">
              <a:schemeClr val="accent1"/>
            </a:effectRef>
            <a:fontRef idx="minor"/>
          </p:style>
        </p:sp>
        <p:sp>
          <p:nvSpPr>
            <p:cNvPr id="230" name="CustomShape 8"/>
            <p:cNvSpPr/>
            <p:nvPr/>
          </p:nvSpPr>
          <p:spPr>
            <a:xfrm>
              <a:off x="10805760" y="6444720"/>
              <a:ext cx="218880" cy="45360"/>
            </a:xfrm>
            <a:prstGeom prst="rect">
              <a:avLst/>
            </a:prstGeom>
            <a:solidFill>
              <a:srgbClr val="A1BC1F"/>
            </a:solidFill>
            <a:ln>
              <a:noFill/>
            </a:ln>
          </p:spPr>
          <p:style>
            <a:lnRef idx="2">
              <a:schemeClr val="accent1">
                <a:shade val="50000"/>
              </a:schemeClr>
            </a:lnRef>
            <a:fillRef idx="1">
              <a:schemeClr val="accent1"/>
            </a:fillRef>
            <a:effectRef idx="0">
              <a:schemeClr val="accent1"/>
            </a:effectRef>
            <a:fontRef idx="minor"/>
          </p:style>
        </p:sp>
      </p:grpSp>
      <p:grpSp>
        <p:nvGrpSpPr>
          <p:cNvPr id="231" name="Group 9"/>
          <p:cNvGrpSpPr/>
          <p:nvPr/>
        </p:nvGrpSpPr>
        <p:grpSpPr>
          <a:xfrm>
            <a:off x="204480" y="6390360"/>
            <a:ext cx="245880" cy="244800"/>
            <a:chOff x="204480" y="6390360"/>
            <a:chExt cx="245880" cy="244800"/>
          </a:xfrm>
        </p:grpSpPr>
        <p:sp>
          <p:nvSpPr>
            <p:cNvPr id="232" name="CustomShape 10"/>
            <p:cNvSpPr/>
            <p:nvPr/>
          </p:nvSpPr>
          <p:spPr>
            <a:xfrm>
              <a:off x="204480" y="6538320"/>
              <a:ext cx="96840" cy="9684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233" name="CustomShape 11"/>
            <p:cNvSpPr/>
            <p:nvPr/>
          </p:nvSpPr>
          <p:spPr>
            <a:xfrm rot="10800000">
              <a:off x="302400" y="6390360"/>
              <a:ext cx="147960" cy="14796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234" name="CustomShape 12"/>
            <p:cNvSpPr/>
            <p:nvPr/>
          </p:nvSpPr>
          <p:spPr>
            <a:xfrm rot="5400000">
              <a:off x="230760" y="6467040"/>
              <a:ext cx="50760" cy="5076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grpSp>
      <p:grpSp>
        <p:nvGrpSpPr>
          <p:cNvPr id="235" name="Group 13"/>
          <p:cNvGrpSpPr/>
          <p:nvPr/>
        </p:nvGrpSpPr>
        <p:grpSpPr>
          <a:xfrm>
            <a:off x="455040" y="422640"/>
            <a:ext cx="45360" cy="675360"/>
            <a:chOff x="455040" y="422640"/>
            <a:chExt cx="45360" cy="675360"/>
          </a:xfrm>
        </p:grpSpPr>
        <p:sp>
          <p:nvSpPr>
            <p:cNvPr id="236" name="CustomShape 14"/>
            <p:cNvSpPr/>
            <p:nvPr/>
          </p:nvSpPr>
          <p:spPr>
            <a:xfrm>
              <a:off x="455040" y="422640"/>
              <a:ext cx="45360" cy="675360"/>
            </a:xfrm>
            <a:prstGeom prst="rect">
              <a:avLst/>
            </a:prstGeom>
            <a:solidFill>
              <a:srgbClr val="A1BB22"/>
            </a:solidFill>
            <a:ln>
              <a:noFill/>
            </a:ln>
          </p:spPr>
          <p:style>
            <a:lnRef idx="2">
              <a:schemeClr val="accent1">
                <a:shade val="50000"/>
              </a:schemeClr>
            </a:lnRef>
            <a:fillRef idx="1">
              <a:schemeClr val="accent1"/>
            </a:fillRef>
            <a:effectRef idx="0">
              <a:schemeClr val="accent1"/>
            </a:effectRef>
            <a:fontRef idx="minor"/>
          </p:style>
        </p:sp>
        <p:sp>
          <p:nvSpPr>
            <p:cNvPr id="237" name="CustomShape 15"/>
            <p:cNvSpPr/>
            <p:nvPr/>
          </p:nvSpPr>
          <p:spPr>
            <a:xfrm>
              <a:off x="455040" y="893160"/>
              <a:ext cx="45360" cy="204480"/>
            </a:xfrm>
            <a:prstGeom prst="rect">
              <a:avLst/>
            </a:prstGeom>
            <a:solidFill>
              <a:schemeClr val="tx1">
                <a:lumMod val="95000"/>
                <a:lumOff val="5000"/>
                <a:alpha val="47000"/>
              </a:schemeClr>
            </a:solidFill>
            <a:ln>
              <a:noFill/>
            </a:ln>
          </p:spPr>
          <p:style>
            <a:lnRef idx="2">
              <a:schemeClr val="accent1">
                <a:shade val="50000"/>
              </a:schemeClr>
            </a:lnRef>
            <a:fillRef idx="1">
              <a:schemeClr val="accent1"/>
            </a:fillRef>
            <a:effectRef idx="0">
              <a:schemeClr val="accent1"/>
            </a:effectRef>
            <a:fontRef idx="minor"/>
          </p:style>
        </p:sp>
      </p:grpSp>
      <p:sp>
        <p:nvSpPr>
          <p:cNvPr id="238" name="CustomShape 16"/>
          <p:cNvSpPr/>
          <p:nvPr/>
        </p:nvSpPr>
        <p:spPr>
          <a:xfrm>
            <a:off x="736200" y="1736280"/>
            <a:ext cx="833400" cy="369000"/>
          </a:xfrm>
          <a:prstGeom prst="rect">
            <a:avLst/>
          </a:prstGeom>
          <a:noFill/>
          <a:ln>
            <a:noFill/>
          </a:ln>
        </p:spPr>
        <p:style>
          <a:lnRef idx="0">
            <a:srgbClr val="FFFFFF"/>
          </a:lnRef>
          <a:fillRef idx="0">
            <a:srgbClr val="FFFFFF"/>
          </a:fillRef>
          <a:effectRef idx="0">
            <a:srgbClr val="FFFFFF"/>
          </a:effectRef>
          <a:fontRef idx="minor"/>
        </p:style>
      </p:sp>
      <p:sp>
        <p:nvSpPr>
          <p:cNvPr id="240" name="CustomShape 18"/>
          <p:cNvSpPr/>
          <p:nvPr/>
        </p:nvSpPr>
        <p:spPr>
          <a:xfrm>
            <a:off x="735965" y="1459230"/>
            <a:ext cx="10725785" cy="46374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343535" indent="-342900" algn="just">
              <a:lnSpc>
                <a:spcPct val="120000"/>
              </a:lnSpc>
              <a:buClr>
                <a:srgbClr val="FFFFFF"/>
              </a:buClr>
              <a:buFont typeface="Arial" panose="02080604020202020204" pitchFamily="34" charset="0"/>
              <a:buChar char="•"/>
            </a:pPr>
            <a:r>
              <a:rPr lang="en-US" altLang="fr-FR" sz="2000" b="0" strike="noStrike" spc="-1">
                <a:solidFill>
                  <a:schemeClr val="bg1"/>
                </a:solidFill>
                <a:latin typeface="Caladea" panose="02040503050406030204" charset="0"/>
                <a:cs typeface="Caladea" panose="02040503050406030204" charset="0"/>
              </a:rPr>
              <a:t>Tout peut être connecté : </a:t>
            </a:r>
            <a:endParaRPr lang="en-US" altLang="fr-FR"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Arial" panose="02080604020202020204" pitchFamily="34" charset="0"/>
              <a:buChar char="•"/>
            </a:pPr>
            <a:r>
              <a:rPr lang="en-US" altLang="fr-FR" sz="2000" b="0" strike="noStrike" spc="-1">
                <a:solidFill>
                  <a:schemeClr val="bg1"/>
                </a:solidFill>
                <a:latin typeface="Caladea" panose="02040503050406030204" charset="0"/>
                <a:cs typeface="Caladea" panose="02040503050406030204" charset="0"/>
              </a:rPr>
              <a:t>Télés</a:t>
            </a:r>
            <a:endParaRPr lang="en-US" altLang="fr-FR"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Ubuntu" panose="020B0604030602030204" charset="0"/>
              <a:buChar char="•"/>
            </a:pPr>
            <a:r>
              <a:rPr lang="en-US" altLang="fr-FR" sz="2000" b="0" strike="noStrike" spc="-1">
                <a:solidFill>
                  <a:schemeClr val="bg1"/>
                </a:solidFill>
                <a:latin typeface="Caladea" panose="02040503050406030204" charset="0"/>
                <a:cs typeface="Caladea" panose="02040503050406030204" charset="0"/>
              </a:rPr>
              <a:t>Cuisines</a:t>
            </a:r>
            <a:endParaRPr lang="en-US" altLang="fr-FR"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Ubuntu" panose="020B0604030602030204" charset="0"/>
              <a:buChar char="•"/>
            </a:pPr>
            <a:r>
              <a:rPr lang="en-US" altLang="fr-FR" sz="2000" b="0" strike="noStrike" spc="-1">
                <a:solidFill>
                  <a:schemeClr val="bg1"/>
                </a:solidFill>
                <a:latin typeface="Caladea" panose="02040503050406030204" charset="0"/>
                <a:cs typeface="Caladea" panose="02040503050406030204" charset="0"/>
              </a:rPr>
              <a:t>Toilettes</a:t>
            </a:r>
            <a:endParaRPr lang="en-US" altLang="fr-FR"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Ubuntu" panose="020B0604030602030204" charset="0"/>
              <a:buChar char="•"/>
            </a:pPr>
            <a:r>
              <a:rPr lang="en-US" altLang="fr-FR" sz="2000" b="0" strike="noStrike" spc="-1">
                <a:solidFill>
                  <a:schemeClr val="bg1"/>
                </a:solidFill>
                <a:latin typeface="Caladea" panose="02040503050406030204" charset="0"/>
                <a:cs typeface="Caladea" panose="02040503050406030204" charset="0"/>
              </a:rPr>
              <a:t>Etc.</a:t>
            </a:r>
            <a:endParaRPr lang="en-US" altLang="fr-FR"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Ubuntu" panose="020B0604030602030204" charset="0"/>
              <a:buChar char="•"/>
            </a:pPr>
            <a:endParaRPr lang="en-US" altLang="fr-FR"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Ubuntu" panose="020B0604030602030204" charset="0"/>
              <a:buChar char="•"/>
            </a:pPr>
            <a:endParaRPr lang="en-US" altLang="fr-FR" sz="2000" b="0" strike="noStrike" spc="-1">
              <a:solidFill>
                <a:schemeClr val="bg1"/>
              </a:solidFill>
              <a:latin typeface="Caladea" panose="02040503050406030204" charset="0"/>
              <a:cs typeface="Caladea" panose="02040503050406030204" charset="0"/>
            </a:endParaRPr>
          </a:p>
        </p:txBody>
      </p:sp>
      <p:sp>
        <p:nvSpPr>
          <p:cNvPr id="2" name="CustomShape 17"/>
          <p:cNvSpPr/>
          <p:nvPr/>
        </p:nvSpPr>
        <p:spPr>
          <a:xfrm>
            <a:off x="8813800" y="6538595"/>
            <a:ext cx="3216275" cy="27305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altLang="en-US" sz="1200" b="1" strike="noStrike" spc="-1">
                <a:solidFill>
                  <a:schemeClr val="bg1"/>
                </a:solidFill>
                <a:latin typeface="Caladea" panose="02040503050406030204" charset="0"/>
                <a:cs typeface="Caladea" panose="02040503050406030204" charset="0"/>
              </a:rPr>
              <a:t>Stella Bitchebe - BM Lyon - 11 Janvier 2022</a:t>
            </a:r>
            <a:endParaRPr lang="en-US" altLang="en-US" sz="1200" b="1" strike="noStrike" spc="-1">
              <a:solidFill>
                <a:schemeClr val="bg1"/>
              </a:solidFill>
              <a:latin typeface="Caladea" panose="02040503050406030204" charset="0"/>
              <a:cs typeface="Caladea" panose="02040503050406030204" charset="0"/>
            </a:endParaRPr>
          </a:p>
        </p:txBody>
      </p:sp>
      <p:pic>
        <p:nvPicPr>
          <p:cNvPr id="4" name="Image 3" descr="logo-bml"/>
          <p:cNvPicPr>
            <a:picLocks noChangeAspect="1"/>
          </p:cNvPicPr>
          <p:nvPr/>
        </p:nvPicPr>
        <p:blipFill>
          <a:blip r:embed="rId1"/>
          <a:stretch>
            <a:fillRect/>
          </a:stretch>
        </p:blipFill>
        <p:spPr>
          <a:xfrm>
            <a:off x="11189335" y="317500"/>
            <a:ext cx="708660" cy="887095"/>
          </a:xfrm>
          <a:prstGeom prst="rect">
            <a:avLst/>
          </a:prstGeom>
        </p:spPr>
      </p:pic>
      <p:sp>
        <p:nvSpPr>
          <p:cNvPr id="3" name="CustomShape 17"/>
          <p:cNvSpPr/>
          <p:nvPr/>
        </p:nvSpPr>
        <p:spPr>
          <a:xfrm>
            <a:off x="455295" y="6371590"/>
            <a:ext cx="436880" cy="27305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altLang="en-US" sz="1200" b="1" strike="noStrike" spc="-1">
                <a:solidFill>
                  <a:schemeClr val="bg1"/>
                </a:solidFill>
                <a:latin typeface="Caladea" panose="02040503050406030204" charset="0"/>
                <a:cs typeface="Caladea" panose="02040503050406030204" charset="0"/>
              </a:rPr>
              <a:t>3</a:t>
            </a:r>
            <a:r>
              <a:rPr lang="en-US" altLang="fr-FR" sz="1200" b="1" strike="noStrike" spc="-1">
                <a:solidFill>
                  <a:schemeClr val="bg1"/>
                </a:solidFill>
                <a:latin typeface="Caladea" panose="02040503050406030204" charset="0"/>
                <a:cs typeface="Caladea" panose="02040503050406030204" charset="0"/>
              </a:rPr>
              <a:t>/</a:t>
            </a:r>
            <a:r>
              <a:rPr lang="en-US" altLang="en-US" sz="1200" b="1" strike="noStrike" spc="-1">
                <a:solidFill>
                  <a:schemeClr val="bg1"/>
                </a:solidFill>
                <a:latin typeface="Caladea" panose="02040503050406030204" charset="0"/>
                <a:cs typeface="Caladea" panose="02040503050406030204" charset="0"/>
              </a:rPr>
              <a:t>11</a:t>
            </a:r>
            <a:endParaRPr lang="en-US" altLang="en-US" sz="1200" b="1" strike="noStrike" spc="-1">
              <a:solidFill>
                <a:schemeClr val="bg1"/>
              </a:solidFill>
              <a:latin typeface="Caladea" panose="02040503050406030204" charset="0"/>
              <a:cs typeface="Caladea" panose="02040503050406030204" charset="0"/>
            </a:endParaRPr>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3" name="TextShape 1"/>
          <p:cNvSpPr txBox="1"/>
          <p:nvPr/>
        </p:nvSpPr>
        <p:spPr>
          <a:xfrm>
            <a:off x="507240" y="542520"/>
            <a:ext cx="11008800" cy="642600"/>
          </a:xfrm>
          <a:prstGeom prst="rect">
            <a:avLst/>
          </a:prstGeom>
          <a:noFill/>
          <a:ln>
            <a:noFill/>
          </a:ln>
        </p:spPr>
        <p:txBody>
          <a:bodyPr>
            <a:normAutofit fontScale="90000" lnSpcReduction="10000"/>
          </a:bodyPr>
          <a:p>
            <a:pPr>
              <a:lnSpc>
                <a:spcPct val="90000"/>
              </a:lnSpc>
              <a:spcBef>
                <a:spcPts val="1000"/>
              </a:spcBef>
            </a:pPr>
            <a:r>
              <a:rPr lang="en-US" altLang="fr-FR" sz="4100" b="0" strike="noStrike" spc="-1">
                <a:solidFill>
                  <a:srgbClr val="70AD47"/>
                </a:solidFill>
                <a:latin typeface="Lato" panose="020F0602020204030203"/>
              </a:rPr>
              <a:t>Le Numérique Aujourd'hui</a:t>
            </a:r>
            <a:endParaRPr lang="en-US" altLang="fr-FR" sz="4100" b="0" strike="noStrike" spc="-1">
              <a:solidFill>
                <a:srgbClr val="70AD47"/>
              </a:solidFill>
              <a:latin typeface="Lato" panose="020F0602020204030203"/>
            </a:endParaRPr>
          </a:p>
        </p:txBody>
      </p:sp>
      <p:sp>
        <p:nvSpPr>
          <p:cNvPr id="224" name="Line 2"/>
          <p:cNvSpPr/>
          <p:nvPr/>
        </p:nvSpPr>
        <p:spPr>
          <a:xfrm flipH="1">
            <a:off x="9657000" y="6467040"/>
            <a:ext cx="1147680" cy="360"/>
          </a:xfrm>
          <a:prstGeom prst="line">
            <a:avLst/>
          </a:prstGeom>
          <a:ln>
            <a:solidFill>
              <a:srgbClr val="E6E6E6"/>
            </a:solidFill>
          </a:ln>
        </p:spPr>
        <p:style>
          <a:lnRef idx="1">
            <a:schemeClr val="accent1"/>
          </a:lnRef>
          <a:fillRef idx="0">
            <a:schemeClr val="accent1"/>
          </a:fillRef>
          <a:effectRef idx="0">
            <a:schemeClr val="accent1"/>
          </a:effectRef>
          <a:fontRef idx="minor"/>
        </p:style>
      </p:sp>
      <p:grpSp>
        <p:nvGrpSpPr>
          <p:cNvPr id="225" name="Group 3"/>
          <p:cNvGrpSpPr/>
          <p:nvPr/>
        </p:nvGrpSpPr>
        <p:grpSpPr>
          <a:xfrm>
            <a:off x="10805760" y="6444720"/>
            <a:ext cx="1091880" cy="45360"/>
            <a:chOff x="10805760" y="6444720"/>
            <a:chExt cx="1091880" cy="45360"/>
          </a:xfrm>
        </p:grpSpPr>
        <p:sp>
          <p:nvSpPr>
            <p:cNvPr id="226" name="CustomShape 4"/>
            <p:cNvSpPr/>
            <p:nvPr/>
          </p:nvSpPr>
          <p:spPr>
            <a:xfrm>
              <a:off x="11025000" y="6444720"/>
              <a:ext cx="218880" cy="45360"/>
            </a:xfrm>
            <a:prstGeom prst="rect">
              <a:avLst/>
            </a:prstGeom>
            <a:solidFill>
              <a:srgbClr val="899F1D"/>
            </a:solidFill>
            <a:ln>
              <a:noFill/>
            </a:ln>
          </p:spPr>
          <p:style>
            <a:lnRef idx="2">
              <a:schemeClr val="accent1">
                <a:shade val="50000"/>
              </a:schemeClr>
            </a:lnRef>
            <a:fillRef idx="1">
              <a:schemeClr val="accent1"/>
            </a:fillRef>
            <a:effectRef idx="0">
              <a:schemeClr val="accent1"/>
            </a:effectRef>
            <a:fontRef idx="minor"/>
          </p:style>
        </p:sp>
        <p:sp>
          <p:nvSpPr>
            <p:cNvPr id="227" name="CustomShape 5"/>
            <p:cNvSpPr/>
            <p:nvPr/>
          </p:nvSpPr>
          <p:spPr>
            <a:xfrm>
              <a:off x="11243160" y="6444720"/>
              <a:ext cx="218880" cy="45360"/>
            </a:xfrm>
            <a:prstGeom prst="rect">
              <a:avLst/>
            </a:prstGeom>
            <a:solidFill>
              <a:srgbClr val="C6DE4E"/>
            </a:solidFill>
            <a:ln>
              <a:noFill/>
            </a:ln>
          </p:spPr>
          <p:style>
            <a:lnRef idx="2">
              <a:schemeClr val="accent1">
                <a:shade val="50000"/>
              </a:schemeClr>
            </a:lnRef>
            <a:fillRef idx="1">
              <a:schemeClr val="accent1"/>
            </a:fillRef>
            <a:effectRef idx="0">
              <a:schemeClr val="accent1"/>
            </a:effectRef>
            <a:fontRef idx="minor"/>
          </p:style>
        </p:sp>
        <p:sp>
          <p:nvSpPr>
            <p:cNvPr id="228" name="CustomShape 6"/>
            <p:cNvSpPr/>
            <p:nvPr/>
          </p:nvSpPr>
          <p:spPr>
            <a:xfrm>
              <a:off x="11460960" y="6444720"/>
              <a:ext cx="218880" cy="4536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229" name="CustomShape 7"/>
            <p:cNvSpPr/>
            <p:nvPr/>
          </p:nvSpPr>
          <p:spPr>
            <a:xfrm>
              <a:off x="11678760" y="6444720"/>
              <a:ext cx="218880" cy="45360"/>
            </a:xfrm>
            <a:prstGeom prst="rect">
              <a:avLst/>
            </a:prstGeom>
            <a:solidFill>
              <a:srgbClr val="657515"/>
            </a:solidFill>
            <a:ln>
              <a:noFill/>
            </a:ln>
          </p:spPr>
          <p:style>
            <a:lnRef idx="2">
              <a:schemeClr val="accent1">
                <a:shade val="50000"/>
              </a:schemeClr>
            </a:lnRef>
            <a:fillRef idx="1">
              <a:schemeClr val="accent1"/>
            </a:fillRef>
            <a:effectRef idx="0">
              <a:schemeClr val="accent1"/>
            </a:effectRef>
            <a:fontRef idx="minor"/>
          </p:style>
        </p:sp>
        <p:sp>
          <p:nvSpPr>
            <p:cNvPr id="230" name="CustomShape 8"/>
            <p:cNvSpPr/>
            <p:nvPr/>
          </p:nvSpPr>
          <p:spPr>
            <a:xfrm>
              <a:off x="10805760" y="6444720"/>
              <a:ext cx="218880" cy="45360"/>
            </a:xfrm>
            <a:prstGeom prst="rect">
              <a:avLst/>
            </a:prstGeom>
            <a:solidFill>
              <a:srgbClr val="A1BC1F"/>
            </a:solidFill>
            <a:ln>
              <a:noFill/>
            </a:ln>
          </p:spPr>
          <p:style>
            <a:lnRef idx="2">
              <a:schemeClr val="accent1">
                <a:shade val="50000"/>
              </a:schemeClr>
            </a:lnRef>
            <a:fillRef idx="1">
              <a:schemeClr val="accent1"/>
            </a:fillRef>
            <a:effectRef idx="0">
              <a:schemeClr val="accent1"/>
            </a:effectRef>
            <a:fontRef idx="minor"/>
          </p:style>
        </p:sp>
      </p:grpSp>
      <p:grpSp>
        <p:nvGrpSpPr>
          <p:cNvPr id="231" name="Group 9"/>
          <p:cNvGrpSpPr/>
          <p:nvPr/>
        </p:nvGrpSpPr>
        <p:grpSpPr>
          <a:xfrm>
            <a:off x="204480" y="6390360"/>
            <a:ext cx="245880" cy="244800"/>
            <a:chOff x="204480" y="6390360"/>
            <a:chExt cx="245880" cy="244800"/>
          </a:xfrm>
        </p:grpSpPr>
        <p:sp>
          <p:nvSpPr>
            <p:cNvPr id="232" name="CustomShape 10"/>
            <p:cNvSpPr/>
            <p:nvPr/>
          </p:nvSpPr>
          <p:spPr>
            <a:xfrm>
              <a:off x="204480" y="6538320"/>
              <a:ext cx="96840" cy="9684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233" name="CustomShape 11"/>
            <p:cNvSpPr/>
            <p:nvPr/>
          </p:nvSpPr>
          <p:spPr>
            <a:xfrm rot="10800000">
              <a:off x="302400" y="6390360"/>
              <a:ext cx="147960" cy="14796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234" name="CustomShape 12"/>
            <p:cNvSpPr/>
            <p:nvPr/>
          </p:nvSpPr>
          <p:spPr>
            <a:xfrm rot="5400000">
              <a:off x="230760" y="6467040"/>
              <a:ext cx="50760" cy="5076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grpSp>
      <p:grpSp>
        <p:nvGrpSpPr>
          <p:cNvPr id="235" name="Group 13"/>
          <p:cNvGrpSpPr/>
          <p:nvPr/>
        </p:nvGrpSpPr>
        <p:grpSpPr>
          <a:xfrm>
            <a:off x="455040" y="422640"/>
            <a:ext cx="45360" cy="675360"/>
            <a:chOff x="455040" y="422640"/>
            <a:chExt cx="45360" cy="675360"/>
          </a:xfrm>
        </p:grpSpPr>
        <p:sp>
          <p:nvSpPr>
            <p:cNvPr id="236" name="CustomShape 14"/>
            <p:cNvSpPr/>
            <p:nvPr/>
          </p:nvSpPr>
          <p:spPr>
            <a:xfrm>
              <a:off x="455040" y="422640"/>
              <a:ext cx="45360" cy="675360"/>
            </a:xfrm>
            <a:prstGeom prst="rect">
              <a:avLst/>
            </a:prstGeom>
            <a:solidFill>
              <a:srgbClr val="A1BB22"/>
            </a:solidFill>
            <a:ln>
              <a:noFill/>
            </a:ln>
          </p:spPr>
          <p:style>
            <a:lnRef idx="2">
              <a:schemeClr val="accent1">
                <a:shade val="50000"/>
              </a:schemeClr>
            </a:lnRef>
            <a:fillRef idx="1">
              <a:schemeClr val="accent1"/>
            </a:fillRef>
            <a:effectRef idx="0">
              <a:schemeClr val="accent1"/>
            </a:effectRef>
            <a:fontRef idx="minor"/>
          </p:style>
        </p:sp>
        <p:sp>
          <p:nvSpPr>
            <p:cNvPr id="237" name="CustomShape 15"/>
            <p:cNvSpPr/>
            <p:nvPr/>
          </p:nvSpPr>
          <p:spPr>
            <a:xfrm>
              <a:off x="455040" y="893160"/>
              <a:ext cx="45360" cy="204480"/>
            </a:xfrm>
            <a:prstGeom prst="rect">
              <a:avLst/>
            </a:prstGeom>
            <a:solidFill>
              <a:schemeClr val="tx1">
                <a:lumMod val="95000"/>
                <a:lumOff val="5000"/>
                <a:alpha val="47000"/>
              </a:schemeClr>
            </a:solidFill>
            <a:ln>
              <a:noFill/>
            </a:ln>
          </p:spPr>
          <p:style>
            <a:lnRef idx="2">
              <a:schemeClr val="accent1">
                <a:shade val="50000"/>
              </a:schemeClr>
            </a:lnRef>
            <a:fillRef idx="1">
              <a:schemeClr val="accent1"/>
            </a:fillRef>
            <a:effectRef idx="0">
              <a:schemeClr val="accent1"/>
            </a:effectRef>
            <a:fontRef idx="minor"/>
          </p:style>
        </p:sp>
      </p:grpSp>
      <p:sp>
        <p:nvSpPr>
          <p:cNvPr id="238" name="CustomShape 16"/>
          <p:cNvSpPr/>
          <p:nvPr/>
        </p:nvSpPr>
        <p:spPr>
          <a:xfrm>
            <a:off x="736200" y="1736280"/>
            <a:ext cx="833400" cy="369000"/>
          </a:xfrm>
          <a:prstGeom prst="rect">
            <a:avLst/>
          </a:prstGeom>
          <a:noFill/>
          <a:ln>
            <a:noFill/>
          </a:ln>
        </p:spPr>
        <p:style>
          <a:lnRef idx="0">
            <a:srgbClr val="FFFFFF"/>
          </a:lnRef>
          <a:fillRef idx="0">
            <a:srgbClr val="FFFFFF"/>
          </a:fillRef>
          <a:effectRef idx="0">
            <a:srgbClr val="FFFFFF"/>
          </a:effectRef>
          <a:fontRef idx="minor"/>
        </p:style>
      </p:sp>
      <p:sp>
        <p:nvSpPr>
          <p:cNvPr id="240" name="CustomShape 18"/>
          <p:cNvSpPr/>
          <p:nvPr/>
        </p:nvSpPr>
        <p:spPr>
          <a:xfrm>
            <a:off x="735965" y="1459230"/>
            <a:ext cx="10725785" cy="46374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343535" indent="-342900" algn="just">
              <a:lnSpc>
                <a:spcPct val="120000"/>
              </a:lnSpc>
              <a:buClr>
                <a:srgbClr val="FFFFFF"/>
              </a:buClr>
              <a:buFont typeface="Arial" panose="02080604020202020204" pitchFamily="34" charset="0"/>
              <a:buChar char="•"/>
            </a:pPr>
            <a:r>
              <a:rPr lang="en-US" altLang="fr-FR" sz="2000" b="0" strike="noStrike" spc="-1">
                <a:solidFill>
                  <a:schemeClr val="bg1"/>
                </a:solidFill>
                <a:latin typeface="Caladea" panose="02040503050406030204" charset="0"/>
                <a:cs typeface="Caladea" panose="02040503050406030204" charset="0"/>
              </a:rPr>
              <a:t>Tout peut être connecté : </a:t>
            </a:r>
            <a:endParaRPr lang="en-US" altLang="fr-FR"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Arial" panose="02080604020202020204" pitchFamily="34" charset="0"/>
              <a:buChar char="•"/>
            </a:pPr>
            <a:r>
              <a:rPr lang="en-US" altLang="fr-FR" sz="2000" b="0" strike="noStrike" spc="-1">
                <a:solidFill>
                  <a:schemeClr val="bg1"/>
                </a:solidFill>
                <a:latin typeface="Caladea" panose="02040503050406030204" charset="0"/>
                <a:cs typeface="Caladea" panose="02040503050406030204" charset="0"/>
              </a:rPr>
              <a:t>Télés</a:t>
            </a:r>
            <a:endParaRPr lang="en-US" altLang="fr-FR"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Ubuntu" panose="020B0604030602030204" charset="0"/>
              <a:buChar char="•"/>
            </a:pPr>
            <a:r>
              <a:rPr lang="en-US" altLang="fr-FR" sz="2000" b="0" strike="noStrike" spc="-1">
                <a:solidFill>
                  <a:schemeClr val="bg1"/>
                </a:solidFill>
                <a:latin typeface="Caladea" panose="02040503050406030204" charset="0"/>
                <a:cs typeface="Caladea" panose="02040503050406030204" charset="0"/>
              </a:rPr>
              <a:t>Cuisines</a:t>
            </a:r>
            <a:endParaRPr lang="en-US" altLang="fr-FR"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Ubuntu" panose="020B0604030602030204" charset="0"/>
              <a:buChar char="•"/>
            </a:pPr>
            <a:r>
              <a:rPr lang="en-US" altLang="fr-FR" sz="2000" b="0" strike="noStrike" spc="-1">
                <a:solidFill>
                  <a:schemeClr val="bg1"/>
                </a:solidFill>
                <a:latin typeface="Caladea" panose="02040503050406030204" charset="0"/>
                <a:cs typeface="Caladea" panose="02040503050406030204" charset="0"/>
              </a:rPr>
              <a:t>Toilettes</a:t>
            </a:r>
            <a:endParaRPr lang="en-US" altLang="fr-FR"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Ubuntu" panose="020B0604030602030204" charset="0"/>
              <a:buChar char="•"/>
            </a:pPr>
            <a:r>
              <a:rPr lang="en-US" altLang="fr-FR" sz="2000" b="0" strike="noStrike" spc="-1">
                <a:solidFill>
                  <a:schemeClr val="bg1"/>
                </a:solidFill>
                <a:latin typeface="Caladea" panose="02040503050406030204" charset="0"/>
                <a:cs typeface="Caladea" panose="02040503050406030204" charset="0"/>
              </a:rPr>
              <a:t>Etc.</a:t>
            </a:r>
            <a:endParaRPr lang="en-US" altLang="fr-FR"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Ubuntu" panose="020B0604030602030204" charset="0"/>
              <a:buChar char="•"/>
            </a:pPr>
            <a:endParaRPr lang="en-US" altLang="fr-FR"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Ubuntu" panose="020B0604030602030204" charset="0"/>
              <a:buChar char="•"/>
            </a:pPr>
            <a:endParaRPr lang="en-US" altLang="fr-FR" sz="2000" b="0" strike="noStrike" spc="-1">
              <a:solidFill>
                <a:schemeClr val="bg1"/>
              </a:solidFill>
              <a:latin typeface="Caladea" panose="02040503050406030204" charset="0"/>
              <a:cs typeface="Caladea" panose="02040503050406030204" charset="0"/>
            </a:endParaRPr>
          </a:p>
          <a:p>
            <a:pPr marL="343535" lvl="0" indent="-342900" algn="just">
              <a:lnSpc>
                <a:spcPct val="120000"/>
              </a:lnSpc>
              <a:buClr>
                <a:srgbClr val="FFFFFF"/>
              </a:buClr>
              <a:buFont typeface="Ubuntu" panose="020B0604030602030204" charset="0"/>
              <a:buChar char="•"/>
            </a:pPr>
            <a:r>
              <a:rPr lang="en-US" altLang="fr-FR" sz="2000" b="0" strike="noStrike" spc="-1">
                <a:solidFill>
                  <a:schemeClr val="bg1"/>
                </a:solidFill>
                <a:latin typeface="Caladea" panose="02040503050406030204" charset="0"/>
                <a:cs typeface="Caladea" panose="02040503050406030204" charset="0"/>
              </a:rPr>
              <a:t>Habitudes perdues :</a:t>
            </a:r>
            <a:endParaRPr lang="en-US" altLang="fr-FR"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Ubuntu" panose="020B0604030602030204" charset="0"/>
              <a:buChar char="•"/>
            </a:pPr>
            <a:r>
              <a:rPr lang="en-US" altLang="fr-FR" sz="2000" b="0" strike="noStrike" spc="-1">
                <a:solidFill>
                  <a:schemeClr val="bg1"/>
                </a:solidFill>
                <a:latin typeface="Caladea" panose="02040503050406030204" charset="0"/>
                <a:cs typeface="Caladea" panose="02040503050406030204" charset="0"/>
              </a:rPr>
              <a:t>Ecrire</a:t>
            </a:r>
            <a:endParaRPr lang="en-US" altLang="fr-FR"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Ubuntu" panose="020B0604030602030204" charset="0"/>
              <a:buChar char="•"/>
            </a:pPr>
            <a:r>
              <a:rPr lang="en-US" altLang="fr-FR" sz="2000" b="0" strike="noStrike" spc="-1">
                <a:solidFill>
                  <a:schemeClr val="bg1"/>
                </a:solidFill>
                <a:latin typeface="Caladea" panose="02040503050406030204" charset="0"/>
                <a:cs typeface="Caladea" panose="02040503050406030204" charset="0"/>
              </a:rPr>
              <a:t>Lire des livres papier</a:t>
            </a:r>
            <a:endParaRPr lang="en-US" altLang="fr-FR"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Ubuntu" panose="020B0604030602030204" charset="0"/>
              <a:buChar char="•"/>
            </a:pPr>
            <a:r>
              <a:rPr lang="en-US" altLang="fr-FR" sz="2000" b="0" strike="noStrike" spc="-1">
                <a:solidFill>
                  <a:schemeClr val="bg1"/>
                </a:solidFill>
                <a:latin typeface="Caladea" panose="02040503050406030204" charset="0"/>
                <a:cs typeface="Caladea" panose="02040503050406030204" charset="0"/>
              </a:rPr>
              <a:t>Retenir des informations</a:t>
            </a:r>
            <a:endParaRPr lang="en-US" altLang="fr-FR" sz="2000" b="0" strike="noStrike" spc="-1">
              <a:solidFill>
                <a:schemeClr val="bg1"/>
              </a:solidFill>
              <a:latin typeface="Caladea" panose="02040503050406030204" charset="0"/>
              <a:cs typeface="Caladea" panose="02040503050406030204" charset="0"/>
            </a:endParaRPr>
          </a:p>
          <a:p>
            <a:pPr marL="800735" lvl="1" indent="-342900" algn="just">
              <a:lnSpc>
                <a:spcPct val="120000"/>
              </a:lnSpc>
              <a:buClr>
                <a:srgbClr val="FFFFFF"/>
              </a:buClr>
              <a:buFont typeface="Ubuntu" panose="020B0604030602030204" charset="0"/>
              <a:buChar char="•"/>
            </a:pPr>
            <a:r>
              <a:rPr lang="en-US" altLang="fr-FR" sz="2000" b="0" strike="noStrike" spc="-1">
                <a:solidFill>
                  <a:schemeClr val="bg1"/>
                </a:solidFill>
                <a:latin typeface="Caladea" panose="02040503050406030204" charset="0"/>
                <a:cs typeface="Caladea" panose="02040503050406030204" charset="0"/>
              </a:rPr>
              <a:t>Etc. </a:t>
            </a:r>
            <a:endParaRPr lang="en-US" altLang="fr-FR" sz="2000" b="0" strike="noStrike" spc="-1">
              <a:solidFill>
                <a:schemeClr val="bg1"/>
              </a:solidFill>
              <a:latin typeface="Caladea" panose="02040503050406030204" charset="0"/>
              <a:cs typeface="Caladea" panose="02040503050406030204" charset="0"/>
            </a:endParaRPr>
          </a:p>
        </p:txBody>
      </p:sp>
      <p:sp>
        <p:nvSpPr>
          <p:cNvPr id="2" name="CustomShape 17"/>
          <p:cNvSpPr/>
          <p:nvPr/>
        </p:nvSpPr>
        <p:spPr>
          <a:xfrm>
            <a:off x="8813800" y="6538595"/>
            <a:ext cx="3216275" cy="27305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altLang="en-US" sz="1200" b="1" strike="noStrike" spc="-1">
                <a:solidFill>
                  <a:schemeClr val="bg1"/>
                </a:solidFill>
                <a:latin typeface="Caladea" panose="02040503050406030204" charset="0"/>
                <a:cs typeface="Caladea" panose="02040503050406030204" charset="0"/>
              </a:rPr>
              <a:t>Stella Bitchebe - BM Lyon - 11 Janvier 2022</a:t>
            </a:r>
            <a:endParaRPr lang="en-US" altLang="en-US" sz="1200" b="1" strike="noStrike" spc="-1">
              <a:solidFill>
                <a:schemeClr val="bg1"/>
              </a:solidFill>
              <a:latin typeface="Caladea" panose="02040503050406030204" charset="0"/>
              <a:cs typeface="Caladea" panose="02040503050406030204" charset="0"/>
            </a:endParaRPr>
          </a:p>
        </p:txBody>
      </p:sp>
      <p:pic>
        <p:nvPicPr>
          <p:cNvPr id="4" name="Image 3" descr="logo-bml"/>
          <p:cNvPicPr>
            <a:picLocks noChangeAspect="1"/>
          </p:cNvPicPr>
          <p:nvPr/>
        </p:nvPicPr>
        <p:blipFill>
          <a:blip r:embed="rId1"/>
          <a:stretch>
            <a:fillRect/>
          </a:stretch>
        </p:blipFill>
        <p:spPr>
          <a:xfrm>
            <a:off x="11189335" y="317500"/>
            <a:ext cx="708660" cy="887095"/>
          </a:xfrm>
          <a:prstGeom prst="rect">
            <a:avLst/>
          </a:prstGeom>
        </p:spPr>
      </p:pic>
      <p:sp>
        <p:nvSpPr>
          <p:cNvPr id="239" name="CustomShape 17"/>
          <p:cNvSpPr/>
          <p:nvPr/>
        </p:nvSpPr>
        <p:spPr>
          <a:xfrm>
            <a:off x="455295" y="6371590"/>
            <a:ext cx="436880" cy="27305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altLang="en-US" sz="1200" b="1" strike="noStrike" spc="-1">
                <a:solidFill>
                  <a:schemeClr val="bg1"/>
                </a:solidFill>
                <a:latin typeface="Caladea" panose="02040503050406030204" charset="0"/>
                <a:cs typeface="Caladea" panose="02040503050406030204" charset="0"/>
              </a:rPr>
              <a:t>3</a:t>
            </a:r>
            <a:r>
              <a:rPr lang="en-US" altLang="fr-FR" sz="1200" b="1" strike="noStrike" spc="-1">
                <a:solidFill>
                  <a:schemeClr val="bg1"/>
                </a:solidFill>
                <a:latin typeface="Caladea" panose="02040503050406030204" charset="0"/>
                <a:cs typeface="Caladea" panose="02040503050406030204" charset="0"/>
              </a:rPr>
              <a:t>/</a:t>
            </a:r>
            <a:r>
              <a:rPr lang="en-US" altLang="en-US" sz="1200" b="1" strike="noStrike" spc="-1">
                <a:solidFill>
                  <a:schemeClr val="bg1"/>
                </a:solidFill>
                <a:latin typeface="Caladea" panose="02040503050406030204" charset="0"/>
                <a:cs typeface="Caladea" panose="02040503050406030204" charset="0"/>
              </a:rPr>
              <a:t>11</a:t>
            </a:r>
            <a:endParaRPr lang="en-US" altLang="en-US" sz="1200" b="1" strike="noStrike" spc="-1">
              <a:solidFill>
                <a:schemeClr val="bg1"/>
              </a:solidFill>
              <a:latin typeface="Caladea" panose="02040503050406030204" charset="0"/>
              <a:cs typeface="Caladea" panose="02040503050406030204" charset="0"/>
            </a:endParaRPr>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3" name="TextShape 1"/>
          <p:cNvSpPr txBox="1"/>
          <p:nvPr/>
        </p:nvSpPr>
        <p:spPr>
          <a:xfrm>
            <a:off x="507240" y="542520"/>
            <a:ext cx="11008800" cy="642600"/>
          </a:xfrm>
          <a:prstGeom prst="rect">
            <a:avLst/>
          </a:prstGeom>
          <a:noFill/>
          <a:ln>
            <a:noFill/>
          </a:ln>
        </p:spPr>
        <p:txBody>
          <a:bodyPr>
            <a:normAutofit fontScale="90000" lnSpcReduction="10000"/>
          </a:bodyPr>
          <a:p>
            <a:pPr>
              <a:lnSpc>
                <a:spcPct val="90000"/>
              </a:lnSpc>
              <a:spcBef>
                <a:spcPts val="1000"/>
              </a:spcBef>
            </a:pPr>
            <a:r>
              <a:rPr lang="en-US" altLang="fr-FR" sz="4100" b="0" strike="noStrike" spc="-1">
                <a:solidFill>
                  <a:srgbClr val="70AD47"/>
                </a:solidFill>
                <a:latin typeface="Lato" panose="020F0602020204030203"/>
              </a:rPr>
              <a:t>Le Numérique Aujourd'hui</a:t>
            </a:r>
            <a:endParaRPr lang="en-US" altLang="fr-FR" sz="4100" b="0" strike="noStrike" spc="-1">
              <a:solidFill>
                <a:srgbClr val="70AD47"/>
              </a:solidFill>
              <a:latin typeface="Lato" panose="020F0602020204030203"/>
            </a:endParaRPr>
          </a:p>
        </p:txBody>
      </p:sp>
      <p:sp>
        <p:nvSpPr>
          <p:cNvPr id="224" name="Line 2"/>
          <p:cNvSpPr/>
          <p:nvPr/>
        </p:nvSpPr>
        <p:spPr>
          <a:xfrm flipH="1">
            <a:off x="9657000" y="6467040"/>
            <a:ext cx="1147680" cy="360"/>
          </a:xfrm>
          <a:prstGeom prst="line">
            <a:avLst/>
          </a:prstGeom>
          <a:ln>
            <a:solidFill>
              <a:srgbClr val="E6E6E6"/>
            </a:solidFill>
          </a:ln>
        </p:spPr>
        <p:style>
          <a:lnRef idx="1">
            <a:schemeClr val="accent1"/>
          </a:lnRef>
          <a:fillRef idx="0">
            <a:schemeClr val="accent1"/>
          </a:fillRef>
          <a:effectRef idx="0">
            <a:schemeClr val="accent1"/>
          </a:effectRef>
          <a:fontRef idx="minor"/>
        </p:style>
      </p:sp>
      <p:grpSp>
        <p:nvGrpSpPr>
          <p:cNvPr id="225" name="Group 3"/>
          <p:cNvGrpSpPr/>
          <p:nvPr/>
        </p:nvGrpSpPr>
        <p:grpSpPr>
          <a:xfrm>
            <a:off x="10805760" y="6444720"/>
            <a:ext cx="1091880" cy="45360"/>
            <a:chOff x="10805760" y="6444720"/>
            <a:chExt cx="1091880" cy="45360"/>
          </a:xfrm>
        </p:grpSpPr>
        <p:sp>
          <p:nvSpPr>
            <p:cNvPr id="226" name="CustomShape 4"/>
            <p:cNvSpPr/>
            <p:nvPr/>
          </p:nvSpPr>
          <p:spPr>
            <a:xfrm>
              <a:off x="11025000" y="6444720"/>
              <a:ext cx="218880" cy="45360"/>
            </a:xfrm>
            <a:prstGeom prst="rect">
              <a:avLst/>
            </a:prstGeom>
            <a:solidFill>
              <a:srgbClr val="899F1D"/>
            </a:solidFill>
            <a:ln>
              <a:noFill/>
            </a:ln>
          </p:spPr>
          <p:style>
            <a:lnRef idx="2">
              <a:schemeClr val="accent1">
                <a:shade val="50000"/>
              </a:schemeClr>
            </a:lnRef>
            <a:fillRef idx="1">
              <a:schemeClr val="accent1"/>
            </a:fillRef>
            <a:effectRef idx="0">
              <a:schemeClr val="accent1"/>
            </a:effectRef>
            <a:fontRef idx="minor"/>
          </p:style>
        </p:sp>
        <p:sp>
          <p:nvSpPr>
            <p:cNvPr id="227" name="CustomShape 5"/>
            <p:cNvSpPr/>
            <p:nvPr/>
          </p:nvSpPr>
          <p:spPr>
            <a:xfrm>
              <a:off x="11243160" y="6444720"/>
              <a:ext cx="218880" cy="45360"/>
            </a:xfrm>
            <a:prstGeom prst="rect">
              <a:avLst/>
            </a:prstGeom>
            <a:solidFill>
              <a:srgbClr val="C6DE4E"/>
            </a:solidFill>
            <a:ln>
              <a:noFill/>
            </a:ln>
          </p:spPr>
          <p:style>
            <a:lnRef idx="2">
              <a:schemeClr val="accent1">
                <a:shade val="50000"/>
              </a:schemeClr>
            </a:lnRef>
            <a:fillRef idx="1">
              <a:schemeClr val="accent1"/>
            </a:fillRef>
            <a:effectRef idx="0">
              <a:schemeClr val="accent1"/>
            </a:effectRef>
            <a:fontRef idx="minor"/>
          </p:style>
        </p:sp>
        <p:sp>
          <p:nvSpPr>
            <p:cNvPr id="228" name="CustomShape 6"/>
            <p:cNvSpPr/>
            <p:nvPr/>
          </p:nvSpPr>
          <p:spPr>
            <a:xfrm>
              <a:off x="11460960" y="6444720"/>
              <a:ext cx="218880" cy="4536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229" name="CustomShape 7"/>
            <p:cNvSpPr/>
            <p:nvPr/>
          </p:nvSpPr>
          <p:spPr>
            <a:xfrm>
              <a:off x="11678760" y="6444720"/>
              <a:ext cx="218880" cy="45360"/>
            </a:xfrm>
            <a:prstGeom prst="rect">
              <a:avLst/>
            </a:prstGeom>
            <a:solidFill>
              <a:srgbClr val="657515"/>
            </a:solidFill>
            <a:ln>
              <a:noFill/>
            </a:ln>
          </p:spPr>
          <p:style>
            <a:lnRef idx="2">
              <a:schemeClr val="accent1">
                <a:shade val="50000"/>
              </a:schemeClr>
            </a:lnRef>
            <a:fillRef idx="1">
              <a:schemeClr val="accent1"/>
            </a:fillRef>
            <a:effectRef idx="0">
              <a:schemeClr val="accent1"/>
            </a:effectRef>
            <a:fontRef idx="minor"/>
          </p:style>
        </p:sp>
        <p:sp>
          <p:nvSpPr>
            <p:cNvPr id="230" name="CustomShape 8"/>
            <p:cNvSpPr/>
            <p:nvPr/>
          </p:nvSpPr>
          <p:spPr>
            <a:xfrm>
              <a:off x="10805760" y="6444720"/>
              <a:ext cx="218880" cy="45360"/>
            </a:xfrm>
            <a:prstGeom prst="rect">
              <a:avLst/>
            </a:prstGeom>
            <a:solidFill>
              <a:srgbClr val="A1BC1F"/>
            </a:solidFill>
            <a:ln>
              <a:noFill/>
            </a:ln>
          </p:spPr>
          <p:style>
            <a:lnRef idx="2">
              <a:schemeClr val="accent1">
                <a:shade val="50000"/>
              </a:schemeClr>
            </a:lnRef>
            <a:fillRef idx="1">
              <a:schemeClr val="accent1"/>
            </a:fillRef>
            <a:effectRef idx="0">
              <a:schemeClr val="accent1"/>
            </a:effectRef>
            <a:fontRef idx="minor"/>
          </p:style>
        </p:sp>
      </p:grpSp>
      <p:grpSp>
        <p:nvGrpSpPr>
          <p:cNvPr id="231" name="Group 9"/>
          <p:cNvGrpSpPr/>
          <p:nvPr/>
        </p:nvGrpSpPr>
        <p:grpSpPr>
          <a:xfrm>
            <a:off x="204480" y="6390360"/>
            <a:ext cx="245880" cy="244800"/>
            <a:chOff x="204480" y="6390360"/>
            <a:chExt cx="245880" cy="244800"/>
          </a:xfrm>
        </p:grpSpPr>
        <p:sp>
          <p:nvSpPr>
            <p:cNvPr id="232" name="CustomShape 10"/>
            <p:cNvSpPr/>
            <p:nvPr/>
          </p:nvSpPr>
          <p:spPr>
            <a:xfrm>
              <a:off x="204480" y="6538320"/>
              <a:ext cx="96840" cy="9684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233" name="CustomShape 11"/>
            <p:cNvSpPr/>
            <p:nvPr/>
          </p:nvSpPr>
          <p:spPr>
            <a:xfrm rot="10800000">
              <a:off x="302400" y="6390360"/>
              <a:ext cx="147960" cy="14796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234" name="CustomShape 12"/>
            <p:cNvSpPr/>
            <p:nvPr/>
          </p:nvSpPr>
          <p:spPr>
            <a:xfrm rot="5400000">
              <a:off x="230760" y="6467040"/>
              <a:ext cx="50760" cy="5076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grpSp>
      <p:grpSp>
        <p:nvGrpSpPr>
          <p:cNvPr id="235" name="Group 13"/>
          <p:cNvGrpSpPr/>
          <p:nvPr/>
        </p:nvGrpSpPr>
        <p:grpSpPr>
          <a:xfrm>
            <a:off x="455040" y="422640"/>
            <a:ext cx="45360" cy="675360"/>
            <a:chOff x="455040" y="422640"/>
            <a:chExt cx="45360" cy="675360"/>
          </a:xfrm>
        </p:grpSpPr>
        <p:sp>
          <p:nvSpPr>
            <p:cNvPr id="236" name="CustomShape 14"/>
            <p:cNvSpPr/>
            <p:nvPr/>
          </p:nvSpPr>
          <p:spPr>
            <a:xfrm>
              <a:off x="455040" y="422640"/>
              <a:ext cx="45360" cy="675360"/>
            </a:xfrm>
            <a:prstGeom prst="rect">
              <a:avLst/>
            </a:prstGeom>
            <a:solidFill>
              <a:srgbClr val="A1BB22"/>
            </a:solidFill>
            <a:ln>
              <a:noFill/>
            </a:ln>
          </p:spPr>
          <p:style>
            <a:lnRef idx="2">
              <a:schemeClr val="accent1">
                <a:shade val="50000"/>
              </a:schemeClr>
            </a:lnRef>
            <a:fillRef idx="1">
              <a:schemeClr val="accent1"/>
            </a:fillRef>
            <a:effectRef idx="0">
              <a:schemeClr val="accent1"/>
            </a:effectRef>
            <a:fontRef idx="minor"/>
          </p:style>
        </p:sp>
        <p:sp>
          <p:nvSpPr>
            <p:cNvPr id="237" name="CustomShape 15"/>
            <p:cNvSpPr/>
            <p:nvPr/>
          </p:nvSpPr>
          <p:spPr>
            <a:xfrm>
              <a:off x="455040" y="893160"/>
              <a:ext cx="45360" cy="204480"/>
            </a:xfrm>
            <a:prstGeom prst="rect">
              <a:avLst/>
            </a:prstGeom>
            <a:solidFill>
              <a:schemeClr val="tx1">
                <a:lumMod val="95000"/>
                <a:lumOff val="5000"/>
                <a:alpha val="47000"/>
              </a:schemeClr>
            </a:solidFill>
            <a:ln>
              <a:noFill/>
            </a:ln>
          </p:spPr>
          <p:style>
            <a:lnRef idx="2">
              <a:schemeClr val="accent1">
                <a:shade val="50000"/>
              </a:schemeClr>
            </a:lnRef>
            <a:fillRef idx="1">
              <a:schemeClr val="accent1"/>
            </a:fillRef>
            <a:effectRef idx="0">
              <a:schemeClr val="accent1"/>
            </a:effectRef>
            <a:fontRef idx="minor"/>
          </p:style>
        </p:sp>
      </p:grpSp>
      <p:sp>
        <p:nvSpPr>
          <p:cNvPr id="238" name="CustomShape 16"/>
          <p:cNvSpPr/>
          <p:nvPr/>
        </p:nvSpPr>
        <p:spPr>
          <a:xfrm>
            <a:off x="736200" y="1736280"/>
            <a:ext cx="833400" cy="369000"/>
          </a:xfrm>
          <a:prstGeom prst="rect">
            <a:avLst/>
          </a:prstGeom>
          <a:noFill/>
          <a:ln>
            <a:noFill/>
          </a:ln>
        </p:spPr>
        <p:style>
          <a:lnRef idx="0">
            <a:srgbClr val="FFFFFF"/>
          </a:lnRef>
          <a:fillRef idx="0">
            <a:srgbClr val="FFFFFF"/>
          </a:fillRef>
          <a:effectRef idx="0">
            <a:srgbClr val="FFFFFF"/>
          </a:effectRef>
          <a:fontRef idx="minor"/>
        </p:style>
      </p:sp>
      <p:sp>
        <p:nvSpPr>
          <p:cNvPr id="240" name="CustomShape 18"/>
          <p:cNvSpPr/>
          <p:nvPr/>
        </p:nvSpPr>
        <p:spPr>
          <a:xfrm>
            <a:off x="735965" y="1544955"/>
            <a:ext cx="6197600" cy="15049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343535" indent="-342900" algn="just">
              <a:lnSpc>
                <a:spcPct val="120000"/>
              </a:lnSpc>
              <a:buClr>
                <a:srgbClr val="FFFFFF"/>
              </a:buClr>
              <a:buFont typeface="Arial" panose="02080604020202020204" pitchFamily="34" charset="0"/>
              <a:buChar char="•"/>
            </a:pPr>
            <a:r>
              <a:rPr lang="en-US" altLang="en-US" sz="2000" b="0" strike="noStrike" spc="-1">
                <a:solidFill>
                  <a:schemeClr val="bg1"/>
                </a:solidFill>
                <a:latin typeface="Caladea" panose="02040503050406030204" charset="0"/>
                <a:cs typeface="Caladea" panose="02040503050406030204" charset="0"/>
              </a:rPr>
              <a:t>Données stockées dans les data centres</a:t>
            </a:r>
            <a:endParaRPr lang="en-US" altLang="en-US" sz="2000" b="0" strike="noStrike" spc="-1">
              <a:solidFill>
                <a:schemeClr val="bg1"/>
              </a:solidFill>
              <a:latin typeface="Caladea" panose="02040503050406030204" charset="0"/>
              <a:cs typeface="Caladea" panose="02040503050406030204" charset="0"/>
            </a:endParaRPr>
          </a:p>
          <a:p>
            <a:pPr marL="343535" indent="-342900" algn="just">
              <a:lnSpc>
                <a:spcPct val="120000"/>
              </a:lnSpc>
              <a:buClr>
                <a:srgbClr val="FFFFFF"/>
              </a:buClr>
              <a:buFont typeface="Arial" panose="02080604020202020204" pitchFamily="34" charset="0"/>
              <a:buChar char="•"/>
            </a:pPr>
            <a:endParaRPr lang="en-US" altLang="en-US" sz="2000" b="0" strike="noStrike" spc="-1">
              <a:solidFill>
                <a:schemeClr val="bg1"/>
              </a:solidFill>
              <a:latin typeface="Caladea" panose="02040503050406030204" charset="0"/>
              <a:cs typeface="Caladea" panose="02040503050406030204" charset="0"/>
            </a:endParaRPr>
          </a:p>
          <a:p>
            <a:pPr marL="343535" indent="-342900" algn="just">
              <a:lnSpc>
                <a:spcPct val="120000"/>
              </a:lnSpc>
              <a:buClr>
                <a:srgbClr val="FFFFFF"/>
              </a:buClr>
              <a:buFont typeface="Arial" panose="02080604020202020204" pitchFamily="34" charset="0"/>
              <a:buChar char="•"/>
            </a:pPr>
            <a:endParaRPr lang="en-US" altLang="en-US" sz="2000" b="0" strike="noStrike" spc="-1">
              <a:solidFill>
                <a:schemeClr val="bg1"/>
              </a:solidFill>
              <a:latin typeface="Caladea" panose="02040503050406030204" charset="0"/>
              <a:cs typeface="Caladea" panose="02040503050406030204" charset="0"/>
            </a:endParaRPr>
          </a:p>
          <a:p>
            <a:pPr marL="343535" indent="-342900" algn="just">
              <a:lnSpc>
                <a:spcPct val="120000"/>
              </a:lnSpc>
              <a:buClr>
                <a:srgbClr val="FFFFFF"/>
              </a:buClr>
              <a:buFont typeface="Arial" panose="02080604020202020204" pitchFamily="34" charset="0"/>
              <a:buChar char="•"/>
            </a:pPr>
            <a:endParaRPr lang="en-US" altLang="en-US" sz="2000" b="0" strike="noStrike" spc="-1">
              <a:solidFill>
                <a:schemeClr val="bg1"/>
              </a:solidFill>
              <a:latin typeface="Caladea" panose="02040503050406030204" charset="0"/>
              <a:cs typeface="Caladea" panose="02040503050406030204" charset="0"/>
            </a:endParaRPr>
          </a:p>
        </p:txBody>
      </p:sp>
      <p:sp>
        <p:nvSpPr>
          <p:cNvPr id="2" name="CustomShape 17"/>
          <p:cNvSpPr/>
          <p:nvPr/>
        </p:nvSpPr>
        <p:spPr>
          <a:xfrm>
            <a:off x="8813800" y="6538595"/>
            <a:ext cx="3216275" cy="27305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altLang="en-US" sz="1200" b="1" strike="noStrike" spc="-1">
                <a:solidFill>
                  <a:schemeClr val="bg1"/>
                </a:solidFill>
                <a:latin typeface="Caladea" panose="02040503050406030204" charset="0"/>
                <a:cs typeface="Caladea" panose="02040503050406030204" charset="0"/>
              </a:rPr>
              <a:t>Stella Bitchebe - BM Lyon - 11 Janvier 2022</a:t>
            </a:r>
            <a:endParaRPr lang="en-US" altLang="en-US" sz="1200" b="1" strike="noStrike" spc="-1">
              <a:solidFill>
                <a:schemeClr val="bg1"/>
              </a:solidFill>
              <a:latin typeface="Caladea" panose="02040503050406030204" charset="0"/>
              <a:cs typeface="Caladea" panose="02040503050406030204" charset="0"/>
            </a:endParaRPr>
          </a:p>
        </p:txBody>
      </p:sp>
      <p:pic>
        <p:nvPicPr>
          <p:cNvPr id="4" name="Image 3" descr="logo-bml"/>
          <p:cNvPicPr>
            <a:picLocks noChangeAspect="1"/>
          </p:cNvPicPr>
          <p:nvPr/>
        </p:nvPicPr>
        <p:blipFill>
          <a:blip r:embed="rId1"/>
          <a:stretch>
            <a:fillRect/>
          </a:stretch>
        </p:blipFill>
        <p:spPr>
          <a:xfrm>
            <a:off x="11189335" y="317500"/>
            <a:ext cx="708660" cy="887095"/>
          </a:xfrm>
          <a:prstGeom prst="rect">
            <a:avLst/>
          </a:prstGeom>
        </p:spPr>
      </p:pic>
      <p:pic>
        <p:nvPicPr>
          <p:cNvPr id="9" name="Image 8" descr="datacenter1"/>
          <p:cNvPicPr>
            <a:picLocks noChangeAspect="1"/>
          </p:cNvPicPr>
          <p:nvPr/>
        </p:nvPicPr>
        <p:blipFill>
          <a:blip r:embed="rId2"/>
          <a:stretch>
            <a:fillRect/>
          </a:stretch>
        </p:blipFill>
        <p:spPr>
          <a:xfrm>
            <a:off x="7609205" y="1459230"/>
            <a:ext cx="3293110" cy="2197100"/>
          </a:xfrm>
          <a:prstGeom prst="rect">
            <a:avLst/>
          </a:prstGeom>
        </p:spPr>
      </p:pic>
      <p:sp>
        <p:nvSpPr>
          <p:cNvPr id="239" name="CustomShape 17"/>
          <p:cNvSpPr/>
          <p:nvPr/>
        </p:nvSpPr>
        <p:spPr>
          <a:xfrm>
            <a:off x="455295" y="6371590"/>
            <a:ext cx="436880" cy="27305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 altLang="en-US" sz="1200" b="1" strike="noStrike" spc="-1">
                <a:solidFill>
                  <a:schemeClr val="bg1"/>
                </a:solidFill>
                <a:latin typeface="Caladea" panose="02040503050406030204" charset="0"/>
                <a:cs typeface="Caladea" panose="02040503050406030204" charset="0"/>
              </a:rPr>
              <a:t>4</a:t>
            </a:r>
            <a:r>
              <a:rPr lang="en-US" altLang="fr-FR" sz="1200" b="1" strike="noStrike" spc="-1">
                <a:solidFill>
                  <a:schemeClr val="bg1"/>
                </a:solidFill>
                <a:latin typeface="Caladea" panose="02040503050406030204" charset="0"/>
                <a:cs typeface="Caladea" panose="02040503050406030204" charset="0"/>
              </a:rPr>
              <a:t>/</a:t>
            </a:r>
            <a:r>
              <a:rPr lang="en-US" altLang="en-US" sz="1200" b="1" strike="noStrike" spc="-1">
                <a:solidFill>
                  <a:schemeClr val="bg1"/>
                </a:solidFill>
                <a:latin typeface="Caladea" panose="02040503050406030204" charset="0"/>
                <a:cs typeface="Caladea" panose="02040503050406030204" charset="0"/>
              </a:rPr>
              <a:t>11</a:t>
            </a:r>
            <a:endParaRPr lang="en-US" altLang="en-US" sz="1200" b="1" strike="noStrike" spc="-1">
              <a:solidFill>
                <a:schemeClr val="bg1"/>
              </a:solidFill>
              <a:latin typeface="Caladea" panose="02040503050406030204" charset="0"/>
              <a:cs typeface="Caladea" panose="02040503050406030204" charset="0"/>
            </a:endParaRPr>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3" name="TextShape 1"/>
          <p:cNvSpPr txBox="1"/>
          <p:nvPr/>
        </p:nvSpPr>
        <p:spPr>
          <a:xfrm>
            <a:off x="507240" y="542520"/>
            <a:ext cx="11008800" cy="642600"/>
          </a:xfrm>
          <a:prstGeom prst="rect">
            <a:avLst/>
          </a:prstGeom>
          <a:noFill/>
          <a:ln>
            <a:noFill/>
          </a:ln>
        </p:spPr>
        <p:txBody>
          <a:bodyPr>
            <a:normAutofit fontScale="90000" lnSpcReduction="10000"/>
          </a:bodyPr>
          <a:p>
            <a:pPr>
              <a:lnSpc>
                <a:spcPct val="90000"/>
              </a:lnSpc>
              <a:spcBef>
                <a:spcPts val="1000"/>
              </a:spcBef>
            </a:pPr>
            <a:r>
              <a:rPr lang="en-US" altLang="fr-FR" sz="4100" b="0" strike="noStrike" spc="-1">
                <a:solidFill>
                  <a:srgbClr val="70AD47"/>
                </a:solidFill>
                <a:latin typeface="Lato" panose="020F0602020204030203"/>
              </a:rPr>
              <a:t>Le Numérique Aujourd'hui</a:t>
            </a:r>
            <a:endParaRPr lang="en-US" altLang="fr-FR" sz="4100" b="0" strike="noStrike" spc="-1">
              <a:solidFill>
                <a:srgbClr val="70AD47"/>
              </a:solidFill>
              <a:latin typeface="Lato" panose="020F0602020204030203"/>
            </a:endParaRPr>
          </a:p>
        </p:txBody>
      </p:sp>
      <p:sp>
        <p:nvSpPr>
          <p:cNvPr id="224" name="Line 2"/>
          <p:cNvSpPr/>
          <p:nvPr/>
        </p:nvSpPr>
        <p:spPr>
          <a:xfrm flipH="1">
            <a:off x="9657000" y="6467040"/>
            <a:ext cx="1147680" cy="360"/>
          </a:xfrm>
          <a:prstGeom prst="line">
            <a:avLst/>
          </a:prstGeom>
          <a:ln>
            <a:solidFill>
              <a:srgbClr val="E6E6E6"/>
            </a:solidFill>
          </a:ln>
        </p:spPr>
        <p:style>
          <a:lnRef idx="1">
            <a:schemeClr val="accent1"/>
          </a:lnRef>
          <a:fillRef idx="0">
            <a:schemeClr val="accent1"/>
          </a:fillRef>
          <a:effectRef idx="0">
            <a:schemeClr val="accent1"/>
          </a:effectRef>
          <a:fontRef idx="minor"/>
        </p:style>
      </p:sp>
      <p:grpSp>
        <p:nvGrpSpPr>
          <p:cNvPr id="225" name="Group 3"/>
          <p:cNvGrpSpPr/>
          <p:nvPr/>
        </p:nvGrpSpPr>
        <p:grpSpPr>
          <a:xfrm>
            <a:off x="10805760" y="6444720"/>
            <a:ext cx="1091880" cy="45360"/>
            <a:chOff x="10805760" y="6444720"/>
            <a:chExt cx="1091880" cy="45360"/>
          </a:xfrm>
        </p:grpSpPr>
        <p:sp>
          <p:nvSpPr>
            <p:cNvPr id="226" name="CustomShape 4"/>
            <p:cNvSpPr/>
            <p:nvPr/>
          </p:nvSpPr>
          <p:spPr>
            <a:xfrm>
              <a:off x="11025000" y="6444720"/>
              <a:ext cx="218880" cy="45360"/>
            </a:xfrm>
            <a:prstGeom prst="rect">
              <a:avLst/>
            </a:prstGeom>
            <a:solidFill>
              <a:srgbClr val="899F1D"/>
            </a:solidFill>
            <a:ln>
              <a:noFill/>
            </a:ln>
          </p:spPr>
          <p:style>
            <a:lnRef idx="2">
              <a:schemeClr val="accent1">
                <a:shade val="50000"/>
              </a:schemeClr>
            </a:lnRef>
            <a:fillRef idx="1">
              <a:schemeClr val="accent1"/>
            </a:fillRef>
            <a:effectRef idx="0">
              <a:schemeClr val="accent1"/>
            </a:effectRef>
            <a:fontRef idx="minor"/>
          </p:style>
        </p:sp>
        <p:sp>
          <p:nvSpPr>
            <p:cNvPr id="227" name="CustomShape 5"/>
            <p:cNvSpPr/>
            <p:nvPr/>
          </p:nvSpPr>
          <p:spPr>
            <a:xfrm>
              <a:off x="11243160" y="6444720"/>
              <a:ext cx="218880" cy="45360"/>
            </a:xfrm>
            <a:prstGeom prst="rect">
              <a:avLst/>
            </a:prstGeom>
            <a:solidFill>
              <a:srgbClr val="C6DE4E"/>
            </a:solidFill>
            <a:ln>
              <a:noFill/>
            </a:ln>
          </p:spPr>
          <p:style>
            <a:lnRef idx="2">
              <a:schemeClr val="accent1">
                <a:shade val="50000"/>
              </a:schemeClr>
            </a:lnRef>
            <a:fillRef idx="1">
              <a:schemeClr val="accent1"/>
            </a:fillRef>
            <a:effectRef idx="0">
              <a:schemeClr val="accent1"/>
            </a:effectRef>
            <a:fontRef idx="minor"/>
          </p:style>
        </p:sp>
        <p:sp>
          <p:nvSpPr>
            <p:cNvPr id="228" name="CustomShape 6"/>
            <p:cNvSpPr/>
            <p:nvPr/>
          </p:nvSpPr>
          <p:spPr>
            <a:xfrm>
              <a:off x="11460960" y="6444720"/>
              <a:ext cx="218880" cy="4536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229" name="CustomShape 7"/>
            <p:cNvSpPr/>
            <p:nvPr/>
          </p:nvSpPr>
          <p:spPr>
            <a:xfrm>
              <a:off x="11678760" y="6444720"/>
              <a:ext cx="218880" cy="45360"/>
            </a:xfrm>
            <a:prstGeom prst="rect">
              <a:avLst/>
            </a:prstGeom>
            <a:solidFill>
              <a:srgbClr val="657515"/>
            </a:solidFill>
            <a:ln>
              <a:noFill/>
            </a:ln>
          </p:spPr>
          <p:style>
            <a:lnRef idx="2">
              <a:schemeClr val="accent1">
                <a:shade val="50000"/>
              </a:schemeClr>
            </a:lnRef>
            <a:fillRef idx="1">
              <a:schemeClr val="accent1"/>
            </a:fillRef>
            <a:effectRef idx="0">
              <a:schemeClr val="accent1"/>
            </a:effectRef>
            <a:fontRef idx="minor"/>
          </p:style>
        </p:sp>
        <p:sp>
          <p:nvSpPr>
            <p:cNvPr id="230" name="CustomShape 8"/>
            <p:cNvSpPr/>
            <p:nvPr/>
          </p:nvSpPr>
          <p:spPr>
            <a:xfrm>
              <a:off x="10805760" y="6444720"/>
              <a:ext cx="218880" cy="45360"/>
            </a:xfrm>
            <a:prstGeom prst="rect">
              <a:avLst/>
            </a:prstGeom>
            <a:solidFill>
              <a:srgbClr val="A1BC1F"/>
            </a:solidFill>
            <a:ln>
              <a:noFill/>
            </a:ln>
          </p:spPr>
          <p:style>
            <a:lnRef idx="2">
              <a:schemeClr val="accent1">
                <a:shade val="50000"/>
              </a:schemeClr>
            </a:lnRef>
            <a:fillRef idx="1">
              <a:schemeClr val="accent1"/>
            </a:fillRef>
            <a:effectRef idx="0">
              <a:schemeClr val="accent1"/>
            </a:effectRef>
            <a:fontRef idx="minor"/>
          </p:style>
        </p:sp>
      </p:grpSp>
      <p:grpSp>
        <p:nvGrpSpPr>
          <p:cNvPr id="231" name="Group 9"/>
          <p:cNvGrpSpPr/>
          <p:nvPr/>
        </p:nvGrpSpPr>
        <p:grpSpPr>
          <a:xfrm>
            <a:off x="204480" y="6390360"/>
            <a:ext cx="245880" cy="244800"/>
            <a:chOff x="204480" y="6390360"/>
            <a:chExt cx="245880" cy="244800"/>
          </a:xfrm>
        </p:grpSpPr>
        <p:sp>
          <p:nvSpPr>
            <p:cNvPr id="232" name="CustomShape 10"/>
            <p:cNvSpPr/>
            <p:nvPr/>
          </p:nvSpPr>
          <p:spPr>
            <a:xfrm>
              <a:off x="204480" y="6538320"/>
              <a:ext cx="96840" cy="9684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233" name="CustomShape 11"/>
            <p:cNvSpPr/>
            <p:nvPr/>
          </p:nvSpPr>
          <p:spPr>
            <a:xfrm rot="10800000">
              <a:off x="302400" y="6390360"/>
              <a:ext cx="147960" cy="14796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234" name="CustomShape 12"/>
            <p:cNvSpPr/>
            <p:nvPr/>
          </p:nvSpPr>
          <p:spPr>
            <a:xfrm rot="5400000">
              <a:off x="230760" y="6467040"/>
              <a:ext cx="50760" cy="5076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grpSp>
      <p:grpSp>
        <p:nvGrpSpPr>
          <p:cNvPr id="235" name="Group 13"/>
          <p:cNvGrpSpPr/>
          <p:nvPr/>
        </p:nvGrpSpPr>
        <p:grpSpPr>
          <a:xfrm>
            <a:off x="455040" y="422640"/>
            <a:ext cx="45360" cy="675360"/>
            <a:chOff x="455040" y="422640"/>
            <a:chExt cx="45360" cy="675360"/>
          </a:xfrm>
        </p:grpSpPr>
        <p:sp>
          <p:nvSpPr>
            <p:cNvPr id="236" name="CustomShape 14"/>
            <p:cNvSpPr/>
            <p:nvPr/>
          </p:nvSpPr>
          <p:spPr>
            <a:xfrm>
              <a:off x="455040" y="422640"/>
              <a:ext cx="45360" cy="675360"/>
            </a:xfrm>
            <a:prstGeom prst="rect">
              <a:avLst/>
            </a:prstGeom>
            <a:solidFill>
              <a:srgbClr val="A1BB22"/>
            </a:solidFill>
            <a:ln>
              <a:noFill/>
            </a:ln>
          </p:spPr>
          <p:style>
            <a:lnRef idx="2">
              <a:schemeClr val="accent1">
                <a:shade val="50000"/>
              </a:schemeClr>
            </a:lnRef>
            <a:fillRef idx="1">
              <a:schemeClr val="accent1"/>
            </a:fillRef>
            <a:effectRef idx="0">
              <a:schemeClr val="accent1"/>
            </a:effectRef>
            <a:fontRef idx="minor"/>
          </p:style>
        </p:sp>
        <p:sp>
          <p:nvSpPr>
            <p:cNvPr id="237" name="CustomShape 15"/>
            <p:cNvSpPr/>
            <p:nvPr/>
          </p:nvSpPr>
          <p:spPr>
            <a:xfrm>
              <a:off x="455040" y="893160"/>
              <a:ext cx="45360" cy="204480"/>
            </a:xfrm>
            <a:prstGeom prst="rect">
              <a:avLst/>
            </a:prstGeom>
            <a:solidFill>
              <a:schemeClr val="tx1">
                <a:lumMod val="95000"/>
                <a:lumOff val="5000"/>
                <a:alpha val="47000"/>
              </a:schemeClr>
            </a:solidFill>
            <a:ln>
              <a:noFill/>
            </a:ln>
          </p:spPr>
          <p:style>
            <a:lnRef idx="2">
              <a:schemeClr val="accent1">
                <a:shade val="50000"/>
              </a:schemeClr>
            </a:lnRef>
            <a:fillRef idx="1">
              <a:schemeClr val="accent1"/>
            </a:fillRef>
            <a:effectRef idx="0">
              <a:schemeClr val="accent1"/>
            </a:effectRef>
            <a:fontRef idx="minor"/>
          </p:style>
        </p:sp>
      </p:grpSp>
      <p:sp>
        <p:nvSpPr>
          <p:cNvPr id="238" name="CustomShape 16"/>
          <p:cNvSpPr/>
          <p:nvPr/>
        </p:nvSpPr>
        <p:spPr>
          <a:xfrm>
            <a:off x="736200" y="1736280"/>
            <a:ext cx="833400" cy="369000"/>
          </a:xfrm>
          <a:prstGeom prst="rect">
            <a:avLst/>
          </a:prstGeom>
          <a:noFill/>
          <a:ln>
            <a:noFill/>
          </a:ln>
        </p:spPr>
        <p:style>
          <a:lnRef idx="0">
            <a:srgbClr val="FFFFFF"/>
          </a:lnRef>
          <a:fillRef idx="0">
            <a:srgbClr val="FFFFFF"/>
          </a:fillRef>
          <a:effectRef idx="0">
            <a:srgbClr val="FFFFFF"/>
          </a:effectRef>
          <a:fontRef idx="minor"/>
        </p:style>
      </p:sp>
      <p:sp>
        <p:nvSpPr>
          <p:cNvPr id="240" name="CustomShape 18"/>
          <p:cNvSpPr/>
          <p:nvPr/>
        </p:nvSpPr>
        <p:spPr>
          <a:xfrm>
            <a:off x="735965" y="1544955"/>
            <a:ext cx="6197600" cy="15049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343535" indent="-342900" algn="just">
              <a:lnSpc>
                <a:spcPct val="120000"/>
              </a:lnSpc>
              <a:buClr>
                <a:srgbClr val="FFFFFF"/>
              </a:buClr>
              <a:buFont typeface="Arial" panose="02080604020202020204" pitchFamily="34" charset="0"/>
              <a:buChar char="•"/>
            </a:pPr>
            <a:r>
              <a:rPr lang="en-US" altLang="en-US" sz="2000" b="0" strike="noStrike" spc="-1">
                <a:solidFill>
                  <a:schemeClr val="bg1"/>
                </a:solidFill>
                <a:latin typeface="Caladea" panose="02040503050406030204" charset="0"/>
                <a:cs typeface="Caladea" panose="02040503050406030204" charset="0"/>
              </a:rPr>
              <a:t>Données stockées dans les data centres</a:t>
            </a:r>
            <a:endParaRPr lang="en-US" altLang="en-US" sz="2000" b="0" strike="noStrike" spc="-1">
              <a:solidFill>
                <a:schemeClr val="bg1"/>
              </a:solidFill>
              <a:latin typeface="Caladea" panose="02040503050406030204" charset="0"/>
              <a:cs typeface="Caladea" panose="02040503050406030204" charset="0"/>
            </a:endParaRPr>
          </a:p>
          <a:p>
            <a:pPr marL="343535" indent="-342900" algn="just">
              <a:lnSpc>
                <a:spcPct val="120000"/>
              </a:lnSpc>
              <a:buClr>
                <a:srgbClr val="FFFFFF"/>
              </a:buClr>
              <a:buFont typeface="Arial" panose="02080604020202020204" pitchFamily="34" charset="0"/>
              <a:buChar char="•"/>
            </a:pPr>
            <a:endParaRPr lang="en-US" altLang="fr-FR" sz="2000" b="0" strike="noStrike" spc="-1">
              <a:solidFill>
                <a:schemeClr val="bg1"/>
              </a:solidFill>
              <a:latin typeface="Caladea" panose="02040503050406030204" charset="0"/>
              <a:cs typeface="Caladea" panose="02040503050406030204" charset="0"/>
            </a:endParaRPr>
          </a:p>
          <a:p>
            <a:pPr marL="343535" indent="-342900" algn="just">
              <a:lnSpc>
                <a:spcPct val="120000"/>
              </a:lnSpc>
              <a:buClr>
                <a:srgbClr val="FFFFFF"/>
              </a:buClr>
              <a:buFont typeface="Arial" panose="02080604020202020204" pitchFamily="34" charset="0"/>
              <a:buChar char="•"/>
            </a:pPr>
            <a:r>
              <a:rPr lang="en-US" altLang="en-US" sz="2000" b="0" strike="noStrike" spc="-1">
                <a:solidFill>
                  <a:schemeClr val="bg1"/>
                </a:solidFill>
                <a:latin typeface="Caladea" panose="02040503050406030204" charset="0"/>
                <a:cs typeface="Caladea" panose="02040503050406030204" charset="0"/>
              </a:rPr>
              <a:t>Serveurs de data centres constamment allumés</a:t>
            </a:r>
            <a:endParaRPr lang="en-US" altLang="en-US" sz="2000" b="0" strike="noStrike" spc="-1">
              <a:solidFill>
                <a:schemeClr val="bg1"/>
              </a:solidFill>
              <a:latin typeface="Caladea" panose="02040503050406030204" charset="0"/>
              <a:cs typeface="Caladea" panose="02040503050406030204" charset="0"/>
            </a:endParaRPr>
          </a:p>
          <a:p>
            <a:pPr marL="343535" indent="-342900" algn="just">
              <a:lnSpc>
                <a:spcPct val="120000"/>
              </a:lnSpc>
              <a:buClr>
                <a:srgbClr val="FFFFFF"/>
              </a:buClr>
              <a:buFont typeface="Arial" panose="02080604020202020204" pitchFamily="34" charset="0"/>
              <a:buChar char="•"/>
            </a:pPr>
            <a:endParaRPr lang="en-US" altLang="en-US" sz="2000" b="0" strike="noStrike" spc="-1">
              <a:solidFill>
                <a:schemeClr val="bg1"/>
              </a:solidFill>
              <a:latin typeface="Caladea" panose="02040503050406030204" charset="0"/>
              <a:cs typeface="Caladea" panose="02040503050406030204" charset="0"/>
            </a:endParaRPr>
          </a:p>
          <a:p>
            <a:pPr marL="343535" indent="-342900" algn="just">
              <a:lnSpc>
                <a:spcPct val="120000"/>
              </a:lnSpc>
              <a:buClr>
                <a:srgbClr val="FFFFFF"/>
              </a:buClr>
              <a:buFont typeface="Arial" panose="02080604020202020204" pitchFamily="34" charset="0"/>
              <a:buChar char="•"/>
            </a:pPr>
            <a:endParaRPr lang="en-US" altLang="en-US" sz="2000" b="0" strike="noStrike" spc="-1">
              <a:solidFill>
                <a:schemeClr val="bg1"/>
              </a:solidFill>
              <a:latin typeface="Caladea" panose="02040503050406030204" charset="0"/>
              <a:cs typeface="Caladea" panose="02040503050406030204" charset="0"/>
            </a:endParaRPr>
          </a:p>
        </p:txBody>
      </p:sp>
      <p:sp>
        <p:nvSpPr>
          <p:cNvPr id="2" name="CustomShape 17"/>
          <p:cNvSpPr/>
          <p:nvPr/>
        </p:nvSpPr>
        <p:spPr>
          <a:xfrm>
            <a:off x="8813800" y="6538595"/>
            <a:ext cx="3216275" cy="27305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altLang="en-US" sz="1200" b="1" strike="noStrike" spc="-1">
                <a:solidFill>
                  <a:schemeClr val="bg1"/>
                </a:solidFill>
                <a:latin typeface="Caladea" panose="02040503050406030204" charset="0"/>
                <a:cs typeface="Caladea" panose="02040503050406030204" charset="0"/>
              </a:rPr>
              <a:t>Stella Bitchebe - BM Lyon - 11 Janvier 2022</a:t>
            </a:r>
            <a:endParaRPr lang="en-US" altLang="en-US" sz="1200" b="1" strike="noStrike" spc="-1">
              <a:solidFill>
                <a:schemeClr val="bg1"/>
              </a:solidFill>
              <a:latin typeface="Caladea" panose="02040503050406030204" charset="0"/>
              <a:cs typeface="Caladea" panose="02040503050406030204" charset="0"/>
            </a:endParaRPr>
          </a:p>
        </p:txBody>
      </p:sp>
      <p:pic>
        <p:nvPicPr>
          <p:cNvPr id="4" name="Image 3" descr="logo-bml"/>
          <p:cNvPicPr>
            <a:picLocks noChangeAspect="1"/>
          </p:cNvPicPr>
          <p:nvPr/>
        </p:nvPicPr>
        <p:blipFill>
          <a:blip r:embed="rId1"/>
          <a:stretch>
            <a:fillRect/>
          </a:stretch>
        </p:blipFill>
        <p:spPr>
          <a:xfrm>
            <a:off x="11189335" y="317500"/>
            <a:ext cx="708660" cy="887095"/>
          </a:xfrm>
          <a:prstGeom prst="rect">
            <a:avLst/>
          </a:prstGeom>
        </p:spPr>
      </p:pic>
      <p:pic>
        <p:nvPicPr>
          <p:cNvPr id="3" name="Image 2" descr="datacenter1"/>
          <p:cNvPicPr>
            <a:picLocks noChangeAspect="1"/>
          </p:cNvPicPr>
          <p:nvPr/>
        </p:nvPicPr>
        <p:blipFill>
          <a:blip r:embed="rId2"/>
          <a:stretch>
            <a:fillRect/>
          </a:stretch>
        </p:blipFill>
        <p:spPr>
          <a:xfrm>
            <a:off x="7609205" y="1459230"/>
            <a:ext cx="3293110" cy="2197100"/>
          </a:xfrm>
          <a:prstGeom prst="rect">
            <a:avLst/>
          </a:prstGeom>
        </p:spPr>
      </p:pic>
      <p:sp>
        <p:nvSpPr>
          <p:cNvPr id="239" name="CustomShape 17"/>
          <p:cNvSpPr/>
          <p:nvPr/>
        </p:nvSpPr>
        <p:spPr>
          <a:xfrm>
            <a:off x="455295" y="6371590"/>
            <a:ext cx="436880" cy="27305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altLang="en-US" sz="1200" b="1" strike="noStrike" spc="-1">
                <a:solidFill>
                  <a:schemeClr val="bg1"/>
                </a:solidFill>
                <a:latin typeface="Caladea" panose="02040503050406030204" charset="0"/>
                <a:cs typeface="Caladea" panose="02040503050406030204" charset="0"/>
              </a:rPr>
              <a:t>4</a:t>
            </a:r>
            <a:r>
              <a:rPr lang="en-US" altLang="fr-FR" sz="1200" b="1" strike="noStrike" spc="-1">
                <a:solidFill>
                  <a:schemeClr val="bg1"/>
                </a:solidFill>
                <a:latin typeface="Caladea" panose="02040503050406030204" charset="0"/>
                <a:cs typeface="Caladea" panose="02040503050406030204" charset="0"/>
              </a:rPr>
              <a:t>/</a:t>
            </a:r>
            <a:r>
              <a:rPr lang="en-US" altLang="en-US" sz="1200" b="1" strike="noStrike" spc="-1">
                <a:solidFill>
                  <a:schemeClr val="bg1"/>
                </a:solidFill>
                <a:latin typeface="Caladea" panose="02040503050406030204" charset="0"/>
                <a:cs typeface="Caladea" panose="02040503050406030204" charset="0"/>
              </a:rPr>
              <a:t>11</a:t>
            </a:r>
            <a:endParaRPr lang="en-US" altLang="en-US" sz="1200" b="1" strike="noStrike" spc="-1">
              <a:solidFill>
                <a:schemeClr val="bg1"/>
              </a:solidFill>
              <a:latin typeface="Caladea" panose="02040503050406030204" charset="0"/>
              <a:cs typeface="Caladea" panose="02040503050406030204" charset="0"/>
            </a:endParaRPr>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3" name="TextShape 1"/>
          <p:cNvSpPr txBox="1"/>
          <p:nvPr/>
        </p:nvSpPr>
        <p:spPr>
          <a:xfrm>
            <a:off x="507240" y="542520"/>
            <a:ext cx="11008800" cy="642600"/>
          </a:xfrm>
          <a:prstGeom prst="rect">
            <a:avLst/>
          </a:prstGeom>
          <a:noFill/>
          <a:ln>
            <a:noFill/>
          </a:ln>
        </p:spPr>
        <p:txBody>
          <a:bodyPr>
            <a:normAutofit fontScale="90000" lnSpcReduction="10000"/>
          </a:bodyPr>
          <a:p>
            <a:pPr>
              <a:lnSpc>
                <a:spcPct val="90000"/>
              </a:lnSpc>
              <a:spcBef>
                <a:spcPts val="1000"/>
              </a:spcBef>
            </a:pPr>
            <a:r>
              <a:rPr lang="en-US" altLang="fr-FR" sz="4100" b="0" strike="noStrike" spc="-1">
                <a:solidFill>
                  <a:srgbClr val="70AD47"/>
                </a:solidFill>
                <a:latin typeface="Lato" panose="020F0602020204030203"/>
              </a:rPr>
              <a:t>Le Numérique Aujourd'hui</a:t>
            </a:r>
            <a:endParaRPr lang="en-US" altLang="fr-FR" sz="4100" b="0" strike="noStrike" spc="-1">
              <a:solidFill>
                <a:srgbClr val="70AD47"/>
              </a:solidFill>
              <a:latin typeface="Lato" panose="020F0602020204030203"/>
            </a:endParaRPr>
          </a:p>
        </p:txBody>
      </p:sp>
      <p:sp>
        <p:nvSpPr>
          <p:cNvPr id="224" name="Line 2"/>
          <p:cNvSpPr/>
          <p:nvPr/>
        </p:nvSpPr>
        <p:spPr>
          <a:xfrm flipH="1">
            <a:off x="9657000" y="6467040"/>
            <a:ext cx="1147680" cy="360"/>
          </a:xfrm>
          <a:prstGeom prst="line">
            <a:avLst/>
          </a:prstGeom>
          <a:ln>
            <a:solidFill>
              <a:srgbClr val="E6E6E6"/>
            </a:solidFill>
          </a:ln>
        </p:spPr>
        <p:style>
          <a:lnRef idx="1">
            <a:schemeClr val="accent1"/>
          </a:lnRef>
          <a:fillRef idx="0">
            <a:schemeClr val="accent1"/>
          </a:fillRef>
          <a:effectRef idx="0">
            <a:schemeClr val="accent1"/>
          </a:effectRef>
          <a:fontRef idx="minor"/>
        </p:style>
      </p:sp>
      <p:grpSp>
        <p:nvGrpSpPr>
          <p:cNvPr id="225" name="Group 3"/>
          <p:cNvGrpSpPr/>
          <p:nvPr/>
        </p:nvGrpSpPr>
        <p:grpSpPr>
          <a:xfrm>
            <a:off x="10805760" y="6444720"/>
            <a:ext cx="1091880" cy="45360"/>
            <a:chOff x="10805760" y="6444720"/>
            <a:chExt cx="1091880" cy="45360"/>
          </a:xfrm>
        </p:grpSpPr>
        <p:sp>
          <p:nvSpPr>
            <p:cNvPr id="226" name="CustomShape 4"/>
            <p:cNvSpPr/>
            <p:nvPr/>
          </p:nvSpPr>
          <p:spPr>
            <a:xfrm>
              <a:off x="11025000" y="6444720"/>
              <a:ext cx="218880" cy="45360"/>
            </a:xfrm>
            <a:prstGeom prst="rect">
              <a:avLst/>
            </a:prstGeom>
            <a:solidFill>
              <a:srgbClr val="899F1D"/>
            </a:solidFill>
            <a:ln>
              <a:noFill/>
            </a:ln>
          </p:spPr>
          <p:style>
            <a:lnRef idx="2">
              <a:schemeClr val="accent1">
                <a:shade val="50000"/>
              </a:schemeClr>
            </a:lnRef>
            <a:fillRef idx="1">
              <a:schemeClr val="accent1"/>
            </a:fillRef>
            <a:effectRef idx="0">
              <a:schemeClr val="accent1"/>
            </a:effectRef>
            <a:fontRef idx="minor"/>
          </p:style>
        </p:sp>
        <p:sp>
          <p:nvSpPr>
            <p:cNvPr id="227" name="CustomShape 5"/>
            <p:cNvSpPr/>
            <p:nvPr/>
          </p:nvSpPr>
          <p:spPr>
            <a:xfrm>
              <a:off x="11243160" y="6444720"/>
              <a:ext cx="218880" cy="45360"/>
            </a:xfrm>
            <a:prstGeom prst="rect">
              <a:avLst/>
            </a:prstGeom>
            <a:solidFill>
              <a:srgbClr val="C6DE4E"/>
            </a:solidFill>
            <a:ln>
              <a:noFill/>
            </a:ln>
          </p:spPr>
          <p:style>
            <a:lnRef idx="2">
              <a:schemeClr val="accent1">
                <a:shade val="50000"/>
              </a:schemeClr>
            </a:lnRef>
            <a:fillRef idx="1">
              <a:schemeClr val="accent1"/>
            </a:fillRef>
            <a:effectRef idx="0">
              <a:schemeClr val="accent1"/>
            </a:effectRef>
            <a:fontRef idx="minor"/>
          </p:style>
        </p:sp>
        <p:sp>
          <p:nvSpPr>
            <p:cNvPr id="228" name="CustomShape 6"/>
            <p:cNvSpPr/>
            <p:nvPr/>
          </p:nvSpPr>
          <p:spPr>
            <a:xfrm>
              <a:off x="11460960" y="6444720"/>
              <a:ext cx="218880" cy="4536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229" name="CustomShape 7"/>
            <p:cNvSpPr/>
            <p:nvPr/>
          </p:nvSpPr>
          <p:spPr>
            <a:xfrm>
              <a:off x="11678760" y="6444720"/>
              <a:ext cx="218880" cy="45360"/>
            </a:xfrm>
            <a:prstGeom prst="rect">
              <a:avLst/>
            </a:prstGeom>
            <a:solidFill>
              <a:srgbClr val="657515"/>
            </a:solidFill>
            <a:ln>
              <a:noFill/>
            </a:ln>
          </p:spPr>
          <p:style>
            <a:lnRef idx="2">
              <a:schemeClr val="accent1">
                <a:shade val="50000"/>
              </a:schemeClr>
            </a:lnRef>
            <a:fillRef idx="1">
              <a:schemeClr val="accent1"/>
            </a:fillRef>
            <a:effectRef idx="0">
              <a:schemeClr val="accent1"/>
            </a:effectRef>
            <a:fontRef idx="minor"/>
          </p:style>
        </p:sp>
        <p:sp>
          <p:nvSpPr>
            <p:cNvPr id="230" name="CustomShape 8"/>
            <p:cNvSpPr/>
            <p:nvPr/>
          </p:nvSpPr>
          <p:spPr>
            <a:xfrm>
              <a:off x="10805760" y="6444720"/>
              <a:ext cx="218880" cy="45360"/>
            </a:xfrm>
            <a:prstGeom prst="rect">
              <a:avLst/>
            </a:prstGeom>
            <a:solidFill>
              <a:srgbClr val="A1BC1F"/>
            </a:solidFill>
            <a:ln>
              <a:noFill/>
            </a:ln>
          </p:spPr>
          <p:style>
            <a:lnRef idx="2">
              <a:schemeClr val="accent1">
                <a:shade val="50000"/>
              </a:schemeClr>
            </a:lnRef>
            <a:fillRef idx="1">
              <a:schemeClr val="accent1"/>
            </a:fillRef>
            <a:effectRef idx="0">
              <a:schemeClr val="accent1"/>
            </a:effectRef>
            <a:fontRef idx="minor"/>
          </p:style>
        </p:sp>
      </p:grpSp>
      <p:grpSp>
        <p:nvGrpSpPr>
          <p:cNvPr id="231" name="Group 9"/>
          <p:cNvGrpSpPr/>
          <p:nvPr/>
        </p:nvGrpSpPr>
        <p:grpSpPr>
          <a:xfrm>
            <a:off x="204480" y="6390360"/>
            <a:ext cx="245880" cy="244800"/>
            <a:chOff x="204480" y="6390360"/>
            <a:chExt cx="245880" cy="244800"/>
          </a:xfrm>
        </p:grpSpPr>
        <p:sp>
          <p:nvSpPr>
            <p:cNvPr id="232" name="CustomShape 10"/>
            <p:cNvSpPr/>
            <p:nvPr/>
          </p:nvSpPr>
          <p:spPr>
            <a:xfrm>
              <a:off x="204480" y="6538320"/>
              <a:ext cx="96840" cy="9684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233" name="CustomShape 11"/>
            <p:cNvSpPr/>
            <p:nvPr/>
          </p:nvSpPr>
          <p:spPr>
            <a:xfrm rot="10800000">
              <a:off x="302400" y="6390360"/>
              <a:ext cx="147960" cy="14796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234" name="CustomShape 12"/>
            <p:cNvSpPr/>
            <p:nvPr/>
          </p:nvSpPr>
          <p:spPr>
            <a:xfrm rot="5400000">
              <a:off x="230760" y="6467040"/>
              <a:ext cx="50760" cy="50760"/>
            </a:xfrm>
            <a:prstGeom prst="teardrop">
              <a:avLst>
                <a:gd name="adj" fmla="val 100000"/>
              </a:avLst>
            </a:prstGeom>
            <a:noFill/>
            <a:ln w="9360">
              <a:solidFill>
                <a:schemeClr val="bg1">
                  <a:lumMod val="85000"/>
                </a:schemeClr>
              </a:solidFill>
            </a:ln>
          </p:spPr>
          <p:style>
            <a:lnRef idx="2">
              <a:schemeClr val="accent1">
                <a:shade val="50000"/>
              </a:schemeClr>
            </a:lnRef>
            <a:fillRef idx="1">
              <a:schemeClr val="accent1"/>
            </a:fillRef>
            <a:effectRef idx="0">
              <a:schemeClr val="accent1"/>
            </a:effectRef>
            <a:fontRef idx="minor"/>
          </p:style>
        </p:sp>
      </p:grpSp>
      <p:grpSp>
        <p:nvGrpSpPr>
          <p:cNvPr id="235" name="Group 13"/>
          <p:cNvGrpSpPr/>
          <p:nvPr/>
        </p:nvGrpSpPr>
        <p:grpSpPr>
          <a:xfrm>
            <a:off x="455040" y="422640"/>
            <a:ext cx="45360" cy="675360"/>
            <a:chOff x="455040" y="422640"/>
            <a:chExt cx="45360" cy="675360"/>
          </a:xfrm>
        </p:grpSpPr>
        <p:sp>
          <p:nvSpPr>
            <p:cNvPr id="236" name="CustomShape 14"/>
            <p:cNvSpPr/>
            <p:nvPr/>
          </p:nvSpPr>
          <p:spPr>
            <a:xfrm>
              <a:off x="455040" y="422640"/>
              <a:ext cx="45360" cy="675360"/>
            </a:xfrm>
            <a:prstGeom prst="rect">
              <a:avLst/>
            </a:prstGeom>
            <a:solidFill>
              <a:srgbClr val="A1BB22"/>
            </a:solidFill>
            <a:ln>
              <a:noFill/>
            </a:ln>
          </p:spPr>
          <p:style>
            <a:lnRef idx="2">
              <a:schemeClr val="accent1">
                <a:shade val="50000"/>
              </a:schemeClr>
            </a:lnRef>
            <a:fillRef idx="1">
              <a:schemeClr val="accent1"/>
            </a:fillRef>
            <a:effectRef idx="0">
              <a:schemeClr val="accent1"/>
            </a:effectRef>
            <a:fontRef idx="minor"/>
          </p:style>
        </p:sp>
        <p:sp>
          <p:nvSpPr>
            <p:cNvPr id="237" name="CustomShape 15"/>
            <p:cNvSpPr/>
            <p:nvPr/>
          </p:nvSpPr>
          <p:spPr>
            <a:xfrm>
              <a:off x="455040" y="893160"/>
              <a:ext cx="45360" cy="204480"/>
            </a:xfrm>
            <a:prstGeom prst="rect">
              <a:avLst/>
            </a:prstGeom>
            <a:solidFill>
              <a:schemeClr val="tx1">
                <a:lumMod val="95000"/>
                <a:lumOff val="5000"/>
                <a:alpha val="47000"/>
              </a:schemeClr>
            </a:solidFill>
            <a:ln>
              <a:noFill/>
            </a:ln>
          </p:spPr>
          <p:style>
            <a:lnRef idx="2">
              <a:schemeClr val="accent1">
                <a:shade val="50000"/>
              </a:schemeClr>
            </a:lnRef>
            <a:fillRef idx="1">
              <a:schemeClr val="accent1"/>
            </a:fillRef>
            <a:effectRef idx="0">
              <a:schemeClr val="accent1"/>
            </a:effectRef>
            <a:fontRef idx="minor"/>
          </p:style>
        </p:sp>
      </p:grpSp>
      <p:sp>
        <p:nvSpPr>
          <p:cNvPr id="238" name="CustomShape 16"/>
          <p:cNvSpPr/>
          <p:nvPr/>
        </p:nvSpPr>
        <p:spPr>
          <a:xfrm>
            <a:off x="736200" y="1736280"/>
            <a:ext cx="833400" cy="369000"/>
          </a:xfrm>
          <a:prstGeom prst="rect">
            <a:avLst/>
          </a:prstGeom>
          <a:noFill/>
          <a:ln>
            <a:noFill/>
          </a:ln>
        </p:spPr>
        <p:style>
          <a:lnRef idx="0">
            <a:srgbClr val="FFFFFF"/>
          </a:lnRef>
          <a:fillRef idx="0">
            <a:srgbClr val="FFFFFF"/>
          </a:fillRef>
          <a:effectRef idx="0">
            <a:srgbClr val="FFFFFF"/>
          </a:effectRef>
          <a:fontRef idx="minor"/>
        </p:style>
      </p:sp>
      <p:sp>
        <p:nvSpPr>
          <p:cNvPr id="240" name="CustomShape 18"/>
          <p:cNvSpPr/>
          <p:nvPr/>
        </p:nvSpPr>
        <p:spPr>
          <a:xfrm>
            <a:off x="735965" y="1544955"/>
            <a:ext cx="6197600" cy="15049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343535" indent="-342900" algn="just">
              <a:lnSpc>
                <a:spcPct val="120000"/>
              </a:lnSpc>
              <a:buClr>
                <a:srgbClr val="FFFFFF"/>
              </a:buClr>
              <a:buFont typeface="Arial" panose="02080604020202020204" pitchFamily="34" charset="0"/>
              <a:buChar char="•"/>
            </a:pPr>
            <a:r>
              <a:rPr lang="en-US" altLang="en-US" sz="2000" b="0" strike="noStrike" spc="-1">
                <a:solidFill>
                  <a:schemeClr val="bg1"/>
                </a:solidFill>
                <a:latin typeface="Caladea" panose="02040503050406030204" charset="0"/>
                <a:cs typeface="Caladea" panose="02040503050406030204" charset="0"/>
              </a:rPr>
              <a:t>Données stockées dans les data centres</a:t>
            </a:r>
            <a:endParaRPr lang="en-US" altLang="en-US" sz="2000" b="0" strike="noStrike" spc="-1">
              <a:solidFill>
                <a:schemeClr val="bg1"/>
              </a:solidFill>
              <a:latin typeface="Caladea" panose="02040503050406030204" charset="0"/>
              <a:cs typeface="Caladea" panose="02040503050406030204" charset="0"/>
            </a:endParaRPr>
          </a:p>
          <a:p>
            <a:pPr marL="343535" indent="-342900" algn="just">
              <a:lnSpc>
                <a:spcPct val="120000"/>
              </a:lnSpc>
              <a:buClr>
                <a:srgbClr val="FFFFFF"/>
              </a:buClr>
              <a:buFont typeface="Arial" panose="02080604020202020204" pitchFamily="34" charset="0"/>
              <a:buChar char="•"/>
            </a:pPr>
            <a:endParaRPr lang="en-US" altLang="fr-FR" sz="2000" b="0" strike="noStrike" spc="-1">
              <a:solidFill>
                <a:schemeClr val="bg1"/>
              </a:solidFill>
              <a:latin typeface="Caladea" panose="02040503050406030204" charset="0"/>
              <a:cs typeface="Caladea" panose="02040503050406030204" charset="0"/>
            </a:endParaRPr>
          </a:p>
          <a:p>
            <a:pPr marL="343535" indent="-342900" algn="just">
              <a:lnSpc>
                <a:spcPct val="120000"/>
              </a:lnSpc>
              <a:buClr>
                <a:srgbClr val="FFFFFF"/>
              </a:buClr>
              <a:buFont typeface="Arial" panose="02080604020202020204" pitchFamily="34" charset="0"/>
              <a:buChar char="•"/>
            </a:pPr>
            <a:r>
              <a:rPr lang="en-US" altLang="en-US" sz="2000" b="0" strike="noStrike" spc="-1">
                <a:solidFill>
                  <a:schemeClr val="bg1"/>
                </a:solidFill>
                <a:latin typeface="Caladea" panose="02040503050406030204" charset="0"/>
                <a:cs typeface="Caladea" panose="02040503050406030204" charset="0"/>
              </a:rPr>
              <a:t>Serveurs de data centres constamment allumés</a:t>
            </a:r>
            <a:endParaRPr lang="en-US" altLang="en-US" sz="2000" b="0" strike="noStrike" spc="-1">
              <a:solidFill>
                <a:schemeClr val="bg1"/>
              </a:solidFill>
              <a:latin typeface="Caladea" panose="02040503050406030204" charset="0"/>
              <a:cs typeface="Caladea" panose="02040503050406030204" charset="0"/>
            </a:endParaRPr>
          </a:p>
          <a:p>
            <a:pPr marL="343535" indent="-342900" algn="just">
              <a:lnSpc>
                <a:spcPct val="120000"/>
              </a:lnSpc>
              <a:buClr>
                <a:srgbClr val="FFFFFF"/>
              </a:buClr>
              <a:buFont typeface="Arial" panose="02080604020202020204" pitchFamily="34" charset="0"/>
              <a:buChar char="•"/>
            </a:pPr>
            <a:endParaRPr lang="en-US" altLang="en-US" sz="2000" b="0" strike="noStrike" spc="-1">
              <a:solidFill>
                <a:schemeClr val="bg1"/>
              </a:solidFill>
              <a:latin typeface="Caladea" panose="02040503050406030204" charset="0"/>
              <a:cs typeface="Caladea" panose="02040503050406030204" charset="0"/>
            </a:endParaRPr>
          </a:p>
          <a:p>
            <a:pPr marL="343535" indent="-342900" algn="just">
              <a:lnSpc>
                <a:spcPct val="120000"/>
              </a:lnSpc>
              <a:buClr>
                <a:srgbClr val="FFFFFF"/>
              </a:buClr>
              <a:buFont typeface="Arial" panose="02080604020202020204" pitchFamily="34" charset="0"/>
              <a:buChar char="•"/>
            </a:pPr>
            <a:endParaRPr lang="en-US" altLang="en-US" sz="2000" b="0" strike="noStrike" spc="-1">
              <a:solidFill>
                <a:schemeClr val="bg1"/>
              </a:solidFill>
              <a:latin typeface="Caladea" panose="02040503050406030204" charset="0"/>
              <a:cs typeface="Caladea" panose="02040503050406030204" charset="0"/>
            </a:endParaRPr>
          </a:p>
        </p:txBody>
      </p:sp>
      <p:sp>
        <p:nvSpPr>
          <p:cNvPr id="2" name="CustomShape 17"/>
          <p:cNvSpPr/>
          <p:nvPr/>
        </p:nvSpPr>
        <p:spPr>
          <a:xfrm>
            <a:off x="8813800" y="6538595"/>
            <a:ext cx="3216275" cy="27305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altLang="en-US" sz="1200" b="1" strike="noStrike" spc="-1">
                <a:solidFill>
                  <a:schemeClr val="bg1"/>
                </a:solidFill>
                <a:latin typeface="Caladea" panose="02040503050406030204" charset="0"/>
                <a:cs typeface="Caladea" panose="02040503050406030204" charset="0"/>
              </a:rPr>
              <a:t>Stella Bitchebe - BM Lyon - 11 Janvier 2022</a:t>
            </a:r>
            <a:endParaRPr lang="en-US" altLang="en-US" sz="1200" b="1" strike="noStrike" spc="-1">
              <a:solidFill>
                <a:schemeClr val="bg1"/>
              </a:solidFill>
              <a:latin typeface="Caladea" panose="02040503050406030204" charset="0"/>
              <a:cs typeface="Caladea" panose="02040503050406030204" charset="0"/>
            </a:endParaRPr>
          </a:p>
        </p:txBody>
      </p:sp>
      <p:pic>
        <p:nvPicPr>
          <p:cNvPr id="4" name="Image 3" descr="logo-bml"/>
          <p:cNvPicPr>
            <a:picLocks noChangeAspect="1"/>
          </p:cNvPicPr>
          <p:nvPr/>
        </p:nvPicPr>
        <p:blipFill>
          <a:blip r:embed="rId1"/>
          <a:stretch>
            <a:fillRect/>
          </a:stretch>
        </p:blipFill>
        <p:spPr>
          <a:xfrm>
            <a:off x="11189335" y="317500"/>
            <a:ext cx="708660" cy="887095"/>
          </a:xfrm>
          <a:prstGeom prst="rect">
            <a:avLst/>
          </a:prstGeom>
        </p:spPr>
      </p:pic>
      <p:pic>
        <p:nvPicPr>
          <p:cNvPr id="3" name="Image 2" descr="datacenter1"/>
          <p:cNvPicPr>
            <a:picLocks noChangeAspect="1"/>
          </p:cNvPicPr>
          <p:nvPr/>
        </p:nvPicPr>
        <p:blipFill>
          <a:blip r:embed="rId2"/>
          <a:stretch>
            <a:fillRect/>
          </a:stretch>
        </p:blipFill>
        <p:spPr>
          <a:xfrm>
            <a:off x="7609205" y="1459230"/>
            <a:ext cx="3293110" cy="2197100"/>
          </a:xfrm>
          <a:prstGeom prst="rect">
            <a:avLst/>
          </a:prstGeom>
        </p:spPr>
      </p:pic>
      <p:sp>
        <p:nvSpPr>
          <p:cNvPr id="6" name="CustomShape 18"/>
          <p:cNvSpPr/>
          <p:nvPr/>
        </p:nvSpPr>
        <p:spPr>
          <a:xfrm>
            <a:off x="735965" y="4356100"/>
            <a:ext cx="6197600" cy="15049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343535" indent="-342900" algn="just">
              <a:lnSpc>
                <a:spcPct val="120000"/>
              </a:lnSpc>
              <a:buClr>
                <a:srgbClr val="FFFFFF"/>
              </a:buClr>
              <a:buFont typeface="Arial" panose="02080604020202020204" pitchFamily="34" charset="0"/>
              <a:buChar char="•"/>
            </a:pPr>
            <a:r>
              <a:rPr lang="en-US" altLang="en-US" sz="2000" b="0" strike="noStrike" spc="-1">
                <a:solidFill>
                  <a:schemeClr val="bg1"/>
                </a:solidFill>
                <a:latin typeface="Caladea" panose="02040503050406030204" charset="0"/>
                <a:cs typeface="Caladea" panose="02040503050406030204" charset="0"/>
              </a:rPr>
              <a:t>Consommation électrique : </a:t>
            </a:r>
            <a:r>
              <a:rPr lang="en-US" altLang="en-US" sz="2000" b="1" strike="noStrike" spc="-1">
                <a:solidFill>
                  <a:srgbClr val="C00000"/>
                </a:solidFill>
                <a:latin typeface="Caladea" panose="02040503050406030204" charset="0"/>
                <a:cs typeface="Caladea" panose="02040503050406030204" charset="0"/>
              </a:rPr>
              <a:t>50% - 70%</a:t>
            </a:r>
            <a:r>
              <a:rPr lang="en-US" altLang="en-US" sz="2000" b="0" strike="noStrike" spc="-1">
                <a:solidFill>
                  <a:schemeClr val="bg1"/>
                </a:solidFill>
                <a:latin typeface="Caladea" panose="02040503050406030204" charset="0"/>
                <a:cs typeface="Caladea" panose="02040503050406030204" charset="0"/>
              </a:rPr>
              <a:t> dépenses globales</a:t>
            </a:r>
            <a:endParaRPr lang="en-US" altLang="en-US" sz="2000" b="0" strike="noStrike" spc="-1">
              <a:solidFill>
                <a:schemeClr val="bg1"/>
              </a:solidFill>
              <a:latin typeface="Caladea" panose="02040503050406030204" charset="0"/>
              <a:cs typeface="Caladea" panose="02040503050406030204" charset="0"/>
            </a:endParaRPr>
          </a:p>
          <a:p>
            <a:pPr marL="343535" indent="-342900" algn="just">
              <a:lnSpc>
                <a:spcPct val="120000"/>
              </a:lnSpc>
              <a:buClr>
                <a:srgbClr val="FFFFFF"/>
              </a:buClr>
              <a:buFont typeface="Arial" panose="02080604020202020204" pitchFamily="34" charset="0"/>
              <a:buChar char="•"/>
            </a:pPr>
            <a:endParaRPr lang="en-US" altLang="fr-FR" sz="2000" b="0" strike="noStrike" spc="-1">
              <a:solidFill>
                <a:schemeClr val="bg1"/>
              </a:solidFill>
              <a:latin typeface="Caladea" panose="02040503050406030204" charset="0"/>
              <a:cs typeface="Caladea" panose="02040503050406030204" charset="0"/>
            </a:endParaRPr>
          </a:p>
          <a:p>
            <a:pPr marL="343535" indent="-342900" algn="just">
              <a:lnSpc>
                <a:spcPct val="120000"/>
              </a:lnSpc>
              <a:buClr>
                <a:srgbClr val="FFFFFF"/>
              </a:buClr>
              <a:buFont typeface="Arial" panose="02080604020202020204" pitchFamily="34" charset="0"/>
              <a:buChar char="•"/>
            </a:pPr>
            <a:r>
              <a:rPr lang="en-US" altLang="en-US" sz="2000" b="0" strike="noStrike" spc="-1">
                <a:solidFill>
                  <a:schemeClr val="bg1"/>
                </a:solidFill>
                <a:latin typeface="Caladea" panose="02040503050406030204" charset="0"/>
                <a:cs typeface="Caladea" panose="02040503050406030204" charset="0"/>
              </a:rPr>
              <a:t>Emission de CO</a:t>
            </a:r>
            <a:r>
              <a:rPr lang="en-US" altLang="en-US" sz="2000" b="0" strike="noStrike" spc="-1" baseline="-25000">
                <a:solidFill>
                  <a:schemeClr val="bg1"/>
                </a:solidFill>
                <a:latin typeface="Caladea" panose="02040503050406030204" charset="0"/>
                <a:cs typeface="Caladea" panose="02040503050406030204" charset="0"/>
              </a:rPr>
              <a:t>2</a:t>
            </a:r>
            <a:endParaRPr lang="en-US" altLang="en-US" sz="2000" b="0" strike="noStrike" spc="-1">
              <a:solidFill>
                <a:schemeClr val="bg1"/>
              </a:solidFill>
              <a:latin typeface="Caladea" panose="02040503050406030204" charset="0"/>
              <a:cs typeface="Caladea" panose="02040503050406030204" charset="0"/>
            </a:endParaRPr>
          </a:p>
          <a:p>
            <a:pPr marL="343535" indent="-342900" algn="just">
              <a:lnSpc>
                <a:spcPct val="120000"/>
              </a:lnSpc>
              <a:buClr>
                <a:srgbClr val="FFFFFF"/>
              </a:buClr>
              <a:buFont typeface="Arial" panose="02080604020202020204" pitchFamily="34" charset="0"/>
              <a:buChar char="•"/>
            </a:pPr>
            <a:endParaRPr lang="en-US" altLang="en-US" sz="2000" b="0" strike="noStrike" spc="-1">
              <a:solidFill>
                <a:schemeClr val="bg1"/>
              </a:solidFill>
              <a:latin typeface="Caladea" panose="02040503050406030204" charset="0"/>
              <a:cs typeface="Caladea" panose="02040503050406030204" charset="0"/>
            </a:endParaRPr>
          </a:p>
          <a:p>
            <a:pPr marL="343535" indent="-342900" algn="just">
              <a:lnSpc>
                <a:spcPct val="120000"/>
              </a:lnSpc>
              <a:buClr>
                <a:srgbClr val="FFFFFF"/>
              </a:buClr>
              <a:buFont typeface="Arial" panose="02080604020202020204" pitchFamily="34" charset="0"/>
              <a:buChar char="•"/>
            </a:pPr>
            <a:endParaRPr lang="en-US" altLang="en-US" sz="2000" b="0" strike="noStrike" spc="-1">
              <a:solidFill>
                <a:schemeClr val="bg1"/>
              </a:solidFill>
              <a:latin typeface="Caladea" panose="02040503050406030204" charset="0"/>
              <a:cs typeface="Caladea" panose="02040503050406030204" charset="0"/>
            </a:endParaRPr>
          </a:p>
        </p:txBody>
      </p:sp>
      <p:sp>
        <p:nvSpPr>
          <p:cNvPr id="7" name="Flèche vers le bas 6"/>
          <p:cNvSpPr/>
          <p:nvPr/>
        </p:nvSpPr>
        <p:spPr>
          <a:xfrm>
            <a:off x="3012440" y="3235325"/>
            <a:ext cx="233045" cy="5562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tLang="en-US"/>
          </a:p>
        </p:txBody>
      </p:sp>
      <p:pic>
        <p:nvPicPr>
          <p:cNvPr id="8" name="Image 7" descr="Global_Data_Center_Consumption"/>
          <p:cNvPicPr>
            <a:picLocks noChangeAspect="1"/>
          </p:cNvPicPr>
          <p:nvPr/>
        </p:nvPicPr>
        <p:blipFill>
          <a:blip r:embed="rId3"/>
          <a:stretch>
            <a:fillRect/>
          </a:stretch>
        </p:blipFill>
        <p:spPr>
          <a:xfrm>
            <a:off x="7609205" y="3910330"/>
            <a:ext cx="3354705" cy="2049780"/>
          </a:xfrm>
          <a:prstGeom prst="rect">
            <a:avLst/>
          </a:prstGeom>
        </p:spPr>
      </p:pic>
      <p:sp>
        <p:nvSpPr>
          <p:cNvPr id="239" name="CustomShape 17"/>
          <p:cNvSpPr/>
          <p:nvPr/>
        </p:nvSpPr>
        <p:spPr>
          <a:xfrm>
            <a:off x="455295" y="6371590"/>
            <a:ext cx="436880" cy="27305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altLang="en-US" sz="1200" b="1" strike="noStrike" spc="-1">
                <a:solidFill>
                  <a:schemeClr val="bg1"/>
                </a:solidFill>
                <a:latin typeface="Caladea" panose="02040503050406030204" charset="0"/>
                <a:cs typeface="Caladea" panose="02040503050406030204" charset="0"/>
              </a:rPr>
              <a:t>4</a:t>
            </a:r>
            <a:r>
              <a:rPr lang="en-US" altLang="fr-FR" sz="1200" b="1" strike="noStrike" spc="-1">
                <a:solidFill>
                  <a:schemeClr val="bg1"/>
                </a:solidFill>
                <a:latin typeface="Caladea" panose="02040503050406030204" charset="0"/>
                <a:cs typeface="Caladea" panose="02040503050406030204" charset="0"/>
              </a:rPr>
              <a:t>/</a:t>
            </a:r>
            <a:r>
              <a:rPr lang="en-US" altLang="en-US" sz="1200" b="1" strike="noStrike" spc="-1">
                <a:solidFill>
                  <a:schemeClr val="bg1"/>
                </a:solidFill>
                <a:latin typeface="Caladea" panose="02040503050406030204" charset="0"/>
                <a:cs typeface="Caladea" panose="02040503050406030204" charset="0"/>
              </a:rPr>
              <a:t>11</a:t>
            </a:r>
            <a:endParaRPr lang="en-US" altLang="en-US" sz="1200" b="1" strike="noStrike" spc="-1">
              <a:solidFill>
                <a:schemeClr val="bg1"/>
              </a:solidFill>
              <a:latin typeface="Caladea" panose="02040503050406030204" charset="0"/>
              <a:cs typeface="Caladea" panose="02040503050406030204" charset="0"/>
            </a:endParaRPr>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6649</Words>
  <Application>WPS Presentation</Application>
  <PresentationFormat>Grand écran</PresentationFormat>
  <Paragraphs>492</Paragraphs>
  <Slides>28</Slides>
  <Notes>0</Notes>
  <HiddenSlides>0</HiddenSlides>
  <MMClips>0</MMClips>
  <ScaleCrop>false</ScaleCrop>
  <HeadingPairs>
    <vt:vector size="6" baseType="variant">
      <vt:variant>
        <vt:lpstr>已用的字体</vt:lpstr>
      </vt:variant>
      <vt:variant>
        <vt:i4>24</vt:i4>
      </vt:variant>
      <vt:variant>
        <vt:lpstr>主题</vt:lpstr>
      </vt:variant>
      <vt:variant>
        <vt:i4>3</vt:i4>
      </vt:variant>
      <vt:variant>
        <vt:lpstr>幻灯片标题</vt:lpstr>
      </vt:variant>
      <vt:variant>
        <vt:i4>28</vt:i4>
      </vt:variant>
    </vt:vector>
  </HeadingPairs>
  <TitlesOfParts>
    <vt:vector size="55" baseType="lpstr">
      <vt:lpstr>Arial</vt:lpstr>
      <vt:lpstr>SimSun</vt:lpstr>
      <vt:lpstr>Wingdings</vt:lpstr>
      <vt:lpstr>Segoe UI Black</vt:lpstr>
      <vt:lpstr>Calibri</vt:lpstr>
      <vt:lpstr>Times New Roman</vt:lpstr>
      <vt:lpstr>Symbol</vt:lpstr>
      <vt:lpstr>Arial</vt:lpstr>
      <vt:lpstr>Segoe UI Semilight</vt:lpstr>
      <vt:lpstr>Caladea</vt:lpstr>
      <vt:lpstr>Garamond</vt:lpstr>
      <vt:lpstr>Lato</vt:lpstr>
      <vt:lpstr>Ubuntu</vt:lpstr>
      <vt:lpstr>DejaVu Sans</vt:lpstr>
      <vt:lpstr>Gubbi</vt:lpstr>
      <vt:lpstr>微软雅黑</vt:lpstr>
      <vt:lpstr>Droid Sans Fallback</vt:lpstr>
      <vt:lpstr>Arial Unicode MS</vt:lpstr>
      <vt:lpstr>Cousine</vt:lpstr>
      <vt:lpstr>Chandas</vt:lpstr>
      <vt:lpstr>EB Garamond 12 All SC</vt:lpstr>
      <vt:lpstr>Chilanka</vt:lpstr>
      <vt:lpstr>Carlito</vt:lpstr>
      <vt:lpstr>Abyssinica SIL</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ens</dc:creator>
  <cp:lastModifiedBy>ens</cp:lastModifiedBy>
  <cp:revision>33</cp:revision>
  <dcterms:created xsi:type="dcterms:W3CDTF">2022-01-10T22:28:45Z</dcterms:created>
  <dcterms:modified xsi:type="dcterms:W3CDTF">2022-01-10T22:28:45Z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1036-10.1.0.6757</vt:lpwstr>
  </property>
</Properties>
</file>