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Image 6" descr="sc22_HUBB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" y="6985"/>
            <a:ext cx="3842385" cy="2161540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214630" y="1939290"/>
            <a:ext cx="117684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3600">
                <a:solidFill>
                  <a:srgbClr val="FF0000"/>
                </a:solidFill>
                <a:latin typeface="Caladea" panose="02040503050406030204" charset="0"/>
                <a:cs typeface="Caladea" panose="02040503050406030204" charset="0"/>
              </a:rPr>
              <a:t>Out of Hypervisor (OoH): Efficient Dirty Page Tracking In Guest Userspace Using Hardware Virtualization Features</a:t>
            </a:r>
            <a:endParaRPr lang="fr-FR" altLang="en-US" sz="3600">
              <a:solidFill>
                <a:srgbClr val="FF0000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645160" y="3553460"/>
            <a:ext cx="43154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Stella Bitchebe</a:t>
            </a:r>
            <a:b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</a:br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(bitchebe@i3s.unice.fr)</a:t>
            </a:r>
            <a:endParaRPr lang="fr-FR" altLang="en-US" sz="2400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7359650" y="3553460"/>
            <a:ext cx="43154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Alain Tchana</a:t>
            </a:r>
            <a:b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</a:br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(alain.tchana@grenoble-inp.fr)</a:t>
            </a:r>
            <a:endParaRPr lang="fr-FR" altLang="en-US" sz="2400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  <p:pic>
        <p:nvPicPr>
          <p:cNvPr id="8" name="Image 7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331"/>
          <a:stretch>
            <a:fillRect/>
          </a:stretch>
        </p:blipFill>
        <p:spPr>
          <a:xfrm>
            <a:off x="8578215" y="5535930"/>
            <a:ext cx="1878965" cy="1297305"/>
          </a:xfrm>
          <a:prstGeom prst="rect">
            <a:avLst/>
          </a:prstGeom>
        </p:spPr>
      </p:pic>
      <p:sp>
        <p:nvSpPr>
          <p:cNvPr id="10" name="Zone de texte 9"/>
          <p:cNvSpPr txBox="1"/>
          <p:nvPr/>
        </p:nvSpPr>
        <p:spPr>
          <a:xfrm>
            <a:off x="4482465" y="4922520"/>
            <a:ext cx="3227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2000" i="1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November 17</a:t>
            </a:r>
            <a:r>
              <a:rPr lang="fr-FR" altLang="en-US" sz="2000" i="1" baseline="300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th</a:t>
            </a:r>
            <a:r>
              <a:rPr lang="fr-FR" altLang="en-US" sz="2000" i="1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, 2022</a:t>
            </a:r>
            <a:endParaRPr lang="fr-FR" altLang="en-US" sz="2000" i="1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  <p:pic>
        <p:nvPicPr>
          <p:cNvPr id="12" name="Image 11" descr="uc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65" y="5368925"/>
            <a:ext cx="1442085" cy="1141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Presentation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Accanthis ADF Std No2</vt:lpstr>
      <vt:lpstr>Caladea</vt:lpstr>
      <vt:lpstr>Times New Roman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stella</dc:creator>
  <cp:lastModifiedBy>stella</cp:lastModifiedBy>
  <cp:revision>3</cp:revision>
  <dcterms:created xsi:type="dcterms:W3CDTF">2022-11-16T11:42:47Z</dcterms:created>
  <dcterms:modified xsi:type="dcterms:W3CDTF">2022-11-16T11:42:47Z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1036-11.1.0.9505</vt:lpwstr>
  </property>
</Properties>
</file>