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723C-D942-4273-AAC2-DDCA39ACD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56557-040E-4320-A79E-9F05B7B3C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51D2E-F8AD-4349-9240-A70D2687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9C57-46B1-44CE-8AC2-B4634451B23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371A-E8BB-4D13-97A1-EA58AFA4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ABF2-E3C5-4C96-973D-3AEED926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DEE5-0EDE-4547-AE34-7E5379FB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1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0F10-753A-4E78-9FED-3D10E797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430A7-F8C0-4ECC-99B5-7207207F7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BA41D-9290-4957-A99E-F656E15A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9C57-46B1-44CE-8AC2-B4634451B23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C2DC2-B337-4A38-8004-6C4F2F2B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B770-3F57-4DB1-830A-F9293B22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DEE5-0EDE-4547-AE34-7E5379FB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9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88116-86AA-4DF6-B3F6-71CBD622B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76099-71F6-4BEB-9EE3-69C781B5E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2079D-F1A2-400A-AB34-89E6D08F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9C57-46B1-44CE-8AC2-B4634451B23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16BBD-11DA-45FB-B844-115410D8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0937B-E06E-4F3F-A03A-B3C029EE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DEE5-0EDE-4547-AE34-7E5379FB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9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A1FE-3CD8-4816-81B7-7E0D8EFA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A6C71-C71F-4C70-B4E9-5F0358314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B5E48-B39F-47B3-A2A8-8A2E5E88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9C57-46B1-44CE-8AC2-B4634451B23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746A3-15B1-4E08-B3C6-AF2B8368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CF91D-099D-4D6D-8A08-63B9B235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DEE5-0EDE-4547-AE34-7E5379FB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6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144A-BEBE-4A9D-BC87-923F9331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0868E-DE36-467C-B581-8BFA86978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05B8B-5B8C-49B7-B6CD-EF7517D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9C57-46B1-44CE-8AC2-B4634451B23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B54F9-5376-42EB-B151-5ADCCC76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BF51F-7B9B-40C4-8D54-110C581C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DEE5-0EDE-4547-AE34-7E5379FB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7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65E2-2989-4156-A826-DC032815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2CAC7-2293-4D54-99B9-AA1C8A24B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19D3C-A91B-42C4-8D5C-222AFABA4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4A8B6-6578-4B88-9174-882ABCAC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9C57-46B1-44CE-8AC2-B4634451B23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2592A-57C3-4021-90F9-6AB68791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D6FD9-35F3-4282-91D5-858D6F04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DEE5-0EDE-4547-AE34-7E5379FB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3476-7E88-43C7-8AA6-3FD3B256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CC133-2D35-4659-A820-E30C7100F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7A296-1847-43F9-92BA-C38D1208A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817547-0542-427E-8569-C6E33A3F9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6F0CE-8013-4F4A-9ECB-A78182CAF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EB922-B166-4D0A-B485-C6D718ED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9C57-46B1-44CE-8AC2-B4634451B23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928C4-678E-4740-9417-4FBBCBE4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CEF01-2B0E-44BB-8C88-EDD9E8BF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DEE5-0EDE-4547-AE34-7E5379FB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45F0-5571-449E-8140-BCC60E20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7E490-A229-4D80-92AE-A55CF636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9C57-46B1-44CE-8AC2-B4634451B23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19C44-5B0D-4BB9-A913-7022F0CD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C9A28-5415-4888-A13B-77FFA306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DEE5-0EDE-4547-AE34-7E5379FB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8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AFC6A-1E56-4511-81C6-75A1F3BA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9C57-46B1-44CE-8AC2-B4634451B23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65A70-5E06-462D-99FE-7AD7B525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0A6C-0FA2-461E-B7C9-0E3E26D9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DEE5-0EDE-4547-AE34-7E5379FB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7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A282-2C5B-484B-A106-B0542905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D0E06-66C0-4A46-A628-62CFFFC92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84A55-1816-40E3-854D-B2A9215BB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E21BC-4519-49FC-82AE-D60886F6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9C57-46B1-44CE-8AC2-B4634451B23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7314C-3E5D-48D4-A64E-4F408F63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76133-4106-473D-979E-ECF191A4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DEE5-0EDE-4547-AE34-7E5379FB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80D2-48B8-4B2C-AE07-E3978B9E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3AE6E4-9143-4B74-8E23-48351FFBC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C7035-8327-423C-979F-93CAE582A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034C5-A4D5-4DC6-A2CD-9C442D90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9C57-46B1-44CE-8AC2-B4634451B23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7D277-7AE0-4A2B-9DB0-04140EF3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81D6F-02B4-4378-BD94-37D204E0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DEE5-0EDE-4547-AE34-7E5379FB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12636-F76F-4BE5-B1E6-4AF6F09C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042EA-8834-4DBA-B92B-4BA4EB7AD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56E20-1724-456C-8E4F-05D80B8A4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89C57-46B1-44CE-8AC2-B4634451B23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AC109-E9F9-4D7D-927D-BB8302148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BA7A4-7FA8-4853-8F4D-B09D0FEFE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7DEE5-0EDE-4547-AE34-7E5379FB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6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B1D7-A3BE-485D-BFB6-2B580B986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Scrum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D0685-4441-4472-A7CD-C4B5CE058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 Don’t Think We Have A Name</a:t>
            </a:r>
          </a:p>
        </p:txBody>
      </p:sp>
    </p:spTree>
    <p:extLst>
      <p:ext uri="{BB962C8B-B14F-4D97-AF65-F5344CB8AC3E}">
        <p14:creationId xmlns:p14="http://schemas.microsoft.com/office/powerpoint/2010/main" val="381162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70CF-5214-4B7E-9471-38F34D9E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October 7, 2020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B18E97-0D64-43A8-A595-29790541D8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869016"/>
              </p:ext>
            </p:extLst>
          </p:nvPr>
        </p:nvGraphicFramePr>
        <p:xfrm>
          <a:off x="838196" y="1825625"/>
          <a:ext cx="10515600" cy="4275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0888355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653952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515550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12413931"/>
                    </a:ext>
                  </a:extLst>
                </a:gridCol>
              </a:tblGrid>
              <a:tr h="712561">
                <a:tc>
                  <a:txBody>
                    <a:bodyPr/>
                    <a:lstStyle/>
                    <a:p>
                      <a:r>
                        <a:rPr lang="en-US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878170"/>
                  </a:ext>
                </a:extLst>
              </a:tr>
              <a:tr h="712561">
                <a:tc>
                  <a:txBody>
                    <a:bodyPr/>
                    <a:lstStyle/>
                    <a:p>
                      <a:r>
                        <a:rPr lang="en-US" dirty="0"/>
                        <a:t>Class Diagrams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094348"/>
                  </a:ext>
                </a:extLst>
              </a:tr>
              <a:tr h="712561">
                <a:tc>
                  <a:txBody>
                    <a:bodyPr/>
                    <a:lstStyle/>
                    <a:p>
                      <a:r>
                        <a:rPr lang="en-US" dirty="0"/>
                        <a:t>Activity Diagrams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266"/>
                  </a:ext>
                </a:extLst>
              </a:tr>
              <a:tr h="712561">
                <a:tc>
                  <a:txBody>
                    <a:bodyPr/>
                    <a:lstStyle/>
                    <a:p>
                      <a:r>
                        <a:rPr lang="en-US" dirty="0"/>
                        <a:t>Low Fidelity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19897"/>
                  </a:ext>
                </a:extLst>
              </a:tr>
              <a:tr h="712561">
                <a:tc>
                  <a:txBody>
                    <a:bodyPr/>
                    <a:lstStyle/>
                    <a:p>
                      <a:r>
                        <a:rPr lang="en-US" dirty="0"/>
                        <a:t>High Fidelity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21233"/>
                  </a:ext>
                </a:extLst>
              </a:tr>
              <a:tr h="712561">
                <a:tc>
                  <a:txBody>
                    <a:bodyPr/>
                    <a:lstStyle/>
                    <a:p>
                      <a:r>
                        <a:rPr lang="en-US" dirty="0"/>
                        <a:t>Scrum Board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90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38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70CF-5214-4B7E-9471-38F34D9E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October 9, 2020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B18E97-0D64-43A8-A595-29790541D8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113399"/>
              </p:ext>
            </p:extLst>
          </p:nvPr>
        </p:nvGraphicFramePr>
        <p:xfrm>
          <a:off x="838196" y="1825625"/>
          <a:ext cx="10515600" cy="4275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0888355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653952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515550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12413931"/>
                    </a:ext>
                  </a:extLst>
                </a:gridCol>
              </a:tblGrid>
              <a:tr h="712561">
                <a:tc>
                  <a:txBody>
                    <a:bodyPr/>
                    <a:lstStyle/>
                    <a:p>
                      <a:r>
                        <a:rPr lang="en-US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878170"/>
                  </a:ext>
                </a:extLst>
              </a:tr>
              <a:tr h="7125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 Diagrams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094348"/>
                  </a:ext>
                </a:extLst>
              </a:tr>
              <a:tr h="7125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Activity Diagrams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266"/>
                  </a:ext>
                </a:extLst>
              </a:tr>
              <a:tr h="7125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 Fidelity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19897"/>
                  </a:ext>
                </a:extLst>
              </a:tr>
              <a:tr h="7125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 Fidelity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21233"/>
                  </a:ext>
                </a:extLst>
              </a:tr>
              <a:tr h="7125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Scrum Board History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90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51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70CF-5214-4B7E-9471-38F34D9E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October 12, 2020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B18E97-0D64-43A8-A595-29790541D8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539326"/>
              </p:ext>
            </p:extLst>
          </p:nvPr>
        </p:nvGraphicFramePr>
        <p:xfrm>
          <a:off x="838196" y="1825625"/>
          <a:ext cx="10515600" cy="4275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0888355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653952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515550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12413931"/>
                    </a:ext>
                  </a:extLst>
                </a:gridCol>
              </a:tblGrid>
              <a:tr h="712561">
                <a:tc>
                  <a:txBody>
                    <a:bodyPr/>
                    <a:lstStyle/>
                    <a:p>
                      <a:r>
                        <a:rPr lang="en-US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878170"/>
                  </a:ext>
                </a:extLst>
              </a:tr>
              <a:tr h="7125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 Diagrams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094348"/>
                  </a:ext>
                </a:extLst>
              </a:tr>
              <a:tr h="7125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Activity Diagrams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266"/>
                  </a:ext>
                </a:extLst>
              </a:tr>
              <a:tr h="7125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 Fidelity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19897"/>
                  </a:ext>
                </a:extLst>
              </a:tr>
              <a:tr h="7125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 Fidelity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21233"/>
                  </a:ext>
                </a:extLst>
              </a:tr>
              <a:tr h="7125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 Diagrams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90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07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70CF-5214-4B7E-9471-38F34D9E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October 14, 2020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B18E97-0D64-43A8-A595-29790541D8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562102"/>
              </p:ext>
            </p:extLst>
          </p:nvPr>
        </p:nvGraphicFramePr>
        <p:xfrm>
          <a:off x="838196" y="1825625"/>
          <a:ext cx="10515600" cy="4275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0888355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653952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515550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12413931"/>
                    </a:ext>
                  </a:extLst>
                </a:gridCol>
              </a:tblGrid>
              <a:tr h="712561">
                <a:tc>
                  <a:txBody>
                    <a:bodyPr/>
                    <a:lstStyle/>
                    <a:p>
                      <a:r>
                        <a:rPr lang="en-US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878170"/>
                  </a:ext>
                </a:extLst>
              </a:tr>
              <a:tr h="7125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 Diagrams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094348"/>
                  </a:ext>
                </a:extLst>
              </a:tr>
              <a:tr h="7125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Activity Diagrams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266"/>
                  </a:ext>
                </a:extLst>
              </a:tr>
              <a:tr h="7125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 Fidelity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19897"/>
                  </a:ext>
                </a:extLst>
              </a:tr>
              <a:tr h="7125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 Fidelity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21233"/>
                  </a:ext>
                </a:extLst>
              </a:tr>
              <a:tr h="7125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Scrum Board History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90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81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70CF-5214-4B7E-9471-38F34D9E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October 17, 2020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B18E97-0D64-43A8-A595-29790541D8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369605"/>
              </p:ext>
            </p:extLst>
          </p:nvPr>
        </p:nvGraphicFramePr>
        <p:xfrm>
          <a:off x="838196" y="1825625"/>
          <a:ext cx="10515600" cy="4275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0888355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653952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515550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12413931"/>
                    </a:ext>
                  </a:extLst>
                </a:gridCol>
              </a:tblGrid>
              <a:tr h="712561">
                <a:tc>
                  <a:txBody>
                    <a:bodyPr/>
                    <a:lstStyle/>
                    <a:p>
                      <a:r>
                        <a:rPr lang="en-US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878170"/>
                  </a:ext>
                </a:extLst>
              </a:tr>
              <a:tr h="7125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 Diagrams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094348"/>
                  </a:ext>
                </a:extLst>
              </a:tr>
              <a:tr h="7125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Activity Diagrams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266"/>
                  </a:ext>
                </a:extLst>
              </a:tr>
              <a:tr h="7125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 Fidelity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19897"/>
                  </a:ext>
                </a:extLst>
              </a:tr>
              <a:tr h="7125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 Fidelity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21233"/>
                  </a:ext>
                </a:extLst>
              </a:tr>
              <a:tr h="7125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Scrum Board History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90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3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113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Scrum Board</vt:lpstr>
      <vt:lpstr>October 7, 2020</vt:lpstr>
      <vt:lpstr>October 9, 2020</vt:lpstr>
      <vt:lpstr>October 12, 2020</vt:lpstr>
      <vt:lpstr>October 14, 2020</vt:lpstr>
      <vt:lpstr>October 17, 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Board</dc:title>
  <dc:creator>Jacob Pope</dc:creator>
  <cp:lastModifiedBy>Jacob Pope</cp:lastModifiedBy>
  <cp:revision>3</cp:revision>
  <dcterms:created xsi:type="dcterms:W3CDTF">2020-10-17T23:56:06Z</dcterms:created>
  <dcterms:modified xsi:type="dcterms:W3CDTF">2020-10-18T00:18:50Z</dcterms:modified>
</cp:coreProperties>
</file>