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F80E-7906-4970-80F1-0F62A9E1A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023BF-A9AA-41FB-9088-8D1C46B18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6C29-14AA-4595-AB72-6AFA2B05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23AE-9353-4251-9CBD-F2EE3512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8D48-4F99-4AAD-93C8-AA710A2C6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682F-01A6-42F8-AF9C-0CD81005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3E3-FF51-47C2-8856-73BB2785E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F8C1-1A64-425F-BEFE-E9A37F34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1E6B-6C37-4DE9-B7E9-7AB19CA7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C287-95C4-4B1D-96B6-825385F3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07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4B422-6D35-4565-9090-CD3625E5B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60535-7BC0-4113-B08B-6639C41C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5BA0-F305-4A22-8C04-1D09AEA1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B777-0F3A-46B0-887B-776D4B76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EF904-40F7-40EE-A967-8F7D827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7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E279-67AF-48E9-BEFC-FDD32BA2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1190-3F6F-4AD4-99A6-9741D616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81A6D-5565-4692-8425-FA0ABFC5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F52B6-CB09-4B5C-B2E7-572DB7F6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13C9-1D08-4C87-89E5-C133EDFA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B86C-1AEE-4A40-9E5B-11FD3964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A1C03-7175-49FF-8879-E30EA64C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7284-60F5-45FF-895D-AE90AC36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F105-B04D-4607-90A9-639C9F48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18769-EA7D-4F5E-BE9C-0E4B178D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6109-576B-4629-BFC0-A0E1036D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8E47-581A-4B09-B7A6-0BF47F43F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B8A57-D792-43C6-A060-77FB08DA9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A864-8A0D-402E-A879-340917C2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C9349-1AC1-469C-9DD6-BFBBF006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6EF64-48C9-4E37-BD50-3016EFC4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CCB9-983C-410B-8E94-456D8165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EF44-D3A8-4338-AC2D-AF1DFE2A9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85C2-E368-41B9-98A0-2974A261B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C69B7-E71C-439A-A1C0-0DFC662CD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173F5-AF45-4AB2-8C5E-365FBD48E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EB76-EC38-4D77-8AA4-8BD22329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B52E5-2808-4C7D-AE85-4F8EEA71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F64C6-BA4F-401E-A458-FBB5DE81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A1B-9F45-4F89-8A79-13A74CF1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E4C68-DD65-4E35-A6E5-F2183460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536B2-5593-4405-AA90-D9AAF1E1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C5B82-C23D-4BC7-A0BC-9D0CB273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EAFDC-BDBA-4272-8FCD-770015F9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1A9B2-2E59-4709-A687-4A1CE43B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0EDAA-B57F-40CA-B856-79FFC7C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4F9D-4CD2-4B2A-B70D-7C9EA8AF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7739-6AED-4A59-97DA-33FA6E99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E92E-5225-4A88-900B-93049337D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4505-0D7E-440C-8F12-8B307D6C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D1437-5707-492D-AACC-31767717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3271-2620-408C-B1CD-A6E099B7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6B5C-D36F-40BD-818E-BDD9BBF7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1FC7F-3565-4F4A-822A-A58F0EA7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94DA0-B305-4ABD-99B5-D6663EA94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DCCE8-0BFC-4450-89FB-86061B7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1B6C-23CA-47D1-A5CE-876CC7FA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88DDE-F763-4631-90F7-983FE801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6B30B-29C3-42F2-B31A-85E50A639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755F-1771-4152-810A-AE110F7D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FAC0C-D4D0-4F64-B6C1-91A6C2734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8190D-E437-45A4-956A-5B1589AD84BC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717F-09C8-4E5C-AE62-E0EBFC374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C8C6-5137-46CF-B63E-0BE00040D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C88A9-4548-4E45-B535-008EE5B9F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895F-3B21-4AA4-8E3D-744EA36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Funds: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244C-E1AD-4C09-817E-441B2B20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51412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Actor(s): Customer.</a:t>
            </a:r>
          </a:p>
          <a:p>
            <a:pPr marL="0" indent="0">
              <a:buNone/>
            </a:pPr>
            <a:r>
              <a:rPr lang="en-US" dirty="0"/>
              <a:t>Entry Condition: Customer has money to add to their bagel loyalty account.</a:t>
            </a:r>
          </a:p>
          <a:p>
            <a:pPr marL="0" indent="0">
              <a:buNone/>
            </a:pPr>
            <a:r>
              <a:rPr lang="en-US" dirty="0"/>
              <a:t>Exit Condition: Customer’s bagel loyalty account has money.</a:t>
            </a:r>
          </a:p>
          <a:p>
            <a:pPr marL="0" indent="0">
              <a:buNone/>
            </a:pPr>
            <a:r>
              <a:rPr lang="en-US" dirty="0"/>
              <a:t>Event Flow:</a:t>
            </a:r>
          </a:p>
          <a:p>
            <a:pPr marL="0" indent="0">
              <a:buNone/>
            </a:pPr>
            <a:r>
              <a:rPr lang="en-US" dirty="0"/>
              <a:t>Log in to Bagel Loyalty Account</a:t>
            </a:r>
          </a:p>
          <a:p>
            <a:pPr marL="0" indent="0">
              <a:buNone/>
            </a:pPr>
            <a:r>
              <a:rPr lang="en-US" dirty="0"/>
              <a:t>Add funds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Exceptions: Customer’s payment method is rejected, or they forgot their password.</a:t>
            </a:r>
          </a:p>
        </p:txBody>
      </p:sp>
    </p:spTree>
    <p:extLst>
      <p:ext uri="{BB962C8B-B14F-4D97-AF65-F5344CB8AC3E}">
        <p14:creationId xmlns:p14="http://schemas.microsoft.com/office/powerpoint/2010/main" val="427634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895F-3B21-4AA4-8E3D-744EA36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Viewing Analytics: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244C-E1AD-4C09-817E-441B2B20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51412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Actor(s): Manager.</a:t>
            </a:r>
          </a:p>
          <a:p>
            <a:pPr marL="0" indent="0">
              <a:buNone/>
            </a:pPr>
            <a:r>
              <a:rPr lang="en-US" dirty="0"/>
              <a:t>Entry Condition: User has manager login credentials.</a:t>
            </a:r>
          </a:p>
          <a:p>
            <a:pPr marL="0" indent="0">
              <a:buNone/>
            </a:pPr>
            <a:r>
              <a:rPr lang="en-US" dirty="0"/>
              <a:t>Exit Condition: Manager is blessed by knowledge?</a:t>
            </a:r>
          </a:p>
          <a:p>
            <a:pPr marL="0" indent="0">
              <a:buNone/>
            </a:pPr>
            <a:r>
              <a:rPr lang="en-US" dirty="0"/>
              <a:t>Event Flow:</a:t>
            </a:r>
          </a:p>
          <a:p>
            <a:pPr marL="0" indent="0">
              <a:buNone/>
            </a:pPr>
            <a:r>
              <a:rPr lang="en-US" dirty="0"/>
              <a:t>Log in to Dan’s Bagels Manager Account</a:t>
            </a:r>
          </a:p>
          <a:p>
            <a:pPr marL="0" indent="0">
              <a:buNone/>
            </a:pPr>
            <a:r>
              <a:rPr lang="en-US" dirty="0"/>
              <a:t>Manage Promos or View Graphical Data or Edit Menu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Exceptions: Manager has forgotten their password and/or username.</a:t>
            </a:r>
          </a:p>
        </p:txBody>
      </p:sp>
    </p:spTree>
    <p:extLst>
      <p:ext uri="{BB962C8B-B14F-4D97-AF65-F5344CB8AC3E}">
        <p14:creationId xmlns:p14="http://schemas.microsoft.com/office/powerpoint/2010/main" val="299055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895F-3B21-4AA4-8E3D-744EA36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Bagel Order: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244C-E1AD-4C09-817E-441B2B20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5141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Actor(s): Customer and Cook</a:t>
            </a:r>
          </a:p>
          <a:p>
            <a:pPr marL="0" indent="0">
              <a:buNone/>
            </a:pPr>
            <a:r>
              <a:rPr lang="en-US" dirty="0"/>
              <a:t>Entry Condition: Customer has Log in credentials</a:t>
            </a:r>
          </a:p>
          <a:p>
            <a:pPr marL="0" indent="0">
              <a:buNone/>
            </a:pPr>
            <a:r>
              <a:rPr lang="en-US" dirty="0"/>
              <a:t>Exit Condition: Customer receives their bagel.</a:t>
            </a:r>
          </a:p>
          <a:p>
            <a:pPr marL="0" indent="0">
              <a:buNone/>
            </a:pPr>
            <a:r>
              <a:rPr lang="en-US" dirty="0"/>
              <a:t>Event Flow:</a:t>
            </a:r>
          </a:p>
          <a:p>
            <a:pPr marL="0" indent="0">
              <a:buNone/>
            </a:pPr>
            <a:r>
              <a:rPr lang="en-US" dirty="0"/>
              <a:t>View Menu</a:t>
            </a:r>
          </a:p>
          <a:p>
            <a:pPr marL="0" indent="0">
              <a:buNone/>
            </a:pPr>
            <a:r>
              <a:rPr lang="en-US" dirty="0"/>
              <a:t>Log in</a:t>
            </a:r>
          </a:p>
          <a:p>
            <a:pPr marL="0" indent="0">
              <a:buNone/>
            </a:pPr>
            <a:r>
              <a:rPr lang="en-US" dirty="0"/>
              <a:t>Place order (Customer)</a:t>
            </a:r>
          </a:p>
          <a:p>
            <a:pPr marL="0" indent="0">
              <a:buNone/>
            </a:pPr>
            <a:r>
              <a:rPr lang="en-US" dirty="0"/>
              <a:t>Update Order Status(Cook)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Exceptions: Customer forgets their password and/or username.</a:t>
            </a:r>
          </a:p>
        </p:txBody>
      </p:sp>
    </p:spTree>
    <p:extLst>
      <p:ext uri="{BB962C8B-B14F-4D97-AF65-F5344CB8AC3E}">
        <p14:creationId xmlns:p14="http://schemas.microsoft.com/office/powerpoint/2010/main" val="234991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895F-3B21-4AA4-8E3D-744EA36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58543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Schmear/Beverage Order: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244C-E1AD-4C09-817E-441B2B20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5141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Actor(s): Customer and Cashier</a:t>
            </a:r>
          </a:p>
          <a:p>
            <a:pPr marL="0" indent="0">
              <a:buNone/>
            </a:pPr>
            <a:r>
              <a:rPr lang="en-US" dirty="0"/>
              <a:t>Entry Condition: Customer has Log in credentials.</a:t>
            </a:r>
          </a:p>
          <a:p>
            <a:pPr marL="0" indent="0">
              <a:buNone/>
            </a:pPr>
            <a:r>
              <a:rPr lang="en-US" dirty="0"/>
              <a:t>Exit Condition: Customer has schmear/beverage and receipt.</a:t>
            </a:r>
          </a:p>
          <a:p>
            <a:pPr marL="0" indent="0">
              <a:buNone/>
            </a:pPr>
            <a:r>
              <a:rPr lang="en-US" dirty="0"/>
              <a:t>Event Flow:</a:t>
            </a:r>
          </a:p>
          <a:p>
            <a:pPr marL="0" indent="0">
              <a:buNone/>
            </a:pPr>
            <a:r>
              <a:rPr lang="en-US" dirty="0"/>
              <a:t>View menu</a:t>
            </a:r>
          </a:p>
          <a:p>
            <a:pPr marL="0" indent="0">
              <a:buNone/>
            </a:pPr>
            <a:r>
              <a:rPr lang="en-US" dirty="0"/>
              <a:t>Log in</a:t>
            </a:r>
          </a:p>
          <a:p>
            <a:pPr marL="0" indent="0">
              <a:buNone/>
            </a:pPr>
            <a:r>
              <a:rPr lang="en-US" dirty="0"/>
              <a:t>Place order(Customer)</a:t>
            </a:r>
          </a:p>
          <a:p>
            <a:pPr marL="0" indent="0">
              <a:buNone/>
            </a:pPr>
            <a:r>
              <a:rPr lang="en-US" dirty="0"/>
              <a:t>View order status</a:t>
            </a:r>
          </a:p>
          <a:p>
            <a:pPr marL="0" indent="0">
              <a:buNone/>
            </a:pPr>
            <a:r>
              <a:rPr lang="en-US" dirty="0"/>
              <a:t>Update Order Status(Cashier)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Exceptions: Customer forgets their password and/or username.</a:t>
            </a:r>
          </a:p>
        </p:txBody>
      </p:sp>
    </p:spTree>
    <p:extLst>
      <p:ext uri="{BB962C8B-B14F-4D97-AF65-F5344CB8AC3E}">
        <p14:creationId xmlns:p14="http://schemas.microsoft.com/office/powerpoint/2010/main" val="407499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895F-3B21-4AA4-8E3D-744EA36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208552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Account 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244C-E1AD-4C09-817E-441B2B20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51412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Actor(s): Customer</a:t>
            </a:r>
          </a:p>
          <a:p>
            <a:pPr marL="0" indent="0">
              <a:buNone/>
            </a:pPr>
            <a:r>
              <a:rPr lang="en-US" dirty="0"/>
              <a:t>Entry Condition: Customer has personal info handy.</a:t>
            </a:r>
          </a:p>
          <a:p>
            <a:pPr marL="0" indent="0">
              <a:buNone/>
            </a:pPr>
            <a:r>
              <a:rPr lang="en-US" dirty="0"/>
              <a:t>Exit Condition: Customer has new account with Dan’s Bagels.</a:t>
            </a:r>
          </a:p>
          <a:p>
            <a:pPr marL="0" indent="0">
              <a:buNone/>
            </a:pPr>
            <a:r>
              <a:rPr lang="en-US" dirty="0"/>
              <a:t>Event Flow:</a:t>
            </a:r>
          </a:p>
          <a:p>
            <a:pPr marL="0" indent="0">
              <a:buNone/>
            </a:pPr>
            <a:r>
              <a:rPr lang="en-US" dirty="0"/>
              <a:t>Enter Personal Info</a:t>
            </a:r>
          </a:p>
          <a:p>
            <a:pPr marL="0" indent="0">
              <a:buNone/>
            </a:pPr>
            <a:r>
              <a:rPr lang="en-US" dirty="0"/>
              <a:t>Enter payment method</a:t>
            </a:r>
          </a:p>
          <a:p>
            <a:pPr marL="0" indent="0">
              <a:buNone/>
            </a:pPr>
            <a:r>
              <a:rPr lang="en-US" dirty="0"/>
              <a:t>Create Username</a:t>
            </a:r>
          </a:p>
          <a:p>
            <a:pPr marL="0" indent="0">
              <a:buNone/>
            </a:pPr>
            <a:r>
              <a:rPr lang="en-US" dirty="0"/>
              <a:t>Create Password</a:t>
            </a:r>
          </a:p>
          <a:p>
            <a:pPr marL="0" indent="0">
              <a:buNone/>
            </a:pPr>
            <a:r>
              <a:rPr lang="en-US" dirty="0"/>
              <a:t>Assign Member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Exceptions: Customer does not have personal info handy.</a:t>
            </a:r>
          </a:p>
        </p:txBody>
      </p:sp>
    </p:spTree>
    <p:extLst>
      <p:ext uri="{BB962C8B-B14F-4D97-AF65-F5344CB8AC3E}">
        <p14:creationId xmlns:p14="http://schemas.microsoft.com/office/powerpoint/2010/main" val="110026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895F-3B21-4AA4-8E3D-744EA36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208552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Employee Account 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244C-E1AD-4C09-817E-441B2B20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51412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Actor(s): Employee, Manager</a:t>
            </a:r>
          </a:p>
          <a:p>
            <a:pPr marL="0" indent="0">
              <a:buNone/>
            </a:pPr>
            <a:r>
              <a:rPr lang="en-US" dirty="0"/>
              <a:t>Entry Condition: Employee has personal info handy.</a:t>
            </a:r>
          </a:p>
          <a:p>
            <a:pPr marL="0" indent="0">
              <a:buNone/>
            </a:pPr>
            <a:r>
              <a:rPr lang="en-US" dirty="0"/>
              <a:t>Exit Condition: Employee has new account with Dan’s Bagels.</a:t>
            </a:r>
          </a:p>
          <a:p>
            <a:pPr marL="0" indent="0">
              <a:buNone/>
            </a:pPr>
            <a:r>
              <a:rPr lang="en-US" dirty="0"/>
              <a:t>Event Flow:</a:t>
            </a:r>
          </a:p>
          <a:p>
            <a:pPr marL="0" indent="0">
              <a:buNone/>
            </a:pPr>
            <a:r>
              <a:rPr lang="en-US" dirty="0"/>
              <a:t>Enter Personal Info</a:t>
            </a:r>
          </a:p>
          <a:p>
            <a:pPr marL="0" indent="0">
              <a:buNone/>
            </a:pPr>
            <a:r>
              <a:rPr lang="en-US" dirty="0"/>
              <a:t>Direct Deposit set-up (optional)</a:t>
            </a:r>
          </a:p>
          <a:p>
            <a:pPr marL="0" indent="0">
              <a:buNone/>
            </a:pPr>
            <a:r>
              <a:rPr lang="en-US" dirty="0"/>
              <a:t>Create Username</a:t>
            </a:r>
          </a:p>
          <a:p>
            <a:pPr marL="0" indent="0">
              <a:buNone/>
            </a:pPr>
            <a:r>
              <a:rPr lang="en-US" dirty="0"/>
              <a:t>Create Password</a:t>
            </a:r>
          </a:p>
          <a:p>
            <a:pPr marL="0" indent="0">
              <a:buNone/>
            </a:pPr>
            <a:r>
              <a:rPr lang="en-US" dirty="0"/>
              <a:t>Approve Account Creation (Manager)</a:t>
            </a:r>
          </a:p>
          <a:p>
            <a:pPr marL="0" indent="0">
              <a:buNone/>
            </a:pPr>
            <a:r>
              <a:rPr lang="en-US" dirty="0"/>
              <a:t>Assign Employee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Exceptions: Manager does not remember their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100863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895F-3B21-4AA4-8E3D-744EA36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799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Inventory Management: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244C-E1AD-4C09-817E-441B2B20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4073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Actor(s): Manager</a:t>
            </a:r>
          </a:p>
          <a:p>
            <a:pPr marL="0" indent="0">
              <a:buNone/>
            </a:pPr>
            <a:r>
              <a:rPr lang="en-US" dirty="0"/>
              <a:t>Entry Condition: Manager has info required to complete tasks.</a:t>
            </a:r>
          </a:p>
          <a:p>
            <a:pPr marL="0" indent="0">
              <a:buNone/>
            </a:pPr>
            <a:r>
              <a:rPr lang="en-US" dirty="0"/>
              <a:t>Exit Condition: Inventory Managed.</a:t>
            </a:r>
          </a:p>
          <a:p>
            <a:pPr marL="0" indent="0">
              <a:buNone/>
            </a:pPr>
            <a:r>
              <a:rPr lang="en-US" dirty="0"/>
              <a:t>Event Flow:</a:t>
            </a:r>
          </a:p>
          <a:p>
            <a:pPr marL="0" indent="0">
              <a:buNone/>
            </a:pPr>
            <a:r>
              <a:rPr lang="en-US" dirty="0"/>
              <a:t>View Inventory</a:t>
            </a:r>
          </a:p>
          <a:p>
            <a:pPr marL="0" indent="0">
              <a:buNone/>
            </a:pPr>
            <a:r>
              <a:rPr lang="en-US" dirty="0"/>
              <a:t>Add Inventory or Remove Inventory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Exceptions: Manager does not remember their login credentials.</a:t>
            </a:r>
          </a:p>
        </p:txBody>
      </p:sp>
    </p:spTree>
    <p:extLst>
      <p:ext uri="{BB962C8B-B14F-4D97-AF65-F5344CB8AC3E}">
        <p14:creationId xmlns:p14="http://schemas.microsoft.com/office/powerpoint/2010/main" val="295399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895F-3B21-4AA4-8E3D-744EA369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208552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Editing Employee Account: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244C-E1AD-4C09-817E-441B2B207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5141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Actor(s): Manager</a:t>
            </a:r>
          </a:p>
          <a:p>
            <a:pPr marL="0" indent="0">
              <a:buNone/>
            </a:pPr>
            <a:r>
              <a:rPr lang="en-US" dirty="0"/>
              <a:t>Entry Condition: Manager has employee membership number.</a:t>
            </a:r>
          </a:p>
          <a:p>
            <a:pPr marL="0" indent="0">
              <a:buNone/>
            </a:pPr>
            <a:r>
              <a:rPr lang="en-US" dirty="0"/>
              <a:t>Exit Condition: Manager finishes editing the employee’s account.</a:t>
            </a:r>
          </a:p>
          <a:p>
            <a:pPr marL="0" indent="0">
              <a:buNone/>
            </a:pPr>
            <a:r>
              <a:rPr lang="en-US" dirty="0"/>
              <a:t>Event Flow:</a:t>
            </a:r>
          </a:p>
          <a:p>
            <a:pPr marL="0" indent="0">
              <a:buNone/>
            </a:pPr>
            <a:r>
              <a:rPr lang="en-US" dirty="0"/>
              <a:t>Log in</a:t>
            </a:r>
          </a:p>
          <a:p>
            <a:pPr marL="0" indent="0">
              <a:buNone/>
            </a:pPr>
            <a:r>
              <a:rPr lang="en-US" dirty="0"/>
              <a:t>View Employee Account</a:t>
            </a:r>
          </a:p>
          <a:p>
            <a:pPr marL="0" indent="0">
              <a:buNone/>
            </a:pPr>
            <a:r>
              <a:rPr lang="en-US" dirty="0"/>
              <a:t>Change Job Title or Remove Employee Account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Exceptions: Manager does not have all info required to complete tasks.</a:t>
            </a:r>
          </a:p>
        </p:txBody>
      </p:sp>
    </p:spTree>
    <p:extLst>
      <p:ext uri="{BB962C8B-B14F-4D97-AF65-F5344CB8AC3E}">
        <p14:creationId xmlns:p14="http://schemas.microsoft.com/office/powerpoint/2010/main" val="195711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457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Adding Funds:</vt:lpstr>
      <vt:lpstr>Viewing Analytics:</vt:lpstr>
      <vt:lpstr>Bagel Order:</vt:lpstr>
      <vt:lpstr>Schmear/Beverage Order:</vt:lpstr>
      <vt:lpstr>Customer Account Creation:</vt:lpstr>
      <vt:lpstr>Employee Account Creation:</vt:lpstr>
      <vt:lpstr>Inventory Management:</vt:lpstr>
      <vt:lpstr>Editing Employee Account: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Braeden Stewart</dc:creator>
  <cp:lastModifiedBy>Braeden Stewart</cp:lastModifiedBy>
  <cp:revision>10</cp:revision>
  <dcterms:created xsi:type="dcterms:W3CDTF">2020-10-04T21:55:09Z</dcterms:created>
  <dcterms:modified xsi:type="dcterms:W3CDTF">2020-10-05T00:33:33Z</dcterms:modified>
</cp:coreProperties>
</file>