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5" r:id="rId5"/>
    <p:sldId id="264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05F685-AEE0-B67D-5924-18536ED6F914}" name="Braeden Stewart" initials="BS" userId="b1a988ddff2d568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Fidler DQN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4110</c:v>
                </c:pt>
                <c:pt idx="1">
                  <c:v>5340</c:v>
                </c:pt>
                <c:pt idx="2">
                  <c:v>2650</c:v>
                </c:pt>
                <c:pt idx="3">
                  <c:v>5520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DB-4D55-AB8C-964E8D258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424712"/>
        <c:axId val="607088560"/>
      </c:lineChart>
      <c:catAx>
        <c:axId val="606424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88560"/>
        <c:crosses val="autoZero"/>
        <c:auto val="1"/>
        <c:lblAlgn val="ctr"/>
        <c:lblOffset val="100"/>
        <c:noMultiLvlLbl val="0"/>
      </c:catAx>
      <c:valAx>
        <c:axId val="60708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42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edevs/DQN_Pong" TargetMode="External"/><Relationship Id="rId2" Type="http://schemas.openxmlformats.org/officeDocument/2006/relationships/hyperlink" Target="https://github.com/georgefidler1709/Galaga_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leosimmons/double-dqn-implementation-to-solve-openai-gyms-cartpole-v-0-df554cd0614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56E2-7FCC-467D-9051-0180997A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53" y="1962419"/>
            <a:ext cx="8933796" cy="271964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Comparing SINGLE &amp; Double Deep-Q Networks for AI Learning to Play GALAGA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A52A-D08B-4450-ACD8-9263889E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86583"/>
          </a:xfrm>
        </p:spPr>
        <p:txBody>
          <a:bodyPr>
            <a:normAutofit/>
          </a:bodyPr>
          <a:lstStyle/>
          <a:p>
            <a:r>
              <a:rPr lang="en-US" dirty="0"/>
              <a:t>By Braeden Stewart</a:t>
            </a:r>
          </a:p>
          <a:p>
            <a:r>
              <a:rPr lang="en-US" dirty="0"/>
              <a:t>CS 5640</a:t>
            </a:r>
          </a:p>
        </p:txBody>
      </p:sp>
    </p:spTree>
    <p:extLst>
      <p:ext uri="{BB962C8B-B14F-4D97-AF65-F5344CB8AC3E}">
        <p14:creationId xmlns:p14="http://schemas.microsoft.com/office/powerpoint/2010/main" val="8327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89D3-779B-44BE-848E-83D8831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8" y="228841"/>
            <a:ext cx="3161963" cy="654878"/>
          </a:xfrm>
        </p:spPr>
        <p:txBody>
          <a:bodyPr anchor="b">
            <a:normAutofit/>
          </a:bodyPr>
          <a:lstStyle/>
          <a:p>
            <a:r>
              <a:rPr lang="en-US" b="1" dirty="0"/>
              <a:t>Brief Refresher: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EF9-0586-4F08-BCC0-A559C36A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8" y="784123"/>
            <a:ext cx="3161963" cy="1406720"/>
          </a:xfrm>
        </p:spPr>
        <p:txBody>
          <a:bodyPr>
            <a:noAutofit/>
          </a:bodyPr>
          <a:lstStyle/>
          <a:p>
            <a:r>
              <a:rPr lang="en-US" dirty="0"/>
              <a:t>I am comparing a Double DQN vs a normal/singular DQN for an agent learning to play </a:t>
            </a:r>
            <a:r>
              <a:rPr lang="en-US" dirty="0" err="1"/>
              <a:t>Galaga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60A0-A6E9-4838-8852-6A0C1238A3C9}"/>
              </a:ext>
            </a:extLst>
          </p:cNvPr>
          <p:cNvSpPr txBox="1"/>
          <p:nvPr/>
        </p:nvSpPr>
        <p:spPr>
          <a:xfrm>
            <a:off x="1335156" y="6033052"/>
            <a:ext cx="56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the video game </a:t>
            </a:r>
            <a:r>
              <a:rPr lang="en-US" i="1" dirty="0" err="1"/>
              <a:t>Galaga</a:t>
            </a:r>
            <a:r>
              <a:rPr lang="en-US" i="1" dirty="0"/>
              <a:t> (Source One)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458196" y="1994979"/>
            <a:ext cx="3161963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Progress: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458196" y="2479029"/>
            <a:ext cx="3161963" cy="3963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original code provided at Source One is now running but has not been fully migrated to TensorFlow 2.x. I figured out that the original implementation was not actually a Double DQN. I have also built my own DQN implementation based off Source 2. I have preliminary results for both(next slide).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A9C2-01D8-48E9-88FB-44EA9667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0" y="784123"/>
            <a:ext cx="6902759" cy="4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309499" y="415344"/>
            <a:ext cx="3559945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Next Steps: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309499" y="946385"/>
            <a:ext cx="3426781" cy="549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actual Double DQN using Source 3 as a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Network to be more accurate and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Networks to run using the Research Computing Support at CHPC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different hyper-parameters, Rewards, Loss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another neural network to build and experiment with if time allows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7B2F27D-D30D-4CB9-BFF1-1775188B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03" y="46012"/>
            <a:ext cx="4731025" cy="35482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BC42E7-E928-4521-B2CD-683B17E816D9}"/>
              </a:ext>
            </a:extLst>
          </p:cNvPr>
          <p:cNvSpPr txBox="1"/>
          <p:nvPr/>
        </p:nvSpPr>
        <p:spPr>
          <a:xfrm>
            <a:off x="1570383" y="46012"/>
            <a:ext cx="5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100 Average Score Over number of Episodes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0E9D05-6AFD-48E1-BC62-6A1C302423BC}"/>
              </a:ext>
            </a:extLst>
          </p:cNvPr>
          <p:cNvSpPr txBox="1"/>
          <p:nvPr/>
        </p:nvSpPr>
        <p:spPr>
          <a:xfrm>
            <a:off x="3671945" y="3429000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Episodes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163B630-36A7-426D-A6CC-AB3F61F4C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451945"/>
              </p:ext>
            </p:extLst>
          </p:nvPr>
        </p:nvGraphicFramePr>
        <p:xfrm>
          <a:off x="2369918" y="3798332"/>
          <a:ext cx="3756991" cy="271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4DEC60-B2D3-45D1-B756-D7999240E0CB}"/>
              </a:ext>
            </a:extLst>
          </p:cNvPr>
          <p:cNvSpPr txBox="1"/>
          <p:nvPr/>
        </p:nvSpPr>
        <p:spPr>
          <a:xfrm>
            <a:off x="455720" y="1630017"/>
            <a:ext cx="111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D0A6F-5A22-41D9-910E-D6376ACB42D9}"/>
              </a:ext>
            </a:extLst>
          </p:cNvPr>
          <p:cNvSpPr txBox="1"/>
          <p:nvPr/>
        </p:nvSpPr>
        <p:spPr>
          <a:xfrm>
            <a:off x="721292" y="4904817"/>
            <a:ext cx="111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Network</a:t>
            </a:r>
          </a:p>
        </p:txBody>
      </p:sp>
    </p:spTree>
    <p:extLst>
      <p:ext uri="{BB962C8B-B14F-4D97-AF65-F5344CB8AC3E}">
        <p14:creationId xmlns:p14="http://schemas.microsoft.com/office/powerpoint/2010/main" val="28593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720-612A-450D-AA77-F49E48FD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8956"/>
          </a:xfrm>
        </p:spPr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62C3-183B-48C6-B6EA-4A8DEB4F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1550"/>
            <a:ext cx="10058400" cy="4541194"/>
          </a:xfrm>
        </p:spPr>
        <p:txBody>
          <a:bodyPr>
            <a:normAutofit/>
          </a:bodyPr>
          <a:lstStyle/>
          <a:p>
            <a:r>
              <a:rPr lang="en-US" sz="1800" dirty="0"/>
              <a:t>Source 1:  </a:t>
            </a:r>
            <a:r>
              <a:rPr lang="en-US" sz="1800" dirty="0" err="1"/>
              <a:t>Galaga_AI</a:t>
            </a:r>
            <a:r>
              <a:rPr lang="en-US" sz="1800" dirty="0"/>
              <a:t> by georgefidler1709. 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https://github.com/georgefidler1709/Galaga_AI</a:t>
            </a:r>
            <a:endParaRPr lang="en-US" sz="1800" dirty="0"/>
          </a:p>
          <a:p>
            <a:r>
              <a:rPr lang="en-US" sz="1800" dirty="0"/>
              <a:t>Source 2:  </a:t>
            </a:r>
            <a:r>
              <a:rPr lang="en-US" sz="1800" dirty="0" err="1"/>
              <a:t>DQN_Pong</a:t>
            </a:r>
            <a:r>
              <a:rPr lang="en-US" sz="1800" dirty="0"/>
              <a:t> by </a:t>
            </a:r>
            <a:r>
              <a:rPr lang="en-US" sz="1800" dirty="0" err="1"/>
              <a:t>Meredevs</a:t>
            </a:r>
            <a:r>
              <a:rPr lang="en-US" sz="1800" dirty="0"/>
              <a:t>.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https://github.com/Meredevs/DQN_Pong</a:t>
            </a:r>
            <a:endParaRPr lang="en-US" sz="1800" dirty="0"/>
          </a:p>
          <a:p>
            <a:r>
              <a:rPr lang="en-US" sz="1800" dirty="0"/>
              <a:t>Source 3:  Double DQN Implementation to Solve </a:t>
            </a:r>
            <a:r>
              <a:rPr lang="en-US" sz="1800" dirty="0" err="1"/>
              <a:t>OpenAI</a:t>
            </a:r>
            <a:r>
              <a:rPr lang="en-US" sz="1800" dirty="0"/>
              <a:t> Gym’s </a:t>
            </a:r>
            <a:r>
              <a:rPr lang="en-US" sz="1800" dirty="0" err="1"/>
              <a:t>CartPole</a:t>
            </a:r>
            <a:r>
              <a:rPr lang="en-US" sz="1800" dirty="0"/>
              <a:t> v-0 by Leo Simmons.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https://medium.com/@leosimmons/double-dqn-implementation-to-solve-openai-gyms-cartpole-v-0-df554cd0614d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390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{72640EBE-2C42-4651-A39E-101B7D81CED8}tf78438558_win32</Template>
  <TotalTime>488</TotalTime>
  <Words>251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Comparing SINGLE &amp; Double Deep-Q Networks for AI Learning to Play GALAGA</vt:lpstr>
      <vt:lpstr>Brief Refresher:</vt:lpstr>
      <vt:lpstr>PowerPoint Presentation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Braeden Stewart</dc:creator>
  <cp:lastModifiedBy>Braeden Stewart</cp:lastModifiedBy>
  <cp:revision>10</cp:revision>
  <cp:lastPrinted>2021-11-03T14:17:18Z</cp:lastPrinted>
  <dcterms:created xsi:type="dcterms:W3CDTF">2021-10-27T02:15:53Z</dcterms:created>
  <dcterms:modified xsi:type="dcterms:W3CDTF">2021-11-12T03:29:30Z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