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65" r:id="rId5"/>
    <p:sldId id="264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505F685-AEE0-B67D-5924-18536ED6F914}" name="Braeden Stewart" initials="BS" userId="b1a988ddff2d568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56E2-7FCC-467D-9051-0180997A0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053" y="1962419"/>
            <a:ext cx="8933796" cy="271964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Comparing SINGLE &amp; Double Deep-Q Networks for AI Learning to Play GALAGA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6A52A-D08B-4450-ACD8-9263889E4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786583"/>
          </a:xfrm>
        </p:spPr>
        <p:txBody>
          <a:bodyPr>
            <a:normAutofit/>
          </a:bodyPr>
          <a:lstStyle/>
          <a:p>
            <a:r>
              <a:rPr lang="en-US" dirty="0"/>
              <a:t>By Braeden Stewart</a:t>
            </a:r>
          </a:p>
          <a:p>
            <a:r>
              <a:rPr lang="en-US" dirty="0"/>
              <a:t>CS 5640</a:t>
            </a:r>
          </a:p>
        </p:txBody>
      </p:sp>
    </p:spTree>
    <p:extLst>
      <p:ext uri="{BB962C8B-B14F-4D97-AF65-F5344CB8AC3E}">
        <p14:creationId xmlns:p14="http://schemas.microsoft.com/office/powerpoint/2010/main" val="83274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89D3-779B-44BE-848E-83D88311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198" y="228841"/>
            <a:ext cx="3161963" cy="654878"/>
          </a:xfrm>
        </p:spPr>
        <p:txBody>
          <a:bodyPr anchor="b">
            <a:normAutofit/>
          </a:bodyPr>
          <a:lstStyle/>
          <a:p>
            <a:r>
              <a:rPr lang="en-US" b="1" dirty="0"/>
              <a:t>Brief Refresher: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9EF9-0586-4F08-BCC0-A559C36A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198" y="784123"/>
            <a:ext cx="3161963" cy="1406720"/>
          </a:xfrm>
        </p:spPr>
        <p:txBody>
          <a:bodyPr>
            <a:noAutofit/>
          </a:bodyPr>
          <a:lstStyle/>
          <a:p>
            <a:r>
              <a:rPr lang="en-US" dirty="0"/>
              <a:t>I am comparing a Double DQN vs a singular DQN for an agent learning to play Galaga.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A60A0-A6E9-4838-8852-6A0C1238A3C9}"/>
              </a:ext>
            </a:extLst>
          </p:cNvPr>
          <p:cNvSpPr txBox="1"/>
          <p:nvPr/>
        </p:nvSpPr>
        <p:spPr>
          <a:xfrm>
            <a:off x="1335156" y="6033052"/>
            <a:ext cx="560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of the video game </a:t>
            </a:r>
            <a:r>
              <a:rPr lang="en-US" i="1" dirty="0" err="1"/>
              <a:t>Galaga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A35336-3923-4A14-AE7E-9908029EFA70}"/>
              </a:ext>
            </a:extLst>
          </p:cNvPr>
          <p:cNvSpPr txBox="1">
            <a:spLocks/>
          </p:cNvSpPr>
          <p:nvPr/>
        </p:nvSpPr>
        <p:spPr>
          <a:xfrm>
            <a:off x="8458196" y="1994979"/>
            <a:ext cx="3161963" cy="5310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b="1" dirty="0"/>
              <a:t>Progress: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5CC00A-C126-4E1B-9C94-28F9C83190F0}"/>
              </a:ext>
            </a:extLst>
          </p:cNvPr>
          <p:cNvSpPr txBox="1">
            <a:spLocks/>
          </p:cNvSpPr>
          <p:nvPr/>
        </p:nvSpPr>
        <p:spPr>
          <a:xfrm>
            <a:off x="8458196" y="2479029"/>
            <a:ext cx="3161963" cy="39636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have decreased the exploration rate decay for both agents and I have preliminary results for both after running them using CHPC computing resources (see next slide).</a:t>
            </a:r>
          </a:p>
          <a:p>
            <a:r>
              <a:rPr lang="en-US" dirty="0"/>
              <a:t>I also have finished a rough draft of my final report.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8A9C2-01D8-48E9-88FB-44EA9667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00" y="784123"/>
            <a:ext cx="6902759" cy="496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0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A35336-3923-4A14-AE7E-9908029EFA70}"/>
              </a:ext>
            </a:extLst>
          </p:cNvPr>
          <p:cNvSpPr txBox="1">
            <a:spLocks/>
          </p:cNvSpPr>
          <p:nvPr/>
        </p:nvSpPr>
        <p:spPr>
          <a:xfrm>
            <a:off x="8309499" y="415344"/>
            <a:ext cx="3559945" cy="5310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b="1" dirty="0"/>
              <a:t>Next Steps: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5CC00A-C126-4E1B-9C94-28F9C83190F0}"/>
              </a:ext>
            </a:extLst>
          </p:cNvPr>
          <p:cNvSpPr txBox="1">
            <a:spLocks/>
          </p:cNvSpPr>
          <p:nvPr/>
        </p:nvSpPr>
        <p:spPr>
          <a:xfrm>
            <a:off x="8309499" y="946385"/>
            <a:ext cx="3426781" cy="5496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both agents with a new idle steps limitation instead of the hard total steps per episode limitation using CHPC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the report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DEC60-B2D3-45D1-B756-D7999240E0CB}"/>
              </a:ext>
            </a:extLst>
          </p:cNvPr>
          <p:cNvSpPr txBox="1"/>
          <p:nvPr/>
        </p:nvSpPr>
        <p:spPr>
          <a:xfrm>
            <a:off x="3023169" y="311532"/>
            <a:ext cx="18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DQN Network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7D0A6F-5A22-41D9-910E-D6376ACB42D9}"/>
              </a:ext>
            </a:extLst>
          </p:cNvPr>
          <p:cNvSpPr txBox="1"/>
          <p:nvPr/>
        </p:nvSpPr>
        <p:spPr>
          <a:xfrm>
            <a:off x="2901758" y="3509854"/>
            <a:ext cx="18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DDQN Network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2986F55-EB0D-42FF-A8C5-B45863F4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56" y="692278"/>
            <a:ext cx="3527634" cy="264572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E9A8E03-E2D8-4D98-B431-64CCB75A8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810" y="597421"/>
            <a:ext cx="3775438" cy="2831579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215C9203-D50C-4FD2-BC07-EA58C6AC2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84" y="3991823"/>
            <a:ext cx="3267777" cy="2450833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DB654BBB-0DED-42BC-9896-C2AA403CC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580" y="3879186"/>
            <a:ext cx="3278839" cy="245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73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{72640EBE-2C42-4651-A39E-101B7D81CED8}tf78438558_win32</Template>
  <TotalTime>556</TotalTime>
  <Words>119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Garamond</vt:lpstr>
      <vt:lpstr>SavonVTI</vt:lpstr>
      <vt:lpstr>Comparing SINGLE &amp; Double Deep-Q Networks for AI Learning to Play GALAGA</vt:lpstr>
      <vt:lpstr>Brief Refresher: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Braeden Stewart</dc:creator>
  <cp:lastModifiedBy>Braeden Stewart</cp:lastModifiedBy>
  <cp:revision>14</cp:revision>
  <cp:lastPrinted>2021-11-03T14:17:18Z</cp:lastPrinted>
  <dcterms:created xsi:type="dcterms:W3CDTF">2021-10-27T02:15:53Z</dcterms:created>
  <dcterms:modified xsi:type="dcterms:W3CDTF">2021-12-02T17:20:11Z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