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444"/>
    <p:restoredTop sz="89280"/>
  </p:normalViewPr>
  <p:slideViewPr>
    <p:cSldViewPr snapToGrid="0">
      <p:cViewPr varScale="1">
        <p:scale>
          <a:sx n="44" d="100"/>
          <a:sy n="44" d="100"/>
        </p:scale>
        <p:origin x="232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raight, Brandon - Faculty" userId="acd7c775-228e-4bdd-b8b2-77b20c348421" providerId="ADAL" clId="{E83FF4CD-338B-7B4C-887F-0A36B38F3022}"/>
    <pc:docChg chg="modSld">
      <pc:chgData name="Straight, Brandon - Faculty" userId="acd7c775-228e-4bdd-b8b2-77b20c348421" providerId="ADAL" clId="{E83FF4CD-338B-7B4C-887F-0A36B38F3022}" dt="2023-12-19T00:07:50.056" v="2" actId="14100"/>
      <pc:docMkLst>
        <pc:docMk/>
      </pc:docMkLst>
      <pc:sldChg chg="modSp mod">
        <pc:chgData name="Straight, Brandon - Faculty" userId="acd7c775-228e-4bdd-b8b2-77b20c348421" providerId="ADAL" clId="{E83FF4CD-338B-7B4C-887F-0A36B38F3022}" dt="2023-12-19T00:07:50.056" v="2" actId="14100"/>
        <pc:sldMkLst>
          <pc:docMk/>
          <pc:sldMk cId="2908014032" sldId="256"/>
        </pc:sldMkLst>
        <pc:spChg chg="mod">
          <ac:chgData name="Straight, Brandon - Faculty" userId="acd7c775-228e-4bdd-b8b2-77b20c348421" providerId="ADAL" clId="{E83FF4CD-338B-7B4C-887F-0A36B38F3022}" dt="2023-12-19T00:07:50.056" v="2" actId="14100"/>
          <ac:spMkLst>
            <pc:docMk/>
            <pc:sldMk cId="2908014032" sldId="256"/>
            <ac:spMk id="2" creationId="{19B2AF09-1A8A-C146-59D0-4683765AF3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E355D-3A5F-B746-A4B0-1F97FC286659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A05D3-E706-0B41-BC40-1A08F540D3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46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Pattern your messages- build on logic or temporal or spatial pattern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2A05D3-E706-0B41-BC40-1A08F540D3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73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12/18/23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NfN0OCTBLs&amp;ab_channel=MadisonHawkin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AF09-1A8A-C146-59D0-4683765AF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69110" y="1964267"/>
            <a:ext cx="7591015" cy="2421464"/>
          </a:xfrm>
        </p:spPr>
        <p:txBody>
          <a:bodyPr/>
          <a:lstStyle/>
          <a:p>
            <a:r>
              <a:rPr lang="en-US" dirty="0"/>
              <a:t>CH 12: Informative Speech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324CD5-69A8-B2BC-B9C2-D4F0BF188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straight</a:t>
            </a:r>
          </a:p>
        </p:txBody>
      </p:sp>
    </p:spTree>
    <p:extLst>
      <p:ext uri="{BB962C8B-B14F-4D97-AF65-F5344CB8AC3E}">
        <p14:creationId xmlns:p14="http://schemas.microsoft.com/office/powerpoint/2010/main" val="290801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C075-DABA-846F-5B7E-92490240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your goals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81B2-2503-D62D-E90D-769F3B2E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Present information that is entirely new to the audience </a:t>
            </a:r>
          </a:p>
          <a:p>
            <a:r>
              <a:rPr lang="en-US" sz="2000" dirty="0"/>
              <a:t>Clarify common misunderstandings </a:t>
            </a:r>
          </a:p>
          <a:p>
            <a:r>
              <a:rPr lang="en-US" sz="2000" dirty="0"/>
              <a:t>Explain two sides of an issue</a:t>
            </a:r>
          </a:p>
          <a:p>
            <a:r>
              <a:rPr lang="en-US" sz="2000" dirty="0"/>
              <a:t>Add to information the audience already knows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20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C075-DABA-846F-5B7E-92490240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81B2-2503-D62D-E90D-769F3B2E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Focus on your audience</a:t>
            </a:r>
          </a:p>
          <a:p>
            <a:r>
              <a:rPr lang="en-US" sz="2000" dirty="0"/>
              <a:t>Stress relevance and usefulness</a:t>
            </a:r>
          </a:p>
          <a:p>
            <a:r>
              <a:rPr lang="en-US" sz="2000" dirty="0"/>
              <a:t>Limit the amount of information</a:t>
            </a:r>
          </a:p>
          <a:p>
            <a:r>
              <a:rPr lang="en-US" sz="2000" dirty="0"/>
              <a:t>Adjust the level of complexity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330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C075-DABA-846F-5B7E-92490240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speech easier to remember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81B2-2503-D62D-E90D-769F3B2E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Repeat the points you want the audience to remember </a:t>
            </a:r>
          </a:p>
          <a:p>
            <a:r>
              <a:rPr lang="en-US" sz="2000" dirty="0"/>
              <a:t>Use signposts</a:t>
            </a:r>
          </a:p>
          <a:p>
            <a:r>
              <a:rPr lang="en-US" sz="2000" dirty="0"/>
              <a:t>Use internal summary transitions </a:t>
            </a:r>
          </a:p>
          <a:p>
            <a:r>
              <a:rPr lang="en-US" sz="2000" dirty="0"/>
              <a:t>Pattern your messages- build on logic or temporal or spatial pattern</a:t>
            </a:r>
          </a:p>
          <a:p>
            <a:r>
              <a:rPr lang="en-US" sz="2000" dirty="0"/>
              <a:t>Focus audience attention </a:t>
            </a:r>
          </a:p>
        </p:txBody>
      </p:sp>
    </p:spTree>
    <p:extLst>
      <p:ext uri="{BB962C8B-B14F-4D97-AF65-F5344CB8AC3E}">
        <p14:creationId xmlns:p14="http://schemas.microsoft.com/office/powerpoint/2010/main" val="197337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C075-DABA-846F-5B7E-92490240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informative speeches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81B2-2503-D62D-E90D-769F3B2E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Description </a:t>
            </a:r>
          </a:p>
          <a:p>
            <a:r>
              <a:rPr lang="en-US" sz="2000" dirty="0"/>
              <a:t>Definition</a:t>
            </a:r>
          </a:p>
          <a:p>
            <a:r>
              <a:rPr lang="en-US" sz="2000" dirty="0"/>
              <a:t>Demonstration </a:t>
            </a:r>
          </a:p>
        </p:txBody>
      </p:sp>
    </p:spTree>
    <p:extLst>
      <p:ext uri="{BB962C8B-B14F-4D97-AF65-F5344CB8AC3E}">
        <p14:creationId xmlns:p14="http://schemas.microsoft.com/office/powerpoint/2010/main" val="179563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C075-DABA-846F-5B7E-92490240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681B2-2503-D62D-E90D-769F3B2E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Describe an object or place </a:t>
            </a:r>
          </a:p>
          <a:p>
            <a:r>
              <a:rPr lang="en-US" sz="2000" dirty="0"/>
              <a:t>Describe a person, real or generalized</a:t>
            </a:r>
          </a:p>
          <a:p>
            <a:r>
              <a:rPr lang="en-US" sz="2000" dirty="0"/>
              <a:t>Describe an event or process</a:t>
            </a:r>
          </a:p>
        </p:txBody>
      </p:sp>
    </p:spTree>
    <p:extLst>
      <p:ext uri="{BB962C8B-B14F-4D97-AF65-F5344CB8AC3E}">
        <p14:creationId xmlns:p14="http://schemas.microsoft.com/office/powerpoint/2010/main" val="3460487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46AE-2C79-4781-8424-F4EEEC17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B9BB-349E-7416-BDC4-0532AB7B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Defining a term</a:t>
            </a:r>
          </a:p>
          <a:p>
            <a:r>
              <a:rPr lang="en-US" sz="2000" dirty="0"/>
              <a:t>Defining a system or theory</a:t>
            </a:r>
          </a:p>
          <a:p>
            <a:r>
              <a:rPr lang="en-US" sz="2000" dirty="0"/>
              <a:t>Defining similar and dissimilar terms or systems</a:t>
            </a:r>
          </a:p>
          <a:p>
            <a:r>
              <a:rPr lang="en-US" sz="2000" dirty="0"/>
              <a:t>https://</a:t>
            </a:r>
            <a:r>
              <a:rPr lang="en-US" sz="2000" dirty="0" err="1"/>
              <a:t>www.youtube.com</a:t>
            </a:r>
            <a:r>
              <a:rPr lang="en-US" sz="2000" dirty="0"/>
              <a:t>/</a:t>
            </a:r>
            <a:r>
              <a:rPr lang="en-US" sz="2000" dirty="0" err="1"/>
              <a:t>watch?v</a:t>
            </a:r>
            <a:r>
              <a:rPr lang="en-US" sz="2000" dirty="0"/>
              <a:t>=</a:t>
            </a:r>
            <a:r>
              <a:rPr lang="en-US" sz="2000" dirty="0" err="1"/>
              <a:t>wLZ9PyhRR4A&amp;ab_channel</a:t>
            </a:r>
            <a:r>
              <a:rPr lang="en-US" sz="2000" dirty="0"/>
              <a:t>=</a:t>
            </a:r>
            <a:r>
              <a:rPr lang="en-US" sz="2000" dirty="0" err="1"/>
              <a:t>ColemanGraham</a:t>
            </a:r>
            <a:r>
              <a:rPr lang="en-US" sz="2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048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46AE-2C79-4781-8424-F4EEEC17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speech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B9BB-349E-7416-BDC4-0532AB7B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Demonstrate how to do something </a:t>
            </a:r>
          </a:p>
          <a:p>
            <a:r>
              <a:rPr lang="en-US" sz="2000" dirty="0"/>
              <a:t>Demonstrate how something operates </a:t>
            </a:r>
          </a:p>
          <a:p>
            <a:r>
              <a:rPr lang="en-US" sz="2000" dirty="0">
                <a:hlinkClick r:id="rId2"/>
              </a:rPr>
              <a:t>https://www.youtube.com/watch?v=VNfN0OCTBLs&amp;ab_channel=MadisonHawkins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639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46AE-2C79-4781-8424-F4EEEC17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9B9BB-349E-7416-BDC4-0532AB7B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type of informative speech are you looking to present on?</a:t>
            </a:r>
          </a:p>
          <a:p>
            <a:r>
              <a:rPr lang="en-US" sz="2000" dirty="0"/>
              <a:t>Is there a way to approach it that you haven’t previously visited?</a:t>
            </a:r>
          </a:p>
        </p:txBody>
      </p:sp>
    </p:spTree>
    <p:extLst>
      <p:ext uri="{BB962C8B-B14F-4D97-AF65-F5344CB8AC3E}">
        <p14:creationId xmlns:p14="http://schemas.microsoft.com/office/powerpoint/2010/main" val="7757549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2327</TotalTime>
  <Words>222</Words>
  <Application>Microsoft Macintosh PowerPoint</Application>
  <PresentationFormat>Widescreen</PresentationFormat>
  <Paragraphs>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CH 12: Informative Speech</vt:lpstr>
      <vt:lpstr>Keep your goals in mind</vt:lpstr>
      <vt:lpstr>Other principles</vt:lpstr>
      <vt:lpstr>Make your speech easier to remember</vt:lpstr>
      <vt:lpstr>Types of informative speeches</vt:lpstr>
      <vt:lpstr>Description speech</vt:lpstr>
      <vt:lpstr>Definition speech</vt:lpstr>
      <vt:lpstr>Demonstration speech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M. Straight</dc:creator>
  <cp:lastModifiedBy>Brandon Straight</cp:lastModifiedBy>
  <cp:revision>4</cp:revision>
  <dcterms:created xsi:type="dcterms:W3CDTF">2022-08-26T17:31:17Z</dcterms:created>
  <dcterms:modified xsi:type="dcterms:W3CDTF">2023-12-19T00:07:55Z</dcterms:modified>
</cp:coreProperties>
</file>