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71" r:id="rId3"/>
    <p:sldId id="257" r:id="rId4"/>
    <p:sldId id="261" r:id="rId5"/>
    <p:sldId id="262" r:id="rId6"/>
    <p:sldId id="270" r:id="rId7"/>
    <p:sldId id="263" r:id="rId8"/>
    <p:sldId id="264" r:id="rId9"/>
    <p:sldId id="265" r:id="rId10"/>
    <p:sldId id="266" r:id="rId11"/>
    <p:sldId id="267" r:id="rId12"/>
    <p:sldId id="272" r:id="rId13"/>
    <p:sldId id="273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4D8805-D4EE-AD47-9C78-DFD8A4B94165}" v="3" dt="2023-12-20T01:38:36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37"/>
    <p:restoredTop sz="86378"/>
  </p:normalViewPr>
  <p:slideViewPr>
    <p:cSldViewPr snapToGrid="0">
      <p:cViewPr varScale="1">
        <p:scale>
          <a:sx n="88" d="100"/>
          <a:sy n="88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raight, Brandon - Faculty" userId="acd7c775-228e-4bdd-b8b2-77b20c348421" providerId="ADAL" clId="{F14D8805-D4EE-AD47-9C78-DFD8A4B94165}"/>
    <pc:docChg chg="undo custSel addSld modSld">
      <pc:chgData name="Straight, Brandon - Faculty" userId="acd7c775-228e-4bdd-b8b2-77b20c348421" providerId="ADAL" clId="{F14D8805-D4EE-AD47-9C78-DFD8A4B94165}" dt="2023-12-20T01:39:10.915" v="1456" actId="26606"/>
      <pc:docMkLst>
        <pc:docMk/>
      </pc:docMkLst>
      <pc:sldChg chg="modSp mod">
        <pc:chgData name="Straight, Brandon - Faculty" userId="acd7c775-228e-4bdd-b8b2-77b20c348421" providerId="ADAL" clId="{F14D8805-D4EE-AD47-9C78-DFD8A4B94165}" dt="2023-12-19T00:29:09.667" v="178" actId="14100"/>
        <pc:sldMkLst>
          <pc:docMk/>
          <pc:sldMk cId="1963622158" sldId="256"/>
        </pc:sldMkLst>
        <pc:spChg chg="mod">
          <ac:chgData name="Straight, Brandon - Faculty" userId="acd7c775-228e-4bdd-b8b2-77b20c348421" providerId="ADAL" clId="{F14D8805-D4EE-AD47-9C78-DFD8A4B94165}" dt="2023-12-19T00:29:09.667" v="178" actId="14100"/>
          <ac:spMkLst>
            <pc:docMk/>
            <pc:sldMk cId="1963622158" sldId="256"/>
            <ac:spMk id="2" creationId="{3DEBA8B5-00F6-B279-9F40-4EECBC001EE5}"/>
          </ac:spMkLst>
        </pc:spChg>
        <pc:spChg chg="mod">
          <ac:chgData name="Straight, Brandon - Faculty" userId="acd7c775-228e-4bdd-b8b2-77b20c348421" providerId="ADAL" clId="{F14D8805-D4EE-AD47-9C78-DFD8A4B94165}" dt="2023-12-19T00:28:57.465" v="175" actId="1076"/>
          <ac:spMkLst>
            <pc:docMk/>
            <pc:sldMk cId="1963622158" sldId="256"/>
            <ac:spMk id="3" creationId="{6258FC73-5FB7-144C-B20F-888F387D3B5F}"/>
          </ac:spMkLst>
        </pc:spChg>
      </pc:sldChg>
      <pc:sldChg chg="modSp mod">
        <pc:chgData name="Straight, Brandon - Faculty" userId="acd7c775-228e-4bdd-b8b2-77b20c348421" providerId="ADAL" clId="{F14D8805-D4EE-AD47-9C78-DFD8A4B94165}" dt="2023-12-19T00:23:17.136" v="147" actId="403"/>
        <pc:sldMkLst>
          <pc:docMk/>
          <pc:sldMk cId="336660142" sldId="257"/>
        </pc:sldMkLst>
        <pc:spChg chg="mod">
          <ac:chgData name="Straight, Brandon - Faculty" userId="acd7c775-228e-4bdd-b8b2-77b20c348421" providerId="ADAL" clId="{F14D8805-D4EE-AD47-9C78-DFD8A4B94165}" dt="2023-12-19T00:23:17.136" v="147" actId="403"/>
          <ac:spMkLst>
            <pc:docMk/>
            <pc:sldMk cId="336660142" sldId="257"/>
            <ac:spMk id="3" creationId="{A3A40B1F-CD95-9359-BECF-9BA9049062A4}"/>
          </ac:spMkLst>
        </pc:spChg>
      </pc:sldChg>
      <pc:sldChg chg="addSp delSp modSp mod setBg">
        <pc:chgData name="Straight, Brandon - Faculty" userId="acd7c775-228e-4bdd-b8b2-77b20c348421" providerId="ADAL" clId="{F14D8805-D4EE-AD47-9C78-DFD8A4B94165}" dt="2023-12-20T01:39:10.915" v="1456" actId="26606"/>
        <pc:sldMkLst>
          <pc:docMk/>
          <pc:sldMk cId="3538502616" sldId="267"/>
        </pc:sldMkLst>
        <pc:spChg chg="mod">
          <ac:chgData name="Straight, Brandon - Faculty" userId="acd7c775-228e-4bdd-b8b2-77b20c348421" providerId="ADAL" clId="{F14D8805-D4EE-AD47-9C78-DFD8A4B94165}" dt="2023-12-20T01:39:10.915" v="1456" actId="26606"/>
          <ac:spMkLst>
            <pc:docMk/>
            <pc:sldMk cId="3538502616" sldId="267"/>
            <ac:spMk id="2" creationId="{7536633C-1063-61E8-58D5-3125266CAC56}"/>
          </ac:spMkLst>
        </pc:spChg>
        <pc:spChg chg="del">
          <ac:chgData name="Straight, Brandon - Faculty" userId="acd7c775-228e-4bdd-b8b2-77b20c348421" providerId="ADAL" clId="{F14D8805-D4EE-AD47-9C78-DFD8A4B94165}" dt="2023-12-20T01:39:10.915" v="1456" actId="26606"/>
          <ac:spMkLst>
            <pc:docMk/>
            <pc:sldMk cId="3538502616" sldId="267"/>
            <ac:spMk id="3" creationId="{EEDCD01E-8BD8-A99B-FA61-C75184A14D7D}"/>
          </ac:spMkLst>
        </pc:spChg>
        <pc:graphicFrameChg chg="add">
          <ac:chgData name="Straight, Brandon - Faculty" userId="acd7c775-228e-4bdd-b8b2-77b20c348421" providerId="ADAL" clId="{F14D8805-D4EE-AD47-9C78-DFD8A4B94165}" dt="2023-12-20T01:39:10.915" v="1456" actId="26606"/>
          <ac:graphicFrameMkLst>
            <pc:docMk/>
            <pc:sldMk cId="3538502616" sldId="267"/>
            <ac:graphicFrameMk id="5" creationId="{A5AAED3A-03B4-0FCE-D8AF-7A1CD6C61A45}"/>
          </ac:graphicFrameMkLst>
        </pc:graphicFrameChg>
      </pc:sldChg>
      <pc:sldChg chg="modSp new mod">
        <pc:chgData name="Straight, Brandon - Faculty" userId="acd7c775-228e-4bdd-b8b2-77b20c348421" providerId="ADAL" clId="{F14D8805-D4EE-AD47-9C78-DFD8A4B94165}" dt="2023-12-19T00:23:04.764" v="146" actId="403"/>
        <pc:sldMkLst>
          <pc:docMk/>
          <pc:sldMk cId="3597098481" sldId="271"/>
        </pc:sldMkLst>
        <pc:spChg chg="mod">
          <ac:chgData name="Straight, Brandon - Faculty" userId="acd7c775-228e-4bdd-b8b2-77b20c348421" providerId="ADAL" clId="{F14D8805-D4EE-AD47-9C78-DFD8A4B94165}" dt="2023-12-19T00:16:33.141" v="26" actId="20577"/>
          <ac:spMkLst>
            <pc:docMk/>
            <pc:sldMk cId="3597098481" sldId="271"/>
            <ac:spMk id="2" creationId="{36C2A085-42CE-8E80-DF81-0BFA94033EF6}"/>
          </ac:spMkLst>
        </pc:spChg>
        <pc:spChg chg="mod">
          <ac:chgData name="Straight, Brandon - Faculty" userId="acd7c775-228e-4bdd-b8b2-77b20c348421" providerId="ADAL" clId="{F14D8805-D4EE-AD47-9C78-DFD8A4B94165}" dt="2023-12-19T00:23:04.764" v="146" actId="403"/>
          <ac:spMkLst>
            <pc:docMk/>
            <pc:sldMk cId="3597098481" sldId="271"/>
            <ac:spMk id="3" creationId="{7183AA34-0AFC-33F9-7416-B413836C41A1}"/>
          </ac:spMkLst>
        </pc:spChg>
      </pc:sldChg>
      <pc:sldChg chg="addSp delSp modSp new mod">
        <pc:chgData name="Straight, Brandon - Faculty" userId="acd7c775-228e-4bdd-b8b2-77b20c348421" providerId="ADAL" clId="{F14D8805-D4EE-AD47-9C78-DFD8A4B94165}" dt="2023-12-20T01:38:10.823" v="1444" actId="26606"/>
        <pc:sldMkLst>
          <pc:docMk/>
          <pc:sldMk cId="2212930732" sldId="272"/>
        </pc:sldMkLst>
        <pc:spChg chg="mod">
          <ac:chgData name="Straight, Brandon - Faculty" userId="acd7c775-228e-4bdd-b8b2-77b20c348421" providerId="ADAL" clId="{F14D8805-D4EE-AD47-9C78-DFD8A4B94165}" dt="2023-12-19T00:30:32.322" v="189" actId="20577"/>
          <ac:spMkLst>
            <pc:docMk/>
            <pc:sldMk cId="2212930732" sldId="272"/>
            <ac:spMk id="2" creationId="{97947A34-4926-81E8-F450-BBCEAF2624A0}"/>
          </ac:spMkLst>
        </pc:spChg>
        <pc:spChg chg="add del mod">
          <ac:chgData name="Straight, Brandon - Faculty" userId="acd7c775-228e-4bdd-b8b2-77b20c348421" providerId="ADAL" clId="{F14D8805-D4EE-AD47-9C78-DFD8A4B94165}" dt="2023-12-20T01:38:10.823" v="1444" actId="26606"/>
          <ac:spMkLst>
            <pc:docMk/>
            <pc:sldMk cId="2212930732" sldId="272"/>
            <ac:spMk id="3" creationId="{DFE4EECC-56E7-6CDF-2026-E855906EDB0B}"/>
          </ac:spMkLst>
        </pc:spChg>
        <pc:graphicFrameChg chg="add del">
          <ac:chgData name="Straight, Brandon - Faculty" userId="acd7c775-228e-4bdd-b8b2-77b20c348421" providerId="ADAL" clId="{F14D8805-D4EE-AD47-9C78-DFD8A4B94165}" dt="2023-12-20T01:38:08.653" v="1441" actId="26606"/>
          <ac:graphicFrameMkLst>
            <pc:docMk/>
            <pc:sldMk cId="2212930732" sldId="272"/>
            <ac:graphicFrameMk id="5" creationId="{4EB6F469-CCB7-CBB9-A998-C365E732FF83}"/>
          </ac:graphicFrameMkLst>
        </pc:graphicFrameChg>
        <pc:graphicFrameChg chg="add del">
          <ac:chgData name="Straight, Brandon - Faculty" userId="acd7c775-228e-4bdd-b8b2-77b20c348421" providerId="ADAL" clId="{F14D8805-D4EE-AD47-9C78-DFD8A4B94165}" dt="2023-12-20T01:38:10.787" v="1443" actId="26606"/>
          <ac:graphicFrameMkLst>
            <pc:docMk/>
            <pc:sldMk cId="2212930732" sldId="272"/>
            <ac:graphicFrameMk id="7" creationId="{2A439F1F-B3CD-3A0B-7FD3-316E2A003399}"/>
          </ac:graphicFrameMkLst>
        </pc:graphicFrameChg>
        <pc:graphicFrameChg chg="add">
          <ac:chgData name="Straight, Brandon - Faculty" userId="acd7c775-228e-4bdd-b8b2-77b20c348421" providerId="ADAL" clId="{F14D8805-D4EE-AD47-9C78-DFD8A4B94165}" dt="2023-12-20T01:38:10.823" v="1444" actId="26606"/>
          <ac:graphicFrameMkLst>
            <pc:docMk/>
            <pc:sldMk cId="2212930732" sldId="272"/>
            <ac:graphicFrameMk id="9" creationId="{ACDA078A-3C37-F9B5-3E2D-68156456E18E}"/>
          </ac:graphicFrameMkLst>
        </pc:graphicFrameChg>
      </pc:sldChg>
      <pc:sldChg chg="addSp delSp modSp new mod setBg">
        <pc:chgData name="Straight, Brandon - Faculty" userId="acd7c775-228e-4bdd-b8b2-77b20c348421" providerId="ADAL" clId="{F14D8805-D4EE-AD47-9C78-DFD8A4B94165}" dt="2023-12-20T01:38:57.354" v="1455" actId="14100"/>
        <pc:sldMkLst>
          <pc:docMk/>
          <pc:sldMk cId="205001884" sldId="273"/>
        </pc:sldMkLst>
        <pc:spChg chg="mod">
          <ac:chgData name="Straight, Brandon - Faculty" userId="acd7c775-228e-4bdd-b8b2-77b20c348421" providerId="ADAL" clId="{F14D8805-D4EE-AD47-9C78-DFD8A4B94165}" dt="2023-12-20T01:38:43.528" v="1454" actId="1076"/>
          <ac:spMkLst>
            <pc:docMk/>
            <pc:sldMk cId="205001884" sldId="273"/>
            <ac:spMk id="2" creationId="{C9993A9C-14F3-EEDE-0252-70E1141BECED}"/>
          </ac:spMkLst>
        </pc:spChg>
        <pc:spChg chg="add del mod">
          <ac:chgData name="Straight, Brandon - Faculty" userId="acd7c775-228e-4bdd-b8b2-77b20c348421" providerId="ADAL" clId="{F14D8805-D4EE-AD47-9C78-DFD8A4B94165}" dt="2023-12-20T01:38:22.148" v="1449" actId="26606"/>
          <ac:spMkLst>
            <pc:docMk/>
            <pc:sldMk cId="205001884" sldId="273"/>
            <ac:spMk id="3" creationId="{32D8943B-4159-26DC-FAD2-B89A6248FF72}"/>
          </ac:spMkLst>
        </pc:spChg>
        <pc:graphicFrameChg chg="add del">
          <ac:chgData name="Straight, Brandon - Faculty" userId="acd7c775-228e-4bdd-b8b2-77b20c348421" providerId="ADAL" clId="{F14D8805-D4EE-AD47-9C78-DFD8A4B94165}" dt="2023-12-20T01:38:18.313" v="1446" actId="26606"/>
          <ac:graphicFrameMkLst>
            <pc:docMk/>
            <pc:sldMk cId="205001884" sldId="273"/>
            <ac:graphicFrameMk id="5" creationId="{EA234485-9A6F-4FEB-1916-95A6143946ED}"/>
          </ac:graphicFrameMkLst>
        </pc:graphicFrameChg>
        <pc:graphicFrameChg chg="add del">
          <ac:chgData name="Straight, Brandon - Faculty" userId="acd7c775-228e-4bdd-b8b2-77b20c348421" providerId="ADAL" clId="{F14D8805-D4EE-AD47-9C78-DFD8A4B94165}" dt="2023-12-20T01:38:22.114" v="1448" actId="26606"/>
          <ac:graphicFrameMkLst>
            <pc:docMk/>
            <pc:sldMk cId="205001884" sldId="273"/>
            <ac:graphicFrameMk id="7" creationId="{6670743E-BBE6-F306-4AA9-B0233BBD50BF}"/>
          </ac:graphicFrameMkLst>
        </pc:graphicFrameChg>
        <pc:graphicFrameChg chg="add mod">
          <ac:chgData name="Straight, Brandon - Faculty" userId="acd7c775-228e-4bdd-b8b2-77b20c348421" providerId="ADAL" clId="{F14D8805-D4EE-AD47-9C78-DFD8A4B94165}" dt="2023-12-20T01:38:57.354" v="1455" actId="14100"/>
          <ac:graphicFrameMkLst>
            <pc:docMk/>
            <pc:sldMk cId="205001884" sldId="273"/>
            <ac:graphicFrameMk id="9" creationId="{F7F46369-8AFD-2C45-6CFC-510308707584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106F8A-C410-43AF-9560-0DD137AF460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A9207EE-DBE7-4D79-B0BC-0863705E2C45}">
      <dgm:prSet/>
      <dgm:spPr/>
      <dgm:t>
        <a:bodyPr/>
        <a:lstStyle/>
        <a:p>
          <a:pPr>
            <a:defRPr b="1"/>
          </a:pPr>
          <a:r>
            <a:rPr lang="en-US" baseline="0"/>
            <a:t>Persuasive Fact</a:t>
          </a:r>
          <a:endParaRPr lang="en-US"/>
        </a:p>
      </dgm:t>
    </dgm:pt>
    <dgm:pt modelId="{84498E83-D468-4DA3-8A3B-4E4C99564231}" type="parTrans" cxnId="{CB8CFE1F-EC89-4CEB-B22C-75921B95E377}">
      <dgm:prSet/>
      <dgm:spPr/>
      <dgm:t>
        <a:bodyPr/>
        <a:lstStyle/>
        <a:p>
          <a:endParaRPr lang="en-US"/>
        </a:p>
      </dgm:t>
    </dgm:pt>
    <dgm:pt modelId="{511E935F-F794-4837-A585-3F44EFEE2E66}" type="sibTrans" cxnId="{CB8CFE1F-EC89-4CEB-B22C-75921B95E377}">
      <dgm:prSet/>
      <dgm:spPr/>
      <dgm:t>
        <a:bodyPr/>
        <a:lstStyle/>
        <a:p>
          <a:endParaRPr lang="en-US"/>
        </a:p>
      </dgm:t>
    </dgm:pt>
    <dgm:pt modelId="{8422F261-2A93-4A47-BE6D-0B0FD042AA86}">
      <dgm:prSet/>
      <dgm:spPr/>
      <dgm:t>
        <a:bodyPr/>
        <a:lstStyle/>
        <a:p>
          <a:r>
            <a:rPr lang="en-US" i="1" baseline="0"/>
            <a:t>To persuade listeners something is true or false</a:t>
          </a:r>
          <a:endParaRPr lang="en-US"/>
        </a:p>
      </dgm:t>
    </dgm:pt>
    <dgm:pt modelId="{7708D620-2192-488C-8D89-47E07F4634EC}" type="parTrans" cxnId="{A22FCCAB-F987-41FE-877C-B87DD49C989F}">
      <dgm:prSet/>
      <dgm:spPr/>
      <dgm:t>
        <a:bodyPr/>
        <a:lstStyle/>
        <a:p>
          <a:endParaRPr lang="en-US"/>
        </a:p>
      </dgm:t>
    </dgm:pt>
    <dgm:pt modelId="{1B0E1855-2197-4585-9CE3-C9372AAA19C2}" type="sibTrans" cxnId="{A22FCCAB-F987-41FE-877C-B87DD49C989F}">
      <dgm:prSet/>
      <dgm:spPr/>
      <dgm:t>
        <a:bodyPr/>
        <a:lstStyle/>
        <a:p>
          <a:endParaRPr lang="en-US"/>
        </a:p>
      </dgm:t>
    </dgm:pt>
    <dgm:pt modelId="{32CDDAB7-AD45-49D1-9350-A580C135868F}">
      <dgm:prSet/>
      <dgm:spPr/>
      <dgm:t>
        <a:bodyPr/>
        <a:lstStyle/>
        <a:p>
          <a:pPr>
            <a:defRPr b="1"/>
          </a:pPr>
          <a:r>
            <a:rPr lang="en-US" baseline="0"/>
            <a:t>Persuasive Value</a:t>
          </a:r>
          <a:endParaRPr lang="en-US"/>
        </a:p>
      </dgm:t>
    </dgm:pt>
    <dgm:pt modelId="{512F3909-D193-4B39-AB75-61ACCA7E85B0}" type="parTrans" cxnId="{6183DE92-265D-4C27-B3B0-D819624316D1}">
      <dgm:prSet/>
      <dgm:spPr/>
      <dgm:t>
        <a:bodyPr/>
        <a:lstStyle/>
        <a:p>
          <a:endParaRPr lang="en-US"/>
        </a:p>
      </dgm:t>
    </dgm:pt>
    <dgm:pt modelId="{22A994F2-3600-406B-8CA3-992D0B46E9D3}" type="sibTrans" cxnId="{6183DE92-265D-4C27-B3B0-D819624316D1}">
      <dgm:prSet/>
      <dgm:spPr/>
      <dgm:t>
        <a:bodyPr/>
        <a:lstStyle/>
        <a:p>
          <a:endParaRPr lang="en-US"/>
        </a:p>
      </dgm:t>
    </dgm:pt>
    <dgm:pt modelId="{932E0D37-7294-40A9-A8C6-8E91D698B197}">
      <dgm:prSet/>
      <dgm:spPr/>
      <dgm:t>
        <a:bodyPr/>
        <a:lstStyle/>
        <a:p>
          <a:r>
            <a:rPr lang="en-US" i="1" baseline="0"/>
            <a:t>To persuade listeners in the value of something, that it is good, moral, or just</a:t>
          </a:r>
          <a:endParaRPr lang="en-US"/>
        </a:p>
      </dgm:t>
    </dgm:pt>
    <dgm:pt modelId="{E1F503BB-C204-4906-8603-C8A20055E829}" type="parTrans" cxnId="{B77359FE-0A2B-4C7E-B45F-2F758DB5DF20}">
      <dgm:prSet/>
      <dgm:spPr/>
      <dgm:t>
        <a:bodyPr/>
        <a:lstStyle/>
        <a:p>
          <a:endParaRPr lang="en-US"/>
        </a:p>
      </dgm:t>
    </dgm:pt>
    <dgm:pt modelId="{840A8956-C488-43A8-9DE2-8FC1CCAFE0A0}" type="sibTrans" cxnId="{B77359FE-0A2B-4C7E-B45F-2F758DB5DF20}">
      <dgm:prSet/>
      <dgm:spPr/>
      <dgm:t>
        <a:bodyPr/>
        <a:lstStyle/>
        <a:p>
          <a:endParaRPr lang="en-US"/>
        </a:p>
      </dgm:t>
    </dgm:pt>
    <dgm:pt modelId="{9FC87C06-33A3-4541-AE86-1554E12C89C5}">
      <dgm:prSet/>
      <dgm:spPr/>
      <dgm:t>
        <a:bodyPr/>
        <a:lstStyle/>
        <a:p>
          <a:pPr>
            <a:defRPr b="1"/>
          </a:pPr>
          <a:r>
            <a:rPr lang="en-US" baseline="0"/>
            <a:t>Persuasive Policy</a:t>
          </a:r>
          <a:endParaRPr lang="en-US"/>
        </a:p>
      </dgm:t>
    </dgm:pt>
    <dgm:pt modelId="{5FE795DD-85AC-40A9-8409-33225CC7C919}" type="parTrans" cxnId="{28FD1013-8D91-4F0E-92D8-57FB3C33E02F}">
      <dgm:prSet/>
      <dgm:spPr/>
      <dgm:t>
        <a:bodyPr/>
        <a:lstStyle/>
        <a:p>
          <a:endParaRPr lang="en-US"/>
        </a:p>
      </dgm:t>
    </dgm:pt>
    <dgm:pt modelId="{D2F3F09C-249A-4DC3-961B-F6F42BEEF16B}" type="sibTrans" cxnId="{28FD1013-8D91-4F0E-92D8-57FB3C33E02F}">
      <dgm:prSet/>
      <dgm:spPr/>
      <dgm:t>
        <a:bodyPr/>
        <a:lstStyle/>
        <a:p>
          <a:endParaRPr lang="en-US"/>
        </a:p>
      </dgm:t>
    </dgm:pt>
    <dgm:pt modelId="{159B24C5-B0E2-4989-8002-27B26D635D56}">
      <dgm:prSet/>
      <dgm:spPr/>
      <dgm:t>
        <a:bodyPr/>
        <a:lstStyle/>
        <a:p>
          <a:r>
            <a:rPr lang="en-US" i="1" baseline="0"/>
            <a:t>To persuade listeners that this is the policy to adopt or not adopt. </a:t>
          </a:r>
          <a:endParaRPr lang="en-US"/>
        </a:p>
      </dgm:t>
    </dgm:pt>
    <dgm:pt modelId="{128D942A-4C41-4283-9DFA-C007C663C50B}" type="parTrans" cxnId="{FA3E914C-58EB-414A-9F95-466747A85697}">
      <dgm:prSet/>
      <dgm:spPr/>
      <dgm:t>
        <a:bodyPr/>
        <a:lstStyle/>
        <a:p>
          <a:endParaRPr lang="en-US"/>
        </a:p>
      </dgm:t>
    </dgm:pt>
    <dgm:pt modelId="{B7CF52A9-BDE3-48C6-8C5F-B29B153C9D2D}" type="sibTrans" cxnId="{FA3E914C-58EB-414A-9F95-466747A85697}">
      <dgm:prSet/>
      <dgm:spPr/>
      <dgm:t>
        <a:bodyPr/>
        <a:lstStyle/>
        <a:p>
          <a:endParaRPr lang="en-US"/>
        </a:p>
      </dgm:t>
    </dgm:pt>
    <dgm:pt modelId="{59EB134D-A4C4-474F-95CC-F67EC8F49C82}" type="pres">
      <dgm:prSet presAssocID="{4D106F8A-C410-43AF-9560-0DD137AF460F}" presName="root" presStyleCnt="0">
        <dgm:presLayoutVars>
          <dgm:dir/>
          <dgm:resizeHandles val="exact"/>
        </dgm:presLayoutVars>
      </dgm:prSet>
      <dgm:spPr/>
    </dgm:pt>
    <dgm:pt modelId="{AC016FF8-5817-4711-809D-F68ED33EA554}" type="pres">
      <dgm:prSet presAssocID="{CA9207EE-DBE7-4D79-B0BC-0863705E2C45}" presName="compNode" presStyleCnt="0"/>
      <dgm:spPr/>
    </dgm:pt>
    <dgm:pt modelId="{E0B35E5E-EA7B-492C-9ED4-E09C9F4FD292}" type="pres">
      <dgm:prSet presAssocID="{CA9207EE-DBE7-4D79-B0BC-0863705E2C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6D6A361-CF6E-4760-B5BF-32E54AD6A514}" type="pres">
      <dgm:prSet presAssocID="{CA9207EE-DBE7-4D79-B0BC-0863705E2C45}" presName="iconSpace" presStyleCnt="0"/>
      <dgm:spPr/>
    </dgm:pt>
    <dgm:pt modelId="{2EC85FDF-DDB7-4440-AFBF-4C6C58D78099}" type="pres">
      <dgm:prSet presAssocID="{CA9207EE-DBE7-4D79-B0BC-0863705E2C45}" presName="parTx" presStyleLbl="revTx" presStyleIdx="0" presStyleCnt="6">
        <dgm:presLayoutVars>
          <dgm:chMax val="0"/>
          <dgm:chPref val="0"/>
        </dgm:presLayoutVars>
      </dgm:prSet>
      <dgm:spPr/>
    </dgm:pt>
    <dgm:pt modelId="{94CFBE4E-047B-4B42-BE2C-37E9FDC295CA}" type="pres">
      <dgm:prSet presAssocID="{CA9207EE-DBE7-4D79-B0BC-0863705E2C45}" presName="txSpace" presStyleCnt="0"/>
      <dgm:spPr/>
    </dgm:pt>
    <dgm:pt modelId="{866E18AA-A084-4FB5-A83E-2A68750F972E}" type="pres">
      <dgm:prSet presAssocID="{CA9207EE-DBE7-4D79-B0BC-0863705E2C45}" presName="desTx" presStyleLbl="revTx" presStyleIdx="1" presStyleCnt="6">
        <dgm:presLayoutVars/>
      </dgm:prSet>
      <dgm:spPr/>
    </dgm:pt>
    <dgm:pt modelId="{CA2D1EB5-F656-4822-82BF-0FD93CDBDD6B}" type="pres">
      <dgm:prSet presAssocID="{511E935F-F794-4837-A585-3F44EFEE2E66}" presName="sibTrans" presStyleCnt="0"/>
      <dgm:spPr/>
    </dgm:pt>
    <dgm:pt modelId="{B5A80637-12D7-4FBB-9CF6-1D9F7058CA4E}" type="pres">
      <dgm:prSet presAssocID="{32CDDAB7-AD45-49D1-9350-A580C135868F}" presName="compNode" presStyleCnt="0"/>
      <dgm:spPr/>
    </dgm:pt>
    <dgm:pt modelId="{51F5719B-AD48-4DB2-B255-A1BF26A20786}" type="pres">
      <dgm:prSet presAssocID="{32CDDAB7-AD45-49D1-9350-A580C135868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1920F9A2-1308-4A83-9144-FF7280BFFA40}" type="pres">
      <dgm:prSet presAssocID="{32CDDAB7-AD45-49D1-9350-A580C135868F}" presName="iconSpace" presStyleCnt="0"/>
      <dgm:spPr/>
    </dgm:pt>
    <dgm:pt modelId="{4DC4AD82-8F6E-4980-A2D9-5BB28C7E08AE}" type="pres">
      <dgm:prSet presAssocID="{32CDDAB7-AD45-49D1-9350-A580C135868F}" presName="parTx" presStyleLbl="revTx" presStyleIdx="2" presStyleCnt="6">
        <dgm:presLayoutVars>
          <dgm:chMax val="0"/>
          <dgm:chPref val="0"/>
        </dgm:presLayoutVars>
      </dgm:prSet>
      <dgm:spPr/>
    </dgm:pt>
    <dgm:pt modelId="{485EA59F-7311-4094-8448-666D1FF9A33B}" type="pres">
      <dgm:prSet presAssocID="{32CDDAB7-AD45-49D1-9350-A580C135868F}" presName="txSpace" presStyleCnt="0"/>
      <dgm:spPr/>
    </dgm:pt>
    <dgm:pt modelId="{92DDDD6B-EFCD-4018-AEAD-981EBBE322DE}" type="pres">
      <dgm:prSet presAssocID="{32CDDAB7-AD45-49D1-9350-A580C135868F}" presName="desTx" presStyleLbl="revTx" presStyleIdx="3" presStyleCnt="6">
        <dgm:presLayoutVars/>
      </dgm:prSet>
      <dgm:spPr/>
    </dgm:pt>
    <dgm:pt modelId="{8DCAF9D1-0EDD-47D2-906B-0E5D71C49CD9}" type="pres">
      <dgm:prSet presAssocID="{22A994F2-3600-406B-8CA3-992D0B46E9D3}" presName="sibTrans" presStyleCnt="0"/>
      <dgm:spPr/>
    </dgm:pt>
    <dgm:pt modelId="{186E96DB-A64E-457C-976A-41120F65F295}" type="pres">
      <dgm:prSet presAssocID="{9FC87C06-33A3-4541-AE86-1554E12C89C5}" presName="compNode" presStyleCnt="0"/>
      <dgm:spPr/>
    </dgm:pt>
    <dgm:pt modelId="{656288D0-65C4-437F-B96C-5F4E308EBCD0}" type="pres">
      <dgm:prSet presAssocID="{9FC87C06-33A3-4541-AE86-1554E12C89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cturer"/>
        </a:ext>
      </dgm:extLst>
    </dgm:pt>
    <dgm:pt modelId="{4CF185F9-698A-4BD0-8370-A5E40AD4843C}" type="pres">
      <dgm:prSet presAssocID="{9FC87C06-33A3-4541-AE86-1554E12C89C5}" presName="iconSpace" presStyleCnt="0"/>
      <dgm:spPr/>
    </dgm:pt>
    <dgm:pt modelId="{9A2D0A74-5B3F-4FDF-A6B4-A6EB2D9B1A05}" type="pres">
      <dgm:prSet presAssocID="{9FC87C06-33A3-4541-AE86-1554E12C89C5}" presName="parTx" presStyleLbl="revTx" presStyleIdx="4" presStyleCnt="6">
        <dgm:presLayoutVars>
          <dgm:chMax val="0"/>
          <dgm:chPref val="0"/>
        </dgm:presLayoutVars>
      </dgm:prSet>
      <dgm:spPr/>
    </dgm:pt>
    <dgm:pt modelId="{AAA4195B-A995-429F-A409-3E2756BFA472}" type="pres">
      <dgm:prSet presAssocID="{9FC87C06-33A3-4541-AE86-1554E12C89C5}" presName="txSpace" presStyleCnt="0"/>
      <dgm:spPr/>
    </dgm:pt>
    <dgm:pt modelId="{A640C93F-CB84-4145-8E19-F3D54F174236}" type="pres">
      <dgm:prSet presAssocID="{9FC87C06-33A3-4541-AE86-1554E12C89C5}" presName="desTx" presStyleLbl="revTx" presStyleIdx="5" presStyleCnt="6">
        <dgm:presLayoutVars/>
      </dgm:prSet>
      <dgm:spPr/>
    </dgm:pt>
  </dgm:ptLst>
  <dgm:cxnLst>
    <dgm:cxn modelId="{28FD1013-8D91-4F0E-92D8-57FB3C33E02F}" srcId="{4D106F8A-C410-43AF-9560-0DD137AF460F}" destId="{9FC87C06-33A3-4541-AE86-1554E12C89C5}" srcOrd="2" destOrd="0" parTransId="{5FE795DD-85AC-40A9-8409-33225CC7C919}" sibTransId="{D2F3F09C-249A-4DC3-961B-F6F42BEEF16B}"/>
    <dgm:cxn modelId="{CB8CFE1F-EC89-4CEB-B22C-75921B95E377}" srcId="{4D106F8A-C410-43AF-9560-0DD137AF460F}" destId="{CA9207EE-DBE7-4D79-B0BC-0863705E2C45}" srcOrd="0" destOrd="0" parTransId="{84498E83-D468-4DA3-8A3B-4E4C99564231}" sibTransId="{511E935F-F794-4837-A585-3F44EFEE2E66}"/>
    <dgm:cxn modelId="{69661330-C076-4E8F-A659-5B67A68F2C93}" type="presOf" srcId="{9FC87C06-33A3-4541-AE86-1554E12C89C5}" destId="{9A2D0A74-5B3F-4FDF-A6B4-A6EB2D9B1A05}" srcOrd="0" destOrd="0" presId="urn:microsoft.com/office/officeart/2018/5/layout/CenteredIconLabelDescriptionList"/>
    <dgm:cxn modelId="{FA3E914C-58EB-414A-9F95-466747A85697}" srcId="{9FC87C06-33A3-4541-AE86-1554E12C89C5}" destId="{159B24C5-B0E2-4989-8002-27B26D635D56}" srcOrd="0" destOrd="0" parTransId="{128D942A-4C41-4283-9DFA-C007C663C50B}" sibTransId="{B7CF52A9-BDE3-48C6-8C5F-B29B153C9D2D}"/>
    <dgm:cxn modelId="{81088E83-989B-4EC9-9487-CFB09F0CF3CB}" type="presOf" srcId="{159B24C5-B0E2-4989-8002-27B26D635D56}" destId="{A640C93F-CB84-4145-8E19-F3D54F174236}" srcOrd="0" destOrd="0" presId="urn:microsoft.com/office/officeart/2018/5/layout/CenteredIconLabelDescriptionList"/>
    <dgm:cxn modelId="{6183DE92-265D-4C27-B3B0-D819624316D1}" srcId="{4D106F8A-C410-43AF-9560-0DD137AF460F}" destId="{32CDDAB7-AD45-49D1-9350-A580C135868F}" srcOrd="1" destOrd="0" parTransId="{512F3909-D193-4B39-AB75-61ACCA7E85B0}" sibTransId="{22A994F2-3600-406B-8CA3-992D0B46E9D3}"/>
    <dgm:cxn modelId="{9319F998-E703-4F0B-A237-2EFFFC7D4D03}" type="presOf" srcId="{8422F261-2A93-4A47-BE6D-0B0FD042AA86}" destId="{866E18AA-A084-4FB5-A83E-2A68750F972E}" srcOrd="0" destOrd="0" presId="urn:microsoft.com/office/officeart/2018/5/layout/CenteredIconLabelDescriptionList"/>
    <dgm:cxn modelId="{33BD309B-4751-4751-AA7A-D63619BC69FB}" type="presOf" srcId="{932E0D37-7294-40A9-A8C6-8E91D698B197}" destId="{92DDDD6B-EFCD-4018-AEAD-981EBBE322DE}" srcOrd="0" destOrd="0" presId="urn:microsoft.com/office/officeart/2018/5/layout/CenteredIconLabelDescriptionList"/>
    <dgm:cxn modelId="{F1E02EA4-98A1-4ED6-9E0E-7E2E301CD916}" type="presOf" srcId="{4D106F8A-C410-43AF-9560-0DD137AF460F}" destId="{59EB134D-A4C4-474F-95CC-F67EC8F49C82}" srcOrd="0" destOrd="0" presId="urn:microsoft.com/office/officeart/2018/5/layout/CenteredIconLabelDescriptionList"/>
    <dgm:cxn modelId="{A22FCCAB-F987-41FE-877C-B87DD49C989F}" srcId="{CA9207EE-DBE7-4D79-B0BC-0863705E2C45}" destId="{8422F261-2A93-4A47-BE6D-0B0FD042AA86}" srcOrd="0" destOrd="0" parTransId="{7708D620-2192-488C-8D89-47E07F4634EC}" sibTransId="{1B0E1855-2197-4585-9CE3-C9372AAA19C2}"/>
    <dgm:cxn modelId="{9979C5BB-10B2-42E4-9CE1-E5A1CC63133D}" type="presOf" srcId="{32CDDAB7-AD45-49D1-9350-A580C135868F}" destId="{4DC4AD82-8F6E-4980-A2D9-5BB28C7E08AE}" srcOrd="0" destOrd="0" presId="urn:microsoft.com/office/officeart/2018/5/layout/CenteredIconLabelDescriptionList"/>
    <dgm:cxn modelId="{7F70FFD3-F499-4659-BDB1-1C1D873BF849}" type="presOf" srcId="{CA9207EE-DBE7-4D79-B0BC-0863705E2C45}" destId="{2EC85FDF-DDB7-4440-AFBF-4C6C58D78099}" srcOrd="0" destOrd="0" presId="urn:microsoft.com/office/officeart/2018/5/layout/CenteredIconLabelDescriptionList"/>
    <dgm:cxn modelId="{B77359FE-0A2B-4C7E-B45F-2F758DB5DF20}" srcId="{32CDDAB7-AD45-49D1-9350-A580C135868F}" destId="{932E0D37-7294-40A9-A8C6-8E91D698B197}" srcOrd="0" destOrd="0" parTransId="{E1F503BB-C204-4906-8603-C8A20055E829}" sibTransId="{840A8956-C488-43A8-9DE2-8FC1CCAFE0A0}"/>
    <dgm:cxn modelId="{A8505512-F273-44CE-88D1-5D78E0041DEF}" type="presParOf" srcId="{59EB134D-A4C4-474F-95CC-F67EC8F49C82}" destId="{AC016FF8-5817-4711-809D-F68ED33EA554}" srcOrd="0" destOrd="0" presId="urn:microsoft.com/office/officeart/2018/5/layout/CenteredIconLabelDescriptionList"/>
    <dgm:cxn modelId="{548402BE-3492-4CBF-A5F5-4F0CE27A0357}" type="presParOf" srcId="{AC016FF8-5817-4711-809D-F68ED33EA554}" destId="{E0B35E5E-EA7B-492C-9ED4-E09C9F4FD292}" srcOrd="0" destOrd="0" presId="urn:microsoft.com/office/officeart/2018/5/layout/CenteredIconLabelDescriptionList"/>
    <dgm:cxn modelId="{F84EF2F4-D6D1-40AB-BB4E-86BC0291052D}" type="presParOf" srcId="{AC016FF8-5817-4711-809D-F68ED33EA554}" destId="{16D6A361-CF6E-4760-B5BF-32E54AD6A514}" srcOrd="1" destOrd="0" presId="urn:microsoft.com/office/officeart/2018/5/layout/CenteredIconLabelDescriptionList"/>
    <dgm:cxn modelId="{3B09F034-554C-4E02-96AE-A956A7B2A39F}" type="presParOf" srcId="{AC016FF8-5817-4711-809D-F68ED33EA554}" destId="{2EC85FDF-DDB7-4440-AFBF-4C6C58D78099}" srcOrd="2" destOrd="0" presId="urn:microsoft.com/office/officeart/2018/5/layout/CenteredIconLabelDescriptionList"/>
    <dgm:cxn modelId="{49EF6C44-B8C6-43B5-BDF7-7F25FD5D4EF9}" type="presParOf" srcId="{AC016FF8-5817-4711-809D-F68ED33EA554}" destId="{94CFBE4E-047B-4B42-BE2C-37E9FDC295CA}" srcOrd="3" destOrd="0" presId="urn:microsoft.com/office/officeart/2018/5/layout/CenteredIconLabelDescriptionList"/>
    <dgm:cxn modelId="{29EE4466-4EE2-4F2F-BBE9-6F38DFCAE603}" type="presParOf" srcId="{AC016FF8-5817-4711-809D-F68ED33EA554}" destId="{866E18AA-A084-4FB5-A83E-2A68750F972E}" srcOrd="4" destOrd="0" presId="urn:microsoft.com/office/officeart/2018/5/layout/CenteredIconLabelDescriptionList"/>
    <dgm:cxn modelId="{B0D65C9F-AFA5-4BEF-BB85-3641031E503F}" type="presParOf" srcId="{59EB134D-A4C4-474F-95CC-F67EC8F49C82}" destId="{CA2D1EB5-F656-4822-82BF-0FD93CDBDD6B}" srcOrd="1" destOrd="0" presId="urn:microsoft.com/office/officeart/2018/5/layout/CenteredIconLabelDescriptionList"/>
    <dgm:cxn modelId="{FB2C8A82-1C1F-4033-8F67-6135A21FCE21}" type="presParOf" srcId="{59EB134D-A4C4-474F-95CC-F67EC8F49C82}" destId="{B5A80637-12D7-4FBB-9CF6-1D9F7058CA4E}" srcOrd="2" destOrd="0" presId="urn:microsoft.com/office/officeart/2018/5/layout/CenteredIconLabelDescriptionList"/>
    <dgm:cxn modelId="{EE127E78-B773-4799-8934-FE2207211CBA}" type="presParOf" srcId="{B5A80637-12D7-4FBB-9CF6-1D9F7058CA4E}" destId="{51F5719B-AD48-4DB2-B255-A1BF26A20786}" srcOrd="0" destOrd="0" presId="urn:microsoft.com/office/officeart/2018/5/layout/CenteredIconLabelDescriptionList"/>
    <dgm:cxn modelId="{ED8545D3-3468-42F0-9AAB-F9A125D95A02}" type="presParOf" srcId="{B5A80637-12D7-4FBB-9CF6-1D9F7058CA4E}" destId="{1920F9A2-1308-4A83-9144-FF7280BFFA40}" srcOrd="1" destOrd="0" presId="urn:microsoft.com/office/officeart/2018/5/layout/CenteredIconLabelDescriptionList"/>
    <dgm:cxn modelId="{DE718ECB-9805-404A-BD66-E14544B6FB92}" type="presParOf" srcId="{B5A80637-12D7-4FBB-9CF6-1D9F7058CA4E}" destId="{4DC4AD82-8F6E-4980-A2D9-5BB28C7E08AE}" srcOrd="2" destOrd="0" presId="urn:microsoft.com/office/officeart/2018/5/layout/CenteredIconLabelDescriptionList"/>
    <dgm:cxn modelId="{4DA3331A-D785-45EC-82E7-D78C4135BF21}" type="presParOf" srcId="{B5A80637-12D7-4FBB-9CF6-1D9F7058CA4E}" destId="{485EA59F-7311-4094-8448-666D1FF9A33B}" srcOrd="3" destOrd="0" presId="urn:microsoft.com/office/officeart/2018/5/layout/CenteredIconLabelDescriptionList"/>
    <dgm:cxn modelId="{641AD8BD-389F-4AAA-B9EB-A7A21D9A7A1C}" type="presParOf" srcId="{B5A80637-12D7-4FBB-9CF6-1D9F7058CA4E}" destId="{92DDDD6B-EFCD-4018-AEAD-981EBBE322DE}" srcOrd="4" destOrd="0" presId="urn:microsoft.com/office/officeart/2018/5/layout/CenteredIconLabelDescriptionList"/>
    <dgm:cxn modelId="{2E0822B1-5E62-4BFB-A996-9D3F03B21DC8}" type="presParOf" srcId="{59EB134D-A4C4-474F-95CC-F67EC8F49C82}" destId="{8DCAF9D1-0EDD-47D2-906B-0E5D71C49CD9}" srcOrd="3" destOrd="0" presId="urn:microsoft.com/office/officeart/2018/5/layout/CenteredIconLabelDescriptionList"/>
    <dgm:cxn modelId="{47BB5DE8-54EC-4DE8-8234-000D067C0B77}" type="presParOf" srcId="{59EB134D-A4C4-474F-95CC-F67EC8F49C82}" destId="{186E96DB-A64E-457C-976A-41120F65F295}" srcOrd="4" destOrd="0" presId="urn:microsoft.com/office/officeart/2018/5/layout/CenteredIconLabelDescriptionList"/>
    <dgm:cxn modelId="{E46E3A3C-A820-482A-9D9E-DA6960B4388A}" type="presParOf" srcId="{186E96DB-A64E-457C-976A-41120F65F295}" destId="{656288D0-65C4-437F-B96C-5F4E308EBCD0}" srcOrd="0" destOrd="0" presId="urn:microsoft.com/office/officeart/2018/5/layout/CenteredIconLabelDescriptionList"/>
    <dgm:cxn modelId="{CAED3074-9400-44EA-86D2-BD18927B857A}" type="presParOf" srcId="{186E96DB-A64E-457C-976A-41120F65F295}" destId="{4CF185F9-698A-4BD0-8370-A5E40AD4843C}" srcOrd="1" destOrd="0" presId="urn:microsoft.com/office/officeart/2018/5/layout/CenteredIconLabelDescriptionList"/>
    <dgm:cxn modelId="{45DA30B1-C5FE-4938-AB56-2AEA0F612B9B}" type="presParOf" srcId="{186E96DB-A64E-457C-976A-41120F65F295}" destId="{9A2D0A74-5B3F-4FDF-A6B4-A6EB2D9B1A05}" srcOrd="2" destOrd="0" presId="urn:microsoft.com/office/officeart/2018/5/layout/CenteredIconLabelDescriptionList"/>
    <dgm:cxn modelId="{A2BEEDD2-E2E9-44B2-915F-F824FD76F13E}" type="presParOf" srcId="{186E96DB-A64E-457C-976A-41120F65F295}" destId="{AAA4195B-A995-429F-A409-3E2756BFA472}" srcOrd="3" destOrd="0" presId="urn:microsoft.com/office/officeart/2018/5/layout/CenteredIconLabelDescriptionList"/>
    <dgm:cxn modelId="{01A320E0-7DD8-4A4B-9A6A-D268F51B4770}" type="presParOf" srcId="{186E96DB-A64E-457C-976A-41120F65F295}" destId="{A640C93F-CB84-4145-8E19-F3D54F17423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419D4A-A0CE-4FD8-A57C-42CA023DE58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376AA2D-7E9A-4C3D-AE99-5A11334E9E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Analogical reasoning- drawing conclusions about an object based on its similarities to something else. </a:t>
          </a:r>
        </a:p>
      </dgm:t>
    </dgm:pt>
    <dgm:pt modelId="{3C0FF647-576F-498B-BBB5-93652E7053FB}" type="parTrans" cxnId="{46344484-8689-499E-8C71-51EB311B993C}">
      <dgm:prSet/>
      <dgm:spPr/>
      <dgm:t>
        <a:bodyPr/>
        <a:lstStyle/>
        <a:p>
          <a:endParaRPr lang="en-US"/>
        </a:p>
      </dgm:t>
    </dgm:pt>
    <dgm:pt modelId="{9995B788-59C3-4F80-9948-F71CFAEFD05A}" type="sibTrans" cxnId="{46344484-8689-499E-8C71-51EB311B993C}">
      <dgm:prSet/>
      <dgm:spPr/>
      <dgm:t>
        <a:bodyPr/>
        <a:lstStyle/>
        <a:p>
          <a:endParaRPr lang="en-US"/>
        </a:p>
      </dgm:t>
    </dgm:pt>
    <dgm:pt modelId="{540AF28D-BE21-43DD-A7C4-326A4F6C59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Figurative analogy- an analogy where the two things under comparison are not essentially the same </a:t>
          </a:r>
        </a:p>
      </dgm:t>
    </dgm:pt>
    <dgm:pt modelId="{1AD719D7-490E-4A84-B636-6A648945FEA4}" type="parTrans" cxnId="{D86D7739-3EE2-4BDA-BCE2-657E190E5304}">
      <dgm:prSet/>
      <dgm:spPr/>
      <dgm:t>
        <a:bodyPr/>
        <a:lstStyle/>
        <a:p>
          <a:endParaRPr lang="en-US"/>
        </a:p>
      </dgm:t>
    </dgm:pt>
    <dgm:pt modelId="{02D03D82-4714-41B9-979F-3611380A9FC2}" type="sibTrans" cxnId="{D86D7739-3EE2-4BDA-BCE2-657E190E5304}">
      <dgm:prSet/>
      <dgm:spPr/>
      <dgm:t>
        <a:bodyPr/>
        <a:lstStyle/>
        <a:p>
          <a:endParaRPr lang="en-US"/>
        </a:p>
      </dgm:t>
    </dgm:pt>
    <dgm:pt modelId="{09D1E267-D2CB-4FE5-A2A4-651312D784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Literal analogy- an analogy where the two things under comparison have sufficient or significant similarities to be compared fairly. </a:t>
          </a:r>
        </a:p>
      </dgm:t>
    </dgm:pt>
    <dgm:pt modelId="{51879E9A-1A02-492E-815A-0117E2939D84}" type="parTrans" cxnId="{4DCC260E-8949-4449-90CB-F8F412510B36}">
      <dgm:prSet/>
      <dgm:spPr/>
      <dgm:t>
        <a:bodyPr/>
        <a:lstStyle/>
        <a:p>
          <a:endParaRPr lang="en-US"/>
        </a:p>
      </dgm:t>
    </dgm:pt>
    <dgm:pt modelId="{9F036E57-A9A9-460C-BDB6-CA241630B00F}" type="sibTrans" cxnId="{4DCC260E-8949-4449-90CB-F8F412510B36}">
      <dgm:prSet/>
      <dgm:spPr/>
      <dgm:t>
        <a:bodyPr/>
        <a:lstStyle/>
        <a:p>
          <a:endParaRPr lang="en-US"/>
        </a:p>
      </dgm:t>
    </dgm:pt>
    <dgm:pt modelId="{7A1E7BFA-6895-4455-8FA2-082FA1E398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Inductive reasoning- reasoning from an example or specific instance. </a:t>
          </a:r>
        </a:p>
      </dgm:t>
    </dgm:pt>
    <dgm:pt modelId="{C937EA68-BD4A-4EC5-A12D-49D9E0470EF6}" type="parTrans" cxnId="{E3A20DEB-1A2D-4997-8448-C65174701C48}">
      <dgm:prSet/>
      <dgm:spPr/>
      <dgm:t>
        <a:bodyPr/>
        <a:lstStyle/>
        <a:p>
          <a:endParaRPr lang="en-US"/>
        </a:p>
      </dgm:t>
    </dgm:pt>
    <dgm:pt modelId="{3E40258B-A495-45FE-91CA-B536110A67D8}" type="sibTrans" cxnId="{E3A20DEB-1A2D-4997-8448-C65174701C48}">
      <dgm:prSet/>
      <dgm:spPr/>
      <dgm:t>
        <a:bodyPr/>
        <a:lstStyle/>
        <a:p>
          <a:endParaRPr lang="en-US"/>
        </a:p>
      </dgm:t>
    </dgm:pt>
    <dgm:pt modelId="{96879DE5-9D70-4FFA-871F-B55889F083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Deductive reasoning- the conclusion is based on the combination of multiple premises that are generally assumed to be true. </a:t>
          </a:r>
        </a:p>
      </dgm:t>
    </dgm:pt>
    <dgm:pt modelId="{23DA4613-5F29-4C62-AB9F-E6BA44609FC7}" type="parTrans" cxnId="{6FA9C4DD-8841-4E4C-8347-0E03B69351BE}">
      <dgm:prSet/>
      <dgm:spPr/>
      <dgm:t>
        <a:bodyPr/>
        <a:lstStyle/>
        <a:p>
          <a:endParaRPr lang="en-US"/>
        </a:p>
      </dgm:t>
    </dgm:pt>
    <dgm:pt modelId="{74874BBC-D963-49D8-8728-9DB1CD1616DE}" type="sibTrans" cxnId="{6FA9C4DD-8841-4E4C-8347-0E03B69351BE}">
      <dgm:prSet/>
      <dgm:spPr/>
      <dgm:t>
        <a:bodyPr/>
        <a:lstStyle/>
        <a:p>
          <a:endParaRPr lang="en-US"/>
        </a:p>
      </dgm:t>
    </dgm:pt>
    <dgm:pt modelId="{482C7452-ACC8-4509-B160-E6C97B63EC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Generalization- draws from recurring patterns or repeated observations </a:t>
          </a:r>
        </a:p>
      </dgm:t>
    </dgm:pt>
    <dgm:pt modelId="{5206E2BA-C67B-4EA0-8FB4-81A6DF6D3AE1}" type="parTrans" cxnId="{93454558-D90E-49A6-B173-5E179FD99342}">
      <dgm:prSet/>
      <dgm:spPr/>
      <dgm:t>
        <a:bodyPr/>
        <a:lstStyle/>
        <a:p>
          <a:endParaRPr lang="en-US"/>
        </a:p>
      </dgm:t>
    </dgm:pt>
    <dgm:pt modelId="{58010C10-08BA-45D6-8506-F23A6F1D0567}" type="sibTrans" cxnId="{93454558-D90E-49A6-B173-5E179FD99342}">
      <dgm:prSet/>
      <dgm:spPr/>
      <dgm:t>
        <a:bodyPr/>
        <a:lstStyle/>
        <a:p>
          <a:endParaRPr lang="en-US"/>
        </a:p>
      </dgm:t>
    </dgm:pt>
    <dgm:pt modelId="{9BF6B841-E5EE-4EE1-9B02-A12CFB7124D4}" type="pres">
      <dgm:prSet presAssocID="{76419D4A-A0CE-4FD8-A57C-42CA023DE588}" presName="root" presStyleCnt="0">
        <dgm:presLayoutVars>
          <dgm:dir/>
          <dgm:resizeHandles val="exact"/>
        </dgm:presLayoutVars>
      </dgm:prSet>
      <dgm:spPr/>
    </dgm:pt>
    <dgm:pt modelId="{7D2C8130-5DF6-4047-9B9C-167FC1C70E22}" type="pres">
      <dgm:prSet presAssocID="{D376AA2D-7E9A-4C3D-AE99-5A11334E9E79}" presName="compNode" presStyleCnt="0"/>
      <dgm:spPr/>
    </dgm:pt>
    <dgm:pt modelId="{6C8BA78B-BC15-4C01-BC23-4AB527AE7191}" type="pres">
      <dgm:prSet presAssocID="{D376AA2D-7E9A-4C3D-AE99-5A11334E9E79}" presName="bgRect" presStyleLbl="bgShp" presStyleIdx="0" presStyleCnt="6"/>
      <dgm:spPr/>
    </dgm:pt>
    <dgm:pt modelId="{AACCF3A6-9564-4E22-99EC-378F3D9EFB0F}" type="pres">
      <dgm:prSet presAssocID="{D376AA2D-7E9A-4C3D-AE99-5A11334E9E7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2A103A7E-5E80-4637-8C16-F74D676479E4}" type="pres">
      <dgm:prSet presAssocID="{D376AA2D-7E9A-4C3D-AE99-5A11334E9E79}" presName="spaceRect" presStyleCnt="0"/>
      <dgm:spPr/>
    </dgm:pt>
    <dgm:pt modelId="{DEAE9B29-D3B5-42D6-907C-AAF591805659}" type="pres">
      <dgm:prSet presAssocID="{D376AA2D-7E9A-4C3D-AE99-5A11334E9E79}" presName="parTx" presStyleLbl="revTx" presStyleIdx="0" presStyleCnt="6">
        <dgm:presLayoutVars>
          <dgm:chMax val="0"/>
          <dgm:chPref val="0"/>
        </dgm:presLayoutVars>
      </dgm:prSet>
      <dgm:spPr/>
    </dgm:pt>
    <dgm:pt modelId="{FA6EAC62-2368-44BD-93C0-F56E4E0982D8}" type="pres">
      <dgm:prSet presAssocID="{9995B788-59C3-4F80-9948-F71CFAEFD05A}" presName="sibTrans" presStyleCnt="0"/>
      <dgm:spPr/>
    </dgm:pt>
    <dgm:pt modelId="{6AD37DAA-645B-46A3-8BE5-87F41E1C1CAE}" type="pres">
      <dgm:prSet presAssocID="{540AF28D-BE21-43DD-A7C4-326A4F6C5970}" presName="compNode" presStyleCnt="0"/>
      <dgm:spPr/>
    </dgm:pt>
    <dgm:pt modelId="{FD161D07-1CA6-4804-9D47-ACA5EF694C94}" type="pres">
      <dgm:prSet presAssocID="{540AF28D-BE21-43DD-A7C4-326A4F6C5970}" presName="bgRect" presStyleLbl="bgShp" presStyleIdx="1" presStyleCnt="6"/>
      <dgm:spPr/>
    </dgm:pt>
    <dgm:pt modelId="{57884E2A-4199-43B1-AABB-DB3F3472721D}" type="pres">
      <dgm:prSet presAssocID="{540AF28D-BE21-43DD-A7C4-326A4F6C597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B3E38F-31EC-46C1-A2F9-5213E8D73BD0}" type="pres">
      <dgm:prSet presAssocID="{540AF28D-BE21-43DD-A7C4-326A4F6C5970}" presName="spaceRect" presStyleCnt="0"/>
      <dgm:spPr/>
    </dgm:pt>
    <dgm:pt modelId="{7C8E02BC-6001-42FD-9C17-258C9BEB78AF}" type="pres">
      <dgm:prSet presAssocID="{540AF28D-BE21-43DD-A7C4-326A4F6C5970}" presName="parTx" presStyleLbl="revTx" presStyleIdx="1" presStyleCnt="6">
        <dgm:presLayoutVars>
          <dgm:chMax val="0"/>
          <dgm:chPref val="0"/>
        </dgm:presLayoutVars>
      </dgm:prSet>
      <dgm:spPr/>
    </dgm:pt>
    <dgm:pt modelId="{1367DC7E-AE56-41C8-9E4F-268B302A004C}" type="pres">
      <dgm:prSet presAssocID="{02D03D82-4714-41B9-979F-3611380A9FC2}" presName="sibTrans" presStyleCnt="0"/>
      <dgm:spPr/>
    </dgm:pt>
    <dgm:pt modelId="{0F729DF3-97D4-4A97-B8F3-455A3BCBB769}" type="pres">
      <dgm:prSet presAssocID="{09D1E267-D2CB-4FE5-A2A4-651312D78485}" presName="compNode" presStyleCnt="0"/>
      <dgm:spPr/>
    </dgm:pt>
    <dgm:pt modelId="{88D7C34F-C6B3-414E-8D16-819DE472A031}" type="pres">
      <dgm:prSet presAssocID="{09D1E267-D2CB-4FE5-A2A4-651312D78485}" presName="bgRect" presStyleLbl="bgShp" presStyleIdx="2" presStyleCnt="6"/>
      <dgm:spPr/>
    </dgm:pt>
    <dgm:pt modelId="{1D37A66B-2217-47CD-B6F4-443956742AE7}" type="pres">
      <dgm:prSet presAssocID="{09D1E267-D2CB-4FE5-A2A4-651312D7848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FB63A3E1-509A-4C6D-AC8C-929463D33CBA}" type="pres">
      <dgm:prSet presAssocID="{09D1E267-D2CB-4FE5-A2A4-651312D78485}" presName="spaceRect" presStyleCnt="0"/>
      <dgm:spPr/>
    </dgm:pt>
    <dgm:pt modelId="{473B37DE-FE72-452F-B2C1-EFEB05804632}" type="pres">
      <dgm:prSet presAssocID="{09D1E267-D2CB-4FE5-A2A4-651312D78485}" presName="parTx" presStyleLbl="revTx" presStyleIdx="2" presStyleCnt="6">
        <dgm:presLayoutVars>
          <dgm:chMax val="0"/>
          <dgm:chPref val="0"/>
        </dgm:presLayoutVars>
      </dgm:prSet>
      <dgm:spPr/>
    </dgm:pt>
    <dgm:pt modelId="{155BDB38-E50C-45DE-892D-25AD7A8F3B0F}" type="pres">
      <dgm:prSet presAssocID="{9F036E57-A9A9-460C-BDB6-CA241630B00F}" presName="sibTrans" presStyleCnt="0"/>
      <dgm:spPr/>
    </dgm:pt>
    <dgm:pt modelId="{4C5B642D-8E84-419F-A44A-8A46CF136E43}" type="pres">
      <dgm:prSet presAssocID="{7A1E7BFA-6895-4455-8FA2-082FA1E39899}" presName="compNode" presStyleCnt="0"/>
      <dgm:spPr/>
    </dgm:pt>
    <dgm:pt modelId="{2FD8C36D-C3A0-4726-8103-E14775379FCC}" type="pres">
      <dgm:prSet presAssocID="{7A1E7BFA-6895-4455-8FA2-082FA1E39899}" presName="bgRect" presStyleLbl="bgShp" presStyleIdx="3" presStyleCnt="6"/>
      <dgm:spPr/>
    </dgm:pt>
    <dgm:pt modelId="{C535E38A-7F62-4F5C-83C6-C803DD806511}" type="pres">
      <dgm:prSet presAssocID="{7A1E7BFA-6895-4455-8FA2-082FA1E3989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326F6DF5-F8C8-4D38-97DF-61C46314E650}" type="pres">
      <dgm:prSet presAssocID="{7A1E7BFA-6895-4455-8FA2-082FA1E39899}" presName="spaceRect" presStyleCnt="0"/>
      <dgm:spPr/>
    </dgm:pt>
    <dgm:pt modelId="{48C64284-CCAA-4530-8D8C-85648F8D84E9}" type="pres">
      <dgm:prSet presAssocID="{7A1E7BFA-6895-4455-8FA2-082FA1E39899}" presName="parTx" presStyleLbl="revTx" presStyleIdx="3" presStyleCnt="6">
        <dgm:presLayoutVars>
          <dgm:chMax val="0"/>
          <dgm:chPref val="0"/>
        </dgm:presLayoutVars>
      </dgm:prSet>
      <dgm:spPr/>
    </dgm:pt>
    <dgm:pt modelId="{B1672DC9-0385-4FBB-AB3D-3E7CEDF8F7B7}" type="pres">
      <dgm:prSet presAssocID="{3E40258B-A495-45FE-91CA-B536110A67D8}" presName="sibTrans" presStyleCnt="0"/>
      <dgm:spPr/>
    </dgm:pt>
    <dgm:pt modelId="{966A982B-D941-4831-B5F9-3716B6F1EC97}" type="pres">
      <dgm:prSet presAssocID="{96879DE5-9D70-4FFA-871F-B55889F0835E}" presName="compNode" presStyleCnt="0"/>
      <dgm:spPr/>
    </dgm:pt>
    <dgm:pt modelId="{76CF7369-3609-4A50-946B-4371DDD2E729}" type="pres">
      <dgm:prSet presAssocID="{96879DE5-9D70-4FFA-871F-B55889F0835E}" presName="bgRect" presStyleLbl="bgShp" presStyleIdx="4" presStyleCnt="6"/>
      <dgm:spPr/>
    </dgm:pt>
    <dgm:pt modelId="{615F43D5-B72D-4CE5-BF58-E6653C204836}" type="pres">
      <dgm:prSet presAssocID="{96879DE5-9D70-4FFA-871F-B55889F0835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8922F7D-92EF-498B-8A09-2925EADE21FF}" type="pres">
      <dgm:prSet presAssocID="{96879DE5-9D70-4FFA-871F-B55889F0835E}" presName="spaceRect" presStyleCnt="0"/>
      <dgm:spPr/>
    </dgm:pt>
    <dgm:pt modelId="{FFFEBF68-4F9A-4360-AE2C-077EFBF6B95A}" type="pres">
      <dgm:prSet presAssocID="{96879DE5-9D70-4FFA-871F-B55889F0835E}" presName="parTx" presStyleLbl="revTx" presStyleIdx="4" presStyleCnt="6">
        <dgm:presLayoutVars>
          <dgm:chMax val="0"/>
          <dgm:chPref val="0"/>
        </dgm:presLayoutVars>
      </dgm:prSet>
      <dgm:spPr/>
    </dgm:pt>
    <dgm:pt modelId="{ACAB0B2F-045A-4739-B4A9-C3ABFB3E1501}" type="pres">
      <dgm:prSet presAssocID="{74874BBC-D963-49D8-8728-9DB1CD1616DE}" presName="sibTrans" presStyleCnt="0"/>
      <dgm:spPr/>
    </dgm:pt>
    <dgm:pt modelId="{E6FCCF39-C6CB-4F88-8F40-254EBFF5C3C4}" type="pres">
      <dgm:prSet presAssocID="{482C7452-ACC8-4509-B160-E6C97B63ECFE}" presName="compNode" presStyleCnt="0"/>
      <dgm:spPr/>
    </dgm:pt>
    <dgm:pt modelId="{53C531B5-B429-4777-9A6D-B03F1272EDAC}" type="pres">
      <dgm:prSet presAssocID="{482C7452-ACC8-4509-B160-E6C97B63ECFE}" presName="bgRect" presStyleLbl="bgShp" presStyleIdx="5" presStyleCnt="6"/>
      <dgm:spPr/>
    </dgm:pt>
    <dgm:pt modelId="{4F8E713D-6529-444A-AC7A-68A337075F89}" type="pres">
      <dgm:prSet presAssocID="{482C7452-ACC8-4509-B160-E6C97B63ECF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D349232F-6229-4167-99A0-485C5DB26575}" type="pres">
      <dgm:prSet presAssocID="{482C7452-ACC8-4509-B160-E6C97B63ECFE}" presName="spaceRect" presStyleCnt="0"/>
      <dgm:spPr/>
    </dgm:pt>
    <dgm:pt modelId="{E5117BE0-C5E5-4F10-B9D1-442150810712}" type="pres">
      <dgm:prSet presAssocID="{482C7452-ACC8-4509-B160-E6C97B63ECF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F76C5E07-1C92-4A92-819A-B7FFCEE9966A}" type="presOf" srcId="{7A1E7BFA-6895-4455-8FA2-082FA1E39899}" destId="{48C64284-CCAA-4530-8D8C-85648F8D84E9}" srcOrd="0" destOrd="0" presId="urn:microsoft.com/office/officeart/2018/2/layout/IconVerticalSolidList"/>
    <dgm:cxn modelId="{4DCC260E-8949-4449-90CB-F8F412510B36}" srcId="{76419D4A-A0CE-4FD8-A57C-42CA023DE588}" destId="{09D1E267-D2CB-4FE5-A2A4-651312D78485}" srcOrd="2" destOrd="0" parTransId="{51879E9A-1A02-492E-815A-0117E2939D84}" sibTransId="{9F036E57-A9A9-460C-BDB6-CA241630B00F}"/>
    <dgm:cxn modelId="{D86D7739-3EE2-4BDA-BCE2-657E190E5304}" srcId="{76419D4A-A0CE-4FD8-A57C-42CA023DE588}" destId="{540AF28D-BE21-43DD-A7C4-326A4F6C5970}" srcOrd="1" destOrd="0" parTransId="{1AD719D7-490E-4A84-B636-6A648945FEA4}" sibTransId="{02D03D82-4714-41B9-979F-3611380A9FC2}"/>
    <dgm:cxn modelId="{93454558-D90E-49A6-B173-5E179FD99342}" srcId="{76419D4A-A0CE-4FD8-A57C-42CA023DE588}" destId="{482C7452-ACC8-4509-B160-E6C97B63ECFE}" srcOrd="5" destOrd="0" parTransId="{5206E2BA-C67B-4EA0-8FB4-81A6DF6D3AE1}" sibTransId="{58010C10-08BA-45D6-8506-F23A6F1D0567}"/>
    <dgm:cxn modelId="{32E1BE6A-65B5-4492-A3CD-A5CEA99C98CE}" type="presOf" srcId="{96879DE5-9D70-4FFA-871F-B55889F0835E}" destId="{FFFEBF68-4F9A-4360-AE2C-077EFBF6B95A}" srcOrd="0" destOrd="0" presId="urn:microsoft.com/office/officeart/2018/2/layout/IconVerticalSolidList"/>
    <dgm:cxn modelId="{46344484-8689-499E-8C71-51EB311B993C}" srcId="{76419D4A-A0CE-4FD8-A57C-42CA023DE588}" destId="{D376AA2D-7E9A-4C3D-AE99-5A11334E9E79}" srcOrd="0" destOrd="0" parTransId="{3C0FF647-576F-498B-BBB5-93652E7053FB}" sibTransId="{9995B788-59C3-4F80-9948-F71CFAEFD05A}"/>
    <dgm:cxn modelId="{23406E99-86A2-411F-ABDF-680AE9CD6278}" type="presOf" srcId="{D376AA2D-7E9A-4C3D-AE99-5A11334E9E79}" destId="{DEAE9B29-D3B5-42D6-907C-AAF591805659}" srcOrd="0" destOrd="0" presId="urn:microsoft.com/office/officeart/2018/2/layout/IconVerticalSolidList"/>
    <dgm:cxn modelId="{B92D109B-731E-43CC-A446-619152BA9E02}" type="presOf" srcId="{76419D4A-A0CE-4FD8-A57C-42CA023DE588}" destId="{9BF6B841-E5EE-4EE1-9B02-A12CFB7124D4}" srcOrd="0" destOrd="0" presId="urn:microsoft.com/office/officeart/2018/2/layout/IconVerticalSolidList"/>
    <dgm:cxn modelId="{32FE2BA2-AC41-48AD-9957-16F9E5ECA16C}" type="presOf" srcId="{09D1E267-D2CB-4FE5-A2A4-651312D78485}" destId="{473B37DE-FE72-452F-B2C1-EFEB05804632}" srcOrd="0" destOrd="0" presId="urn:microsoft.com/office/officeart/2018/2/layout/IconVerticalSolidList"/>
    <dgm:cxn modelId="{4CF6D3C4-0EDD-49ED-8261-419E7C259148}" type="presOf" srcId="{540AF28D-BE21-43DD-A7C4-326A4F6C5970}" destId="{7C8E02BC-6001-42FD-9C17-258C9BEB78AF}" srcOrd="0" destOrd="0" presId="urn:microsoft.com/office/officeart/2018/2/layout/IconVerticalSolidList"/>
    <dgm:cxn modelId="{6FA9C4DD-8841-4E4C-8347-0E03B69351BE}" srcId="{76419D4A-A0CE-4FD8-A57C-42CA023DE588}" destId="{96879DE5-9D70-4FFA-871F-B55889F0835E}" srcOrd="4" destOrd="0" parTransId="{23DA4613-5F29-4C62-AB9F-E6BA44609FC7}" sibTransId="{74874BBC-D963-49D8-8728-9DB1CD1616DE}"/>
    <dgm:cxn modelId="{E3A20DEB-1A2D-4997-8448-C65174701C48}" srcId="{76419D4A-A0CE-4FD8-A57C-42CA023DE588}" destId="{7A1E7BFA-6895-4455-8FA2-082FA1E39899}" srcOrd="3" destOrd="0" parTransId="{C937EA68-BD4A-4EC5-A12D-49D9E0470EF6}" sibTransId="{3E40258B-A495-45FE-91CA-B536110A67D8}"/>
    <dgm:cxn modelId="{2A9A13F1-BE56-4A3E-8501-83D621CC37DA}" type="presOf" srcId="{482C7452-ACC8-4509-B160-E6C97B63ECFE}" destId="{E5117BE0-C5E5-4F10-B9D1-442150810712}" srcOrd="0" destOrd="0" presId="urn:microsoft.com/office/officeart/2018/2/layout/IconVerticalSolidList"/>
    <dgm:cxn modelId="{71D8774B-3EC0-4225-9F59-DC7955CADD6E}" type="presParOf" srcId="{9BF6B841-E5EE-4EE1-9B02-A12CFB7124D4}" destId="{7D2C8130-5DF6-4047-9B9C-167FC1C70E22}" srcOrd="0" destOrd="0" presId="urn:microsoft.com/office/officeart/2018/2/layout/IconVerticalSolidList"/>
    <dgm:cxn modelId="{B2452DF9-B398-4B39-909D-94E164F2698C}" type="presParOf" srcId="{7D2C8130-5DF6-4047-9B9C-167FC1C70E22}" destId="{6C8BA78B-BC15-4C01-BC23-4AB527AE7191}" srcOrd="0" destOrd="0" presId="urn:microsoft.com/office/officeart/2018/2/layout/IconVerticalSolidList"/>
    <dgm:cxn modelId="{BD84603E-48EB-49C0-990C-0B3C32B69349}" type="presParOf" srcId="{7D2C8130-5DF6-4047-9B9C-167FC1C70E22}" destId="{AACCF3A6-9564-4E22-99EC-378F3D9EFB0F}" srcOrd="1" destOrd="0" presId="urn:microsoft.com/office/officeart/2018/2/layout/IconVerticalSolidList"/>
    <dgm:cxn modelId="{CEB9E14A-B1A7-440C-A98A-0330C4BB6ED9}" type="presParOf" srcId="{7D2C8130-5DF6-4047-9B9C-167FC1C70E22}" destId="{2A103A7E-5E80-4637-8C16-F74D676479E4}" srcOrd="2" destOrd="0" presId="urn:microsoft.com/office/officeart/2018/2/layout/IconVerticalSolidList"/>
    <dgm:cxn modelId="{0B9EF273-D740-46CC-89D7-CAE3D04C9F49}" type="presParOf" srcId="{7D2C8130-5DF6-4047-9B9C-167FC1C70E22}" destId="{DEAE9B29-D3B5-42D6-907C-AAF591805659}" srcOrd="3" destOrd="0" presId="urn:microsoft.com/office/officeart/2018/2/layout/IconVerticalSolidList"/>
    <dgm:cxn modelId="{D16481A7-3E8D-481C-9373-FB9E578AF67E}" type="presParOf" srcId="{9BF6B841-E5EE-4EE1-9B02-A12CFB7124D4}" destId="{FA6EAC62-2368-44BD-93C0-F56E4E0982D8}" srcOrd="1" destOrd="0" presId="urn:microsoft.com/office/officeart/2018/2/layout/IconVerticalSolidList"/>
    <dgm:cxn modelId="{A07A7E3B-AEF8-4B53-A94B-D4CF92B4E018}" type="presParOf" srcId="{9BF6B841-E5EE-4EE1-9B02-A12CFB7124D4}" destId="{6AD37DAA-645B-46A3-8BE5-87F41E1C1CAE}" srcOrd="2" destOrd="0" presId="urn:microsoft.com/office/officeart/2018/2/layout/IconVerticalSolidList"/>
    <dgm:cxn modelId="{EEC3170C-6F7B-48CF-A7CA-3949BF9612FD}" type="presParOf" srcId="{6AD37DAA-645B-46A3-8BE5-87F41E1C1CAE}" destId="{FD161D07-1CA6-4804-9D47-ACA5EF694C94}" srcOrd="0" destOrd="0" presId="urn:microsoft.com/office/officeart/2018/2/layout/IconVerticalSolidList"/>
    <dgm:cxn modelId="{D7CE093A-166F-4AD4-ADB6-75745596CC79}" type="presParOf" srcId="{6AD37DAA-645B-46A3-8BE5-87F41E1C1CAE}" destId="{57884E2A-4199-43B1-AABB-DB3F3472721D}" srcOrd="1" destOrd="0" presId="urn:microsoft.com/office/officeart/2018/2/layout/IconVerticalSolidList"/>
    <dgm:cxn modelId="{F56DEB75-9DD1-489E-AF15-66A0966C5971}" type="presParOf" srcId="{6AD37DAA-645B-46A3-8BE5-87F41E1C1CAE}" destId="{B5B3E38F-31EC-46C1-A2F9-5213E8D73BD0}" srcOrd="2" destOrd="0" presId="urn:microsoft.com/office/officeart/2018/2/layout/IconVerticalSolidList"/>
    <dgm:cxn modelId="{AFFCC5B9-02BA-45BD-9B1C-4E62266FAA23}" type="presParOf" srcId="{6AD37DAA-645B-46A3-8BE5-87F41E1C1CAE}" destId="{7C8E02BC-6001-42FD-9C17-258C9BEB78AF}" srcOrd="3" destOrd="0" presId="urn:microsoft.com/office/officeart/2018/2/layout/IconVerticalSolidList"/>
    <dgm:cxn modelId="{4EC12CF5-11B7-43DF-BE7B-E857C7732C40}" type="presParOf" srcId="{9BF6B841-E5EE-4EE1-9B02-A12CFB7124D4}" destId="{1367DC7E-AE56-41C8-9E4F-268B302A004C}" srcOrd="3" destOrd="0" presId="urn:microsoft.com/office/officeart/2018/2/layout/IconVerticalSolidList"/>
    <dgm:cxn modelId="{E3F54D00-8A6D-40E2-846C-E4E444FFA1F9}" type="presParOf" srcId="{9BF6B841-E5EE-4EE1-9B02-A12CFB7124D4}" destId="{0F729DF3-97D4-4A97-B8F3-455A3BCBB769}" srcOrd="4" destOrd="0" presId="urn:microsoft.com/office/officeart/2018/2/layout/IconVerticalSolidList"/>
    <dgm:cxn modelId="{85EB639F-06FD-4D39-B4F7-186F813845BF}" type="presParOf" srcId="{0F729DF3-97D4-4A97-B8F3-455A3BCBB769}" destId="{88D7C34F-C6B3-414E-8D16-819DE472A031}" srcOrd="0" destOrd="0" presId="urn:microsoft.com/office/officeart/2018/2/layout/IconVerticalSolidList"/>
    <dgm:cxn modelId="{A16A6A08-8A51-4D5D-9ED2-189580D8F340}" type="presParOf" srcId="{0F729DF3-97D4-4A97-B8F3-455A3BCBB769}" destId="{1D37A66B-2217-47CD-B6F4-443956742AE7}" srcOrd="1" destOrd="0" presId="urn:microsoft.com/office/officeart/2018/2/layout/IconVerticalSolidList"/>
    <dgm:cxn modelId="{49A43A34-9019-4E46-A8F9-A0701F09A6DF}" type="presParOf" srcId="{0F729DF3-97D4-4A97-B8F3-455A3BCBB769}" destId="{FB63A3E1-509A-4C6D-AC8C-929463D33CBA}" srcOrd="2" destOrd="0" presId="urn:microsoft.com/office/officeart/2018/2/layout/IconVerticalSolidList"/>
    <dgm:cxn modelId="{3B747DC7-30DF-438C-8BA1-879ADEE9FA08}" type="presParOf" srcId="{0F729DF3-97D4-4A97-B8F3-455A3BCBB769}" destId="{473B37DE-FE72-452F-B2C1-EFEB05804632}" srcOrd="3" destOrd="0" presId="urn:microsoft.com/office/officeart/2018/2/layout/IconVerticalSolidList"/>
    <dgm:cxn modelId="{6D7788B9-A35B-41AE-A37C-CD333638CFF6}" type="presParOf" srcId="{9BF6B841-E5EE-4EE1-9B02-A12CFB7124D4}" destId="{155BDB38-E50C-45DE-892D-25AD7A8F3B0F}" srcOrd="5" destOrd="0" presId="urn:microsoft.com/office/officeart/2018/2/layout/IconVerticalSolidList"/>
    <dgm:cxn modelId="{1AE778DB-3D1B-4749-B8C9-A58758D91B96}" type="presParOf" srcId="{9BF6B841-E5EE-4EE1-9B02-A12CFB7124D4}" destId="{4C5B642D-8E84-419F-A44A-8A46CF136E43}" srcOrd="6" destOrd="0" presId="urn:microsoft.com/office/officeart/2018/2/layout/IconVerticalSolidList"/>
    <dgm:cxn modelId="{CF72CBD9-E62C-47F5-A795-7567F666BDD6}" type="presParOf" srcId="{4C5B642D-8E84-419F-A44A-8A46CF136E43}" destId="{2FD8C36D-C3A0-4726-8103-E14775379FCC}" srcOrd="0" destOrd="0" presId="urn:microsoft.com/office/officeart/2018/2/layout/IconVerticalSolidList"/>
    <dgm:cxn modelId="{30655DF7-11E9-4212-8539-8E29D929F8D6}" type="presParOf" srcId="{4C5B642D-8E84-419F-A44A-8A46CF136E43}" destId="{C535E38A-7F62-4F5C-83C6-C803DD806511}" srcOrd="1" destOrd="0" presId="urn:microsoft.com/office/officeart/2018/2/layout/IconVerticalSolidList"/>
    <dgm:cxn modelId="{CDCE9764-559D-4839-912F-39A1CCA85893}" type="presParOf" srcId="{4C5B642D-8E84-419F-A44A-8A46CF136E43}" destId="{326F6DF5-F8C8-4D38-97DF-61C46314E650}" srcOrd="2" destOrd="0" presId="urn:microsoft.com/office/officeart/2018/2/layout/IconVerticalSolidList"/>
    <dgm:cxn modelId="{D0437F67-B1C6-4235-8272-528B6E9FA91C}" type="presParOf" srcId="{4C5B642D-8E84-419F-A44A-8A46CF136E43}" destId="{48C64284-CCAA-4530-8D8C-85648F8D84E9}" srcOrd="3" destOrd="0" presId="urn:microsoft.com/office/officeart/2018/2/layout/IconVerticalSolidList"/>
    <dgm:cxn modelId="{FD289505-387C-4D86-9610-6EA0B4D056C4}" type="presParOf" srcId="{9BF6B841-E5EE-4EE1-9B02-A12CFB7124D4}" destId="{B1672DC9-0385-4FBB-AB3D-3E7CEDF8F7B7}" srcOrd="7" destOrd="0" presId="urn:microsoft.com/office/officeart/2018/2/layout/IconVerticalSolidList"/>
    <dgm:cxn modelId="{A2AC04DB-0EA0-4386-9B39-77890449FAF6}" type="presParOf" srcId="{9BF6B841-E5EE-4EE1-9B02-A12CFB7124D4}" destId="{966A982B-D941-4831-B5F9-3716B6F1EC97}" srcOrd="8" destOrd="0" presId="urn:microsoft.com/office/officeart/2018/2/layout/IconVerticalSolidList"/>
    <dgm:cxn modelId="{270F5F1C-3001-41F5-8FF8-1E8716A771B4}" type="presParOf" srcId="{966A982B-D941-4831-B5F9-3716B6F1EC97}" destId="{76CF7369-3609-4A50-946B-4371DDD2E729}" srcOrd="0" destOrd="0" presId="urn:microsoft.com/office/officeart/2018/2/layout/IconVerticalSolidList"/>
    <dgm:cxn modelId="{9592C8CF-2F32-4F92-ABB9-3893B93A5845}" type="presParOf" srcId="{966A982B-D941-4831-B5F9-3716B6F1EC97}" destId="{615F43D5-B72D-4CE5-BF58-E6653C204836}" srcOrd="1" destOrd="0" presId="urn:microsoft.com/office/officeart/2018/2/layout/IconVerticalSolidList"/>
    <dgm:cxn modelId="{968F5138-1437-433A-B3B6-14FBA42745FE}" type="presParOf" srcId="{966A982B-D941-4831-B5F9-3716B6F1EC97}" destId="{D8922F7D-92EF-498B-8A09-2925EADE21FF}" srcOrd="2" destOrd="0" presId="urn:microsoft.com/office/officeart/2018/2/layout/IconVerticalSolidList"/>
    <dgm:cxn modelId="{27A556C3-E378-4332-A3FA-0F2A008AE2C6}" type="presParOf" srcId="{966A982B-D941-4831-B5F9-3716B6F1EC97}" destId="{FFFEBF68-4F9A-4360-AE2C-077EFBF6B95A}" srcOrd="3" destOrd="0" presId="urn:microsoft.com/office/officeart/2018/2/layout/IconVerticalSolidList"/>
    <dgm:cxn modelId="{A1D8214B-2040-428D-81C5-21FE3B40AF51}" type="presParOf" srcId="{9BF6B841-E5EE-4EE1-9B02-A12CFB7124D4}" destId="{ACAB0B2F-045A-4739-B4A9-C3ABFB3E1501}" srcOrd="9" destOrd="0" presId="urn:microsoft.com/office/officeart/2018/2/layout/IconVerticalSolidList"/>
    <dgm:cxn modelId="{CFB2225C-A21E-49C3-8D11-78EBD81EB093}" type="presParOf" srcId="{9BF6B841-E5EE-4EE1-9B02-A12CFB7124D4}" destId="{E6FCCF39-C6CB-4F88-8F40-254EBFF5C3C4}" srcOrd="10" destOrd="0" presId="urn:microsoft.com/office/officeart/2018/2/layout/IconVerticalSolidList"/>
    <dgm:cxn modelId="{634BE843-4D65-486A-A91A-49E17A2B00A2}" type="presParOf" srcId="{E6FCCF39-C6CB-4F88-8F40-254EBFF5C3C4}" destId="{53C531B5-B429-4777-9A6D-B03F1272EDAC}" srcOrd="0" destOrd="0" presId="urn:microsoft.com/office/officeart/2018/2/layout/IconVerticalSolidList"/>
    <dgm:cxn modelId="{B1A3D9C7-A025-4794-9C67-CAAE1E9398CE}" type="presParOf" srcId="{E6FCCF39-C6CB-4F88-8F40-254EBFF5C3C4}" destId="{4F8E713D-6529-444A-AC7A-68A337075F89}" srcOrd="1" destOrd="0" presId="urn:microsoft.com/office/officeart/2018/2/layout/IconVerticalSolidList"/>
    <dgm:cxn modelId="{9527AFBC-F482-4788-9849-672B01B11824}" type="presParOf" srcId="{E6FCCF39-C6CB-4F88-8F40-254EBFF5C3C4}" destId="{D349232F-6229-4167-99A0-485C5DB26575}" srcOrd="2" destOrd="0" presId="urn:microsoft.com/office/officeart/2018/2/layout/IconVerticalSolidList"/>
    <dgm:cxn modelId="{D1BE5E86-EAAA-4694-A7AD-544CB7A4AFCF}" type="presParOf" srcId="{E6FCCF39-C6CB-4F88-8F40-254EBFF5C3C4}" destId="{E5117BE0-C5E5-4F10-B9D1-4421508107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A0CFEA-7A17-4860-B3ED-B75F804C10C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A671BA-A5E0-4869-8910-BF9267519C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Slippery slope- Once one thing begins you cannot stop the next </a:t>
          </a:r>
          <a:endParaRPr lang="en-US"/>
        </a:p>
      </dgm:t>
    </dgm:pt>
    <dgm:pt modelId="{E34C02C0-2202-4A85-9F24-D29725AE43C8}" type="parTrans" cxnId="{9CDD0B92-0B7D-4907-9585-D0D20BF58A0A}">
      <dgm:prSet/>
      <dgm:spPr/>
      <dgm:t>
        <a:bodyPr/>
        <a:lstStyle/>
        <a:p>
          <a:endParaRPr lang="en-US"/>
        </a:p>
      </dgm:t>
    </dgm:pt>
    <dgm:pt modelId="{36064465-C22A-4EE8-8CBE-6BB52D316C5A}" type="sibTrans" cxnId="{9CDD0B92-0B7D-4907-9585-D0D20BF58A0A}">
      <dgm:prSet/>
      <dgm:spPr/>
      <dgm:t>
        <a:bodyPr/>
        <a:lstStyle/>
        <a:p>
          <a:endParaRPr lang="en-US"/>
        </a:p>
      </dgm:t>
    </dgm:pt>
    <dgm:pt modelId="{3D6A030A-BC63-4100-AB0C-542CB48217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Straw man- Shows only the weaker side of an opponent's argument in order to more easily tear it down</a:t>
          </a:r>
          <a:endParaRPr lang="en-US"/>
        </a:p>
      </dgm:t>
    </dgm:pt>
    <dgm:pt modelId="{A0B8AC66-2396-4EC5-AFE7-6D8B502FA31C}" type="parTrans" cxnId="{D73F50E8-9319-468C-9E02-D74EDE8FD644}">
      <dgm:prSet/>
      <dgm:spPr/>
      <dgm:t>
        <a:bodyPr/>
        <a:lstStyle/>
        <a:p>
          <a:endParaRPr lang="en-US"/>
        </a:p>
      </dgm:t>
    </dgm:pt>
    <dgm:pt modelId="{7F309DDF-880C-486A-8019-42276222057D}" type="sibTrans" cxnId="{D73F50E8-9319-468C-9E02-D74EDE8FD644}">
      <dgm:prSet/>
      <dgm:spPr/>
      <dgm:t>
        <a:bodyPr/>
        <a:lstStyle/>
        <a:p>
          <a:endParaRPr lang="en-US"/>
        </a:p>
      </dgm:t>
    </dgm:pt>
    <dgm:pt modelId="{CB00FE23-404F-4E92-9232-BCE5895B72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Appeal to tradition- traditional practice and long-term history is the only reason for continuing a policy</a:t>
          </a:r>
          <a:endParaRPr lang="en-US" dirty="0"/>
        </a:p>
      </dgm:t>
    </dgm:pt>
    <dgm:pt modelId="{5B9BCC36-F6AF-422C-AA60-33F01E7E24BD}" type="parTrans" cxnId="{B9BDC1DA-201D-421D-9237-652D1F0E340F}">
      <dgm:prSet/>
      <dgm:spPr/>
      <dgm:t>
        <a:bodyPr/>
        <a:lstStyle/>
        <a:p>
          <a:endParaRPr lang="en-US"/>
        </a:p>
      </dgm:t>
    </dgm:pt>
    <dgm:pt modelId="{81880EDE-42F6-4C4B-BBA5-A42EACC5D731}" type="sibTrans" cxnId="{B9BDC1DA-201D-421D-9237-652D1F0E340F}">
      <dgm:prSet/>
      <dgm:spPr/>
      <dgm:t>
        <a:bodyPr/>
        <a:lstStyle/>
        <a:p>
          <a:endParaRPr lang="en-US"/>
        </a:p>
      </dgm:t>
    </dgm:pt>
    <dgm:pt modelId="{353BD295-6492-4BC9-A4C3-9FB5B5C7A0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Bandwagon- something is popular so it is good. </a:t>
          </a:r>
          <a:endParaRPr lang="en-US" dirty="0"/>
        </a:p>
      </dgm:t>
    </dgm:pt>
    <dgm:pt modelId="{F53C2912-CD9D-4D08-9AD8-64B2760F7DFB}" type="parTrans" cxnId="{D17579DC-B419-4A5A-9649-9F6AD24F6D17}">
      <dgm:prSet/>
      <dgm:spPr/>
      <dgm:t>
        <a:bodyPr/>
        <a:lstStyle/>
        <a:p>
          <a:endParaRPr lang="en-US"/>
        </a:p>
      </dgm:t>
    </dgm:pt>
    <dgm:pt modelId="{8906ECBB-B28C-4E0B-8114-556F760790F8}" type="sibTrans" cxnId="{D17579DC-B419-4A5A-9649-9F6AD24F6D17}">
      <dgm:prSet/>
      <dgm:spPr/>
      <dgm:t>
        <a:bodyPr/>
        <a:lstStyle/>
        <a:p>
          <a:endParaRPr lang="en-US"/>
        </a:p>
      </dgm:t>
    </dgm:pt>
    <dgm:pt modelId="{13C69BFF-E06F-48FD-AB60-E08A724FD6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Red herring- creates a diversion by introducing an irrelevant point </a:t>
          </a:r>
          <a:endParaRPr lang="en-US"/>
        </a:p>
      </dgm:t>
    </dgm:pt>
    <dgm:pt modelId="{94F1D9F2-384C-47BA-9134-93C708810FDA}" type="parTrans" cxnId="{E1A74174-191B-4E07-AAE1-90FB1AF8F68A}">
      <dgm:prSet/>
      <dgm:spPr/>
      <dgm:t>
        <a:bodyPr/>
        <a:lstStyle/>
        <a:p>
          <a:endParaRPr lang="en-US"/>
        </a:p>
      </dgm:t>
    </dgm:pt>
    <dgm:pt modelId="{EC45BCF1-4EF8-4085-9044-0E6475985E70}" type="sibTrans" cxnId="{E1A74174-191B-4E07-AAE1-90FB1AF8F68A}">
      <dgm:prSet/>
      <dgm:spPr/>
      <dgm:t>
        <a:bodyPr/>
        <a:lstStyle/>
        <a:p>
          <a:endParaRPr lang="en-US"/>
        </a:p>
      </dgm:t>
    </dgm:pt>
    <dgm:pt modelId="{684903EA-6322-498B-92B2-8AA4627F9B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Ad hominem- attacks the person over the actual issue in the fight</a:t>
          </a:r>
          <a:endParaRPr lang="en-US"/>
        </a:p>
      </dgm:t>
    </dgm:pt>
    <dgm:pt modelId="{6CFC230E-65DB-417A-8FEC-ADDD383D296C}" type="parTrans" cxnId="{7F6282EE-15AA-4B59-8C1D-1C1DAD6CF7CB}">
      <dgm:prSet/>
      <dgm:spPr/>
      <dgm:t>
        <a:bodyPr/>
        <a:lstStyle/>
        <a:p>
          <a:endParaRPr lang="en-US"/>
        </a:p>
      </dgm:t>
    </dgm:pt>
    <dgm:pt modelId="{3D2D7433-828E-4628-A22D-DAB15AF1F9CF}" type="sibTrans" cxnId="{7F6282EE-15AA-4B59-8C1D-1C1DAD6CF7CB}">
      <dgm:prSet/>
      <dgm:spPr/>
      <dgm:t>
        <a:bodyPr/>
        <a:lstStyle/>
        <a:p>
          <a:endParaRPr lang="en-US"/>
        </a:p>
      </dgm:t>
    </dgm:pt>
    <dgm:pt modelId="{14599906-173D-470A-9ED3-5AB4B932C142}" type="pres">
      <dgm:prSet presAssocID="{9BA0CFEA-7A17-4860-B3ED-B75F804C10CE}" presName="root" presStyleCnt="0">
        <dgm:presLayoutVars>
          <dgm:dir/>
          <dgm:resizeHandles val="exact"/>
        </dgm:presLayoutVars>
      </dgm:prSet>
      <dgm:spPr/>
    </dgm:pt>
    <dgm:pt modelId="{3BB7DDA4-4E1D-4DCA-A1A4-0A925F862E56}" type="pres">
      <dgm:prSet presAssocID="{93A671BA-A5E0-4869-8910-BF9267519C1B}" presName="compNode" presStyleCnt="0"/>
      <dgm:spPr/>
    </dgm:pt>
    <dgm:pt modelId="{FA9B67EA-E4FB-4A22-8CCD-61D61A5696FE}" type="pres">
      <dgm:prSet presAssocID="{93A671BA-A5E0-4869-8910-BF9267519C1B}" presName="bgRect" presStyleLbl="bgShp" presStyleIdx="0" presStyleCnt="6" custLinFactNeighborY="-98930"/>
      <dgm:spPr/>
    </dgm:pt>
    <dgm:pt modelId="{37F467CD-8AEE-4516-BFFD-62F514760BCF}" type="pres">
      <dgm:prSet presAssocID="{93A671BA-A5E0-4869-8910-BF9267519C1B}" presName="iconRect" presStyleLbl="node1" presStyleIdx="0" presStyleCnt="6" custLinFactNeighborX="-1275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lippery"/>
        </a:ext>
      </dgm:extLst>
    </dgm:pt>
    <dgm:pt modelId="{FC6F038D-C533-4CD9-928F-C2A0B1BA6008}" type="pres">
      <dgm:prSet presAssocID="{93A671BA-A5E0-4869-8910-BF9267519C1B}" presName="spaceRect" presStyleCnt="0"/>
      <dgm:spPr/>
    </dgm:pt>
    <dgm:pt modelId="{983A8DD7-C606-4D0A-8261-ED0D6770B991}" type="pres">
      <dgm:prSet presAssocID="{93A671BA-A5E0-4869-8910-BF9267519C1B}" presName="parTx" presStyleLbl="revTx" presStyleIdx="0" presStyleCnt="6">
        <dgm:presLayoutVars>
          <dgm:chMax val="0"/>
          <dgm:chPref val="0"/>
        </dgm:presLayoutVars>
      </dgm:prSet>
      <dgm:spPr/>
    </dgm:pt>
    <dgm:pt modelId="{B8D87D1A-011E-4ECC-96B9-EABFAD76FB13}" type="pres">
      <dgm:prSet presAssocID="{36064465-C22A-4EE8-8CBE-6BB52D316C5A}" presName="sibTrans" presStyleCnt="0"/>
      <dgm:spPr/>
    </dgm:pt>
    <dgm:pt modelId="{3483F85F-731D-4065-8E84-CA53E91B3A53}" type="pres">
      <dgm:prSet presAssocID="{3D6A030A-BC63-4100-AB0C-542CB48217BA}" presName="compNode" presStyleCnt="0"/>
      <dgm:spPr/>
    </dgm:pt>
    <dgm:pt modelId="{BEF20E18-335B-4E5B-B6F4-ABDFFD96CC80}" type="pres">
      <dgm:prSet presAssocID="{3D6A030A-BC63-4100-AB0C-542CB48217BA}" presName="bgRect" presStyleLbl="bgShp" presStyleIdx="1" presStyleCnt="6"/>
      <dgm:spPr/>
    </dgm:pt>
    <dgm:pt modelId="{C8F748DA-0FD0-4D74-91AF-B40A454BC887}" type="pres">
      <dgm:prSet presAssocID="{3D6A030A-BC63-4100-AB0C-542CB48217B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AAF48D43-F097-43E7-A857-3E2F426043C2}" type="pres">
      <dgm:prSet presAssocID="{3D6A030A-BC63-4100-AB0C-542CB48217BA}" presName="spaceRect" presStyleCnt="0"/>
      <dgm:spPr/>
    </dgm:pt>
    <dgm:pt modelId="{D567033D-1DA5-4FF2-8569-504CBE8114A4}" type="pres">
      <dgm:prSet presAssocID="{3D6A030A-BC63-4100-AB0C-542CB48217BA}" presName="parTx" presStyleLbl="revTx" presStyleIdx="1" presStyleCnt="6">
        <dgm:presLayoutVars>
          <dgm:chMax val="0"/>
          <dgm:chPref val="0"/>
        </dgm:presLayoutVars>
      </dgm:prSet>
      <dgm:spPr/>
    </dgm:pt>
    <dgm:pt modelId="{56729011-31A2-40F8-9551-D33118181D48}" type="pres">
      <dgm:prSet presAssocID="{7F309DDF-880C-486A-8019-42276222057D}" presName="sibTrans" presStyleCnt="0"/>
      <dgm:spPr/>
    </dgm:pt>
    <dgm:pt modelId="{D3838C84-901A-41FE-BB8B-2793A160FB7E}" type="pres">
      <dgm:prSet presAssocID="{CB00FE23-404F-4E92-9232-BCE5895B7243}" presName="compNode" presStyleCnt="0"/>
      <dgm:spPr/>
    </dgm:pt>
    <dgm:pt modelId="{C2FFFEFE-B193-4D3C-8701-AEAEF9F9965B}" type="pres">
      <dgm:prSet presAssocID="{CB00FE23-404F-4E92-9232-BCE5895B7243}" presName="bgRect" presStyleLbl="bgShp" presStyleIdx="2" presStyleCnt="6"/>
      <dgm:spPr/>
    </dgm:pt>
    <dgm:pt modelId="{0CD7406D-1298-45B9-AF8D-7AA284737686}" type="pres">
      <dgm:prSet presAssocID="{CB00FE23-404F-4E92-9232-BCE5895B724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stle scene"/>
        </a:ext>
      </dgm:extLst>
    </dgm:pt>
    <dgm:pt modelId="{FA32E726-3155-4443-8463-6430CA459678}" type="pres">
      <dgm:prSet presAssocID="{CB00FE23-404F-4E92-9232-BCE5895B7243}" presName="spaceRect" presStyleCnt="0"/>
      <dgm:spPr/>
    </dgm:pt>
    <dgm:pt modelId="{3C6DF9EE-DDBB-4017-B5B6-D514BCB5E40E}" type="pres">
      <dgm:prSet presAssocID="{CB00FE23-404F-4E92-9232-BCE5895B7243}" presName="parTx" presStyleLbl="revTx" presStyleIdx="2" presStyleCnt="6">
        <dgm:presLayoutVars>
          <dgm:chMax val="0"/>
          <dgm:chPref val="0"/>
        </dgm:presLayoutVars>
      </dgm:prSet>
      <dgm:spPr/>
    </dgm:pt>
    <dgm:pt modelId="{BFFB2016-C1AB-4E24-A296-43C1EC7D1D7F}" type="pres">
      <dgm:prSet presAssocID="{81880EDE-42F6-4C4B-BBA5-A42EACC5D731}" presName="sibTrans" presStyleCnt="0"/>
      <dgm:spPr/>
    </dgm:pt>
    <dgm:pt modelId="{D7BFAB44-15B9-454D-8209-3C0262B3DEED}" type="pres">
      <dgm:prSet presAssocID="{353BD295-6492-4BC9-A4C3-9FB5B5C7A0A6}" presName="compNode" presStyleCnt="0"/>
      <dgm:spPr/>
    </dgm:pt>
    <dgm:pt modelId="{DF97C2B4-7529-422D-B979-C9BA5E9B7F50}" type="pres">
      <dgm:prSet presAssocID="{353BD295-6492-4BC9-A4C3-9FB5B5C7A0A6}" presName="bgRect" presStyleLbl="bgShp" presStyleIdx="3" presStyleCnt="6"/>
      <dgm:spPr/>
    </dgm:pt>
    <dgm:pt modelId="{708A209B-99E5-4A6A-A965-9219CFA3FF16}" type="pres">
      <dgm:prSet presAssocID="{353BD295-6492-4BC9-A4C3-9FB5B5C7A0A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gel Face Outline"/>
        </a:ext>
      </dgm:extLst>
    </dgm:pt>
    <dgm:pt modelId="{317CD483-98A8-4C92-9C0E-4CEA05599C38}" type="pres">
      <dgm:prSet presAssocID="{353BD295-6492-4BC9-A4C3-9FB5B5C7A0A6}" presName="spaceRect" presStyleCnt="0"/>
      <dgm:spPr/>
    </dgm:pt>
    <dgm:pt modelId="{5BE0B569-417B-41C6-9A81-DAEE7FA32C57}" type="pres">
      <dgm:prSet presAssocID="{353BD295-6492-4BC9-A4C3-9FB5B5C7A0A6}" presName="parTx" presStyleLbl="revTx" presStyleIdx="3" presStyleCnt="6">
        <dgm:presLayoutVars>
          <dgm:chMax val="0"/>
          <dgm:chPref val="0"/>
        </dgm:presLayoutVars>
      </dgm:prSet>
      <dgm:spPr/>
    </dgm:pt>
    <dgm:pt modelId="{9C9D25A8-D8D7-4A19-98FE-3C9BE8D9769C}" type="pres">
      <dgm:prSet presAssocID="{8906ECBB-B28C-4E0B-8114-556F760790F8}" presName="sibTrans" presStyleCnt="0"/>
      <dgm:spPr/>
    </dgm:pt>
    <dgm:pt modelId="{F2F41DB2-BFAE-4307-B43D-49920009EA56}" type="pres">
      <dgm:prSet presAssocID="{13C69BFF-E06F-48FD-AB60-E08A724FD65F}" presName="compNode" presStyleCnt="0"/>
      <dgm:spPr/>
    </dgm:pt>
    <dgm:pt modelId="{09204700-73A7-463A-B89D-3ACB94EF11EF}" type="pres">
      <dgm:prSet presAssocID="{13C69BFF-E06F-48FD-AB60-E08A724FD65F}" presName="bgRect" presStyleLbl="bgShp" presStyleIdx="4" presStyleCnt="6"/>
      <dgm:spPr/>
    </dgm:pt>
    <dgm:pt modelId="{E86273AE-6406-4D08-ABF4-2E886302A5C4}" type="pres">
      <dgm:prSet presAssocID="{13C69BFF-E06F-48FD-AB60-E08A724FD65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ab"/>
        </a:ext>
      </dgm:extLst>
    </dgm:pt>
    <dgm:pt modelId="{D14CB9A8-F1C0-4255-9715-D63A30F34AE8}" type="pres">
      <dgm:prSet presAssocID="{13C69BFF-E06F-48FD-AB60-E08A724FD65F}" presName="spaceRect" presStyleCnt="0"/>
      <dgm:spPr/>
    </dgm:pt>
    <dgm:pt modelId="{F2F86C30-DA6C-4D3B-978C-997F7B456789}" type="pres">
      <dgm:prSet presAssocID="{13C69BFF-E06F-48FD-AB60-E08A724FD65F}" presName="parTx" presStyleLbl="revTx" presStyleIdx="4" presStyleCnt="6">
        <dgm:presLayoutVars>
          <dgm:chMax val="0"/>
          <dgm:chPref val="0"/>
        </dgm:presLayoutVars>
      </dgm:prSet>
      <dgm:spPr/>
    </dgm:pt>
    <dgm:pt modelId="{96CF3513-2EB8-4B08-ABE3-79E1E27E49EA}" type="pres">
      <dgm:prSet presAssocID="{EC45BCF1-4EF8-4085-9044-0E6475985E70}" presName="sibTrans" presStyleCnt="0"/>
      <dgm:spPr/>
    </dgm:pt>
    <dgm:pt modelId="{CC556261-10CD-4D7F-9F91-AE274D4A1D94}" type="pres">
      <dgm:prSet presAssocID="{684903EA-6322-498B-92B2-8AA4627F9B36}" presName="compNode" presStyleCnt="0"/>
      <dgm:spPr/>
    </dgm:pt>
    <dgm:pt modelId="{72E2F81E-1096-4918-9E9C-D0CFAD350F10}" type="pres">
      <dgm:prSet presAssocID="{684903EA-6322-498B-92B2-8AA4627F9B36}" presName="bgRect" presStyleLbl="bgShp" presStyleIdx="5" presStyleCnt="6"/>
      <dgm:spPr/>
    </dgm:pt>
    <dgm:pt modelId="{D0615A2C-64EA-499F-8669-A54C9AC2AE60}" type="pres">
      <dgm:prSet presAssocID="{684903EA-6322-498B-92B2-8AA4627F9B3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et"/>
        </a:ext>
      </dgm:extLst>
    </dgm:pt>
    <dgm:pt modelId="{662A20FA-E2BC-4495-A37F-DD3886EBC0E2}" type="pres">
      <dgm:prSet presAssocID="{684903EA-6322-498B-92B2-8AA4627F9B36}" presName="spaceRect" presStyleCnt="0"/>
      <dgm:spPr/>
    </dgm:pt>
    <dgm:pt modelId="{C9896DAA-70AE-419F-AC7A-92F8F1D60B1B}" type="pres">
      <dgm:prSet presAssocID="{684903EA-6322-498B-92B2-8AA4627F9B3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2D49108-8300-468D-B339-384AE4497D2C}" type="presOf" srcId="{93A671BA-A5E0-4869-8910-BF9267519C1B}" destId="{983A8DD7-C606-4D0A-8261-ED0D6770B991}" srcOrd="0" destOrd="0" presId="urn:microsoft.com/office/officeart/2018/2/layout/IconVerticalSolidList"/>
    <dgm:cxn modelId="{7A82C23A-D609-45F3-B78F-CD6F719FA3CD}" type="presOf" srcId="{3D6A030A-BC63-4100-AB0C-542CB48217BA}" destId="{D567033D-1DA5-4FF2-8569-504CBE8114A4}" srcOrd="0" destOrd="0" presId="urn:microsoft.com/office/officeart/2018/2/layout/IconVerticalSolidList"/>
    <dgm:cxn modelId="{34561E66-92B0-4085-B678-C5977F2CE5B8}" type="presOf" srcId="{CB00FE23-404F-4E92-9232-BCE5895B7243}" destId="{3C6DF9EE-DDBB-4017-B5B6-D514BCB5E40E}" srcOrd="0" destOrd="0" presId="urn:microsoft.com/office/officeart/2018/2/layout/IconVerticalSolidList"/>
    <dgm:cxn modelId="{337F566A-4F4A-422E-94C4-79839A60B606}" type="presOf" srcId="{353BD295-6492-4BC9-A4C3-9FB5B5C7A0A6}" destId="{5BE0B569-417B-41C6-9A81-DAEE7FA32C57}" srcOrd="0" destOrd="0" presId="urn:microsoft.com/office/officeart/2018/2/layout/IconVerticalSolidList"/>
    <dgm:cxn modelId="{E1A74174-191B-4E07-AAE1-90FB1AF8F68A}" srcId="{9BA0CFEA-7A17-4860-B3ED-B75F804C10CE}" destId="{13C69BFF-E06F-48FD-AB60-E08A724FD65F}" srcOrd="4" destOrd="0" parTransId="{94F1D9F2-384C-47BA-9134-93C708810FDA}" sibTransId="{EC45BCF1-4EF8-4085-9044-0E6475985E70}"/>
    <dgm:cxn modelId="{9CDD0B92-0B7D-4907-9585-D0D20BF58A0A}" srcId="{9BA0CFEA-7A17-4860-B3ED-B75F804C10CE}" destId="{93A671BA-A5E0-4869-8910-BF9267519C1B}" srcOrd="0" destOrd="0" parTransId="{E34C02C0-2202-4A85-9F24-D29725AE43C8}" sibTransId="{36064465-C22A-4EE8-8CBE-6BB52D316C5A}"/>
    <dgm:cxn modelId="{FE6501B0-3669-49F9-9B6B-C0F95CC12213}" type="presOf" srcId="{9BA0CFEA-7A17-4860-B3ED-B75F804C10CE}" destId="{14599906-173D-470A-9ED3-5AB4B932C142}" srcOrd="0" destOrd="0" presId="urn:microsoft.com/office/officeart/2018/2/layout/IconVerticalSolidList"/>
    <dgm:cxn modelId="{9E8439D7-6C59-42C0-AC1A-244C08B2F682}" type="presOf" srcId="{13C69BFF-E06F-48FD-AB60-E08A724FD65F}" destId="{F2F86C30-DA6C-4D3B-978C-997F7B456789}" srcOrd="0" destOrd="0" presId="urn:microsoft.com/office/officeart/2018/2/layout/IconVerticalSolidList"/>
    <dgm:cxn modelId="{B9BDC1DA-201D-421D-9237-652D1F0E340F}" srcId="{9BA0CFEA-7A17-4860-B3ED-B75F804C10CE}" destId="{CB00FE23-404F-4E92-9232-BCE5895B7243}" srcOrd="2" destOrd="0" parTransId="{5B9BCC36-F6AF-422C-AA60-33F01E7E24BD}" sibTransId="{81880EDE-42F6-4C4B-BBA5-A42EACC5D731}"/>
    <dgm:cxn modelId="{D17579DC-B419-4A5A-9649-9F6AD24F6D17}" srcId="{9BA0CFEA-7A17-4860-B3ED-B75F804C10CE}" destId="{353BD295-6492-4BC9-A4C3-9FB5B5C7A0A6}" srcOrd="3" destOrd="0" parTransId="{F53C2912-CD9D-4D08-9AD8-64B2760F7DFB}" sibTransId="{8906ECBB-B28C-4E0B-8114-556F760790F8}"/>
    <dgm:cxn modelId="{8281B8E4-5590-4E14-B45E-F6A2BDC665EE}" type="presOf" srcId="{684903EA-6322-498B-92B2-8AA4627F9B36}" destId="{C9896DAA-70AE-419F-AC7A-92F8F1D60B1B}" srcOrd="0" destOrd="0" presId="urn:microsoft.com/office/officeart/2018/2/layout/IconVerticalSolidList"/>
    <dgm:cxn modelId="{D73F50E8-9319-468C-9E02-D74EDE8FD644}" srcId="{9BA0CFEA-7A17-4860-B3ED-B75F804C10CE}" destId="{3D6A030A-BC63-4100-AB0C-542CB48217BA}" srcOrd="1" destOrd="0" parTransId="{A0B8AC66-2396-4EC5-AFE7-6D8B502FA31C}" sibTransId="{7F309DDF-880C-486A-8019-42276222057D}"/>
    <dgm:cxn modelId="{7F6282EE-15AA-4B59-8C1D-1C1DAD6CF7CB}" srcId="{9BA0CFEA-7A17-4860-B3ED-B75F804C10CE}" destId="{684903EA-6322-498B-92B2-8AA4627F9B36}" srcOrd="5" destOrd="0" parTransId="{6CFC230E-65DB-417A-8FEC-ADDD383D296C}" sibTransId="{3D2D7433-828E-4628-A22D-DAB15AF1F9CF}"/>
    <dgm:cxn modelId="{F0D0FFC2-88F9-4380-A3D5-BCA2AC41E6A5}" type="presParOf" srcId="{14599906-173D-470A-9ED3-5AB4B932C142}" destId="{3BB7DDA4-4E1D-4DCA-A1A4-0A925F862E56}" srcOrd="0" destOrd="0" presId="urn:microsoft.com/office/officeart/2018/2/layout/IconVerticalSolidList"/>
    <dgm:cxn modelId="{F8B14C03-BC0C-4ECE-B744-1E23815376E3}" type="presParOf" srcId="{3BB7DDA4-4E1D-4DCA-A1A4-0A925F862E56}" destId="{FA9B67EA-E4FB-4A22-8CCD-61D61A5696FE}" srcOrd="0" destOrd="0" presId="urn:microsoft.com/office/officeart/2018/2/layout/IconVerticalSolidList"/>
    <dgm:cxn modelId="{15349B5E-14E5-4C8E-9AEF-F9D6D61E7503}" type="presParOf" srcId="{3BB7DDA4-4E1D-4DCA-A1A4-0A925F862E56}" destId="{37F467CD-8AEE-4516-BFFD-62F514760BCF}" srcOrd="1" destOrd="0" presId="urn:microsoft.com/office/officeart/2018/2/layout/IconVerticalSolidList"/>
    <dgm:cxn modelId="{46D17596-541F-4069-8496-6430DEB0DC42}" type="presParOf" srcId="{3BB7DDA4-4E1D-4DCA-A1A4-0A925F862E56}" destId="{FC6F038D-C533-4CD9-928F-C2A0B1BA6008}" srcOrd="2" destOrd="0" presId="urn:microsoft.com/office/officeart/2018/2/layout/IconVerticalSolidList"/>
    <dgm:cxn modelId="{33F08AA5-73FF-48CF-B774-9F518708A0E0}" type="presParOf" srcId="{3BB7DDA4-4E1D-4DCA-A1A4-0A925F862E56}" destId="{983A8DD7-C606-4D0A-8261-ED0D6770B991}" srcOrd="3" destOrd="0" presId="urn:microsoft.com/office/officeart/2018/2/layout/IconVerticalSolidList"/>
    <dgm:cxn modelId="{7A30641E-5DFA-4E3F-BAAF-FA3A91958B94}" type="presParOf" srcId="{14599906-173D-470A-9ED3-5AB4B932C142}" destId="{B8D87D1A-011E-4ECC-96B9-EABFAD76FB13}" srcOrd="1" destOrd="0" presId="urn:microsoft.com/office/officeart/2018/2/layout/IconVerticalSolidList"/>
    <dgm:cxn modelId="{7C47E971-E718-4726-936B-5883AAE5E85C}" type="presParOf" srcId="{14599906-173D-470A-9ED3-5AB4B932C142}" destId="{3483F85F-731D-4065-8E84-CA53E91B3A53}" srcOrd="2" destOrd="0" presId="urn:microsoft.com/office/officeart/2018/2/layout/IconVerticalSolidList"/>
    <dgm:cxn modelId="{8BA2438E-14E4-4E41-BA81-07D3E7A163D2}" type="presParOf" srcId="{3483F85F-731D-4065-8E84-CA53E91B3A53}" destId="{BEF20E18-335B-4E5B-B6F4-ABDFFD96CC80}" srcOrd="0" destOrd="0" presId="urn:microsoft.com/office/officeart/2018/2/layout/IconVerticalSolidList"/>
    <dgm:cxn modelId="{6DB19CA9-C625-40C3-A3A4-9BAC7DD01DFC}" type="presParOf" srcId="{3483F85F-731D-4065-8E84-CA53E91B3A53}" destId="{C8F748DA-0FD0-4D74-91AF-B40A454BC887}" srcOrd="1" destOrd="0" presId="urn:microsoft.com/office/officeart/2018/2/layout/IconVerticalSolidList"/>
    <dgm:cxn modelId="{378CD12F-B830-45D9-B1C7-ED2290F46096}" type="presParOf" srcId="{3483F85F-731D-4065-8E84-CA53E91B3A53}" destId="{AAF48D43-F097-43E7-A857-3E2F426043C2}" srcOrd="2" destOrd="0" presId="urn:microsoft.com/office/officeart/2018/2/layout/IconVerticalSolidList"/>
    <dgm:cxn modelId="{197457C7-62EF-43AC-96DA-6C187866601C}" type="presParOf" srcId="{3483F85F-731D-4065-8E84-CA53E91B3A53}" destId="{D567033D-1DA5-4FF2-8569-504CBE8114A4}" srcOrd="3" destOrd="0" presId="urn:microsoft.com/office/officeart/2018/2/layout/IconVerticalSolidList"/>
    <dgm:cxn modelId="{D01ADAA6-4E8B-4EE4-8A0B-0D5829516D70}" type="presParOf" srcId="{14599906-173D-470A-9ED3-5AB4B932C142}" destId="{56729011-31A2-40F8-9551-D33118181D48}" srcOrd="3" destOrd="0" presId="urn:microsoft.com/office/officeart/2018/2/layout/IconVerticalSolidList"/>
    <dgm:cxn modelId="{D2471B0B-BB37-4DC9-BA20-B8F59B6CD345}" type="presParOf" srcId="{14599906-173D-470A-9ED3-5AB4B932C142}" destId="{D3838C84-901A-41FE-BB8B-2793A160FB7E}" srcOrd="4" destOrd="0" presId="urn:microsoft.com/office/officeart/2018/2/layout/IconVerticalSolidList"/>
    <dgm:cxn modelId="{CE319960-909F-4C29-9402-3EE34A36FCC7}" type="presParOf" srcId="{D3838C84-901A-41FE-BB8B-2793A160FB7E}" destId="{C2FFFEFE-B193-4D3C-8701-AEAEF9F9965B}" srcOrd="0" destOrd="0" presId="urn:microsoft.com/office/officeart/2018/2/layout/IconVerticalSolidList"/>
    <dgm:cxn modelId="{A77AC464-AC53-4653-B713-DEA61030051A}" type="presParOf" srcId="{D3838C84-901A-41FE-BB8B-2793A160FB7E}" destId="{0CD7406D-1298-45B9-AF8D-7AA284737686}" srcOrd="1" destOrd="0" presId="urn:microsoft.com/office/officeart/2018/2/layout/IconVerticalSolidList"/>
    <dgm:cxn modelId="{E2034B95-E23A-47C4-A149-7068AA0215DA}" type="presParOf" srcId="{D3838C84-901A-41FE-BB8B-2793A160FB7E}" destId="{FA32E726-3155-4443-8463-6430CA459678}" srcOrd="2" destOrd="0" presId="urn:microsoft.com/office/officeart/2018/2/layout/IconVerticalSolidList"/>
    <dgm:cxn modelId="{83B6CBE4-03E6-41AF-B862-A7F4294E34DA}" type="presParOf" srcId="{D3838C84-901A-41FE-BB8B-2793A160FB7E}" destId="{3C6DF9EE-DDBB-4017-B5B6-D514BCB5E40E}" srcOrd="3" destOrd="0" presId="urn:microsoft.com/office/officeart/2018/2/layout/IconVerticalSolidList"/>
    <dgm:cxn modelId="{92C45932-1A2F-4CB8-BD5F-95187A4BF091}" type="presParOf" srcId="{14599906-173D-470A-9ED3-5AB4B932C142}" destId="{BFFB2016-C1AB-4E24-A296-43C1EC7D1D7F}" srcOrd="5" destOrd="0" presId="urn:microsoft.com/office/officeart/2018/2/layout/IconVerticalSolidList"/>
    <dgm:cxn modelId="{3C760CDD-86AF-46D2-AED5-F1DEAB1B9164}" type="presParOf" srcId="{14599906-173D-470A-9ED3-5AB4B932C142}" destId="{D7BFAB44-15B9-454D-8209-3C0262B3DEED}" srcOrd="6" destOrd="0" presId="urn:microsoft.com/office/officeart/2018/2/layout/IconVerticalSolidList"/>
    <dgm:cxn modelId="{F500A617-3CFC-42AB-9CDF-84EDF9402519}" type="presParOf" srcId="{D7BFAB44-15B9-454D-8209-3C0262B3DEED}" destId="{DF97C2B4-7529-422D-B979-C9BA5E9B7F50}" srcOrd="0" destOrd="0" presId="urn:microsoft.com/office/officeart/2018/2/layout/IconVerticalSolidList"/>
    <dgm:cxn modelId="{AC118AD1-50D2-40A0-97DD-FBC61F956FEF}" type="presParOf" srcId="{D7BFAB44-15B9-454D-8209-3C0262B3DEED}" destId="{708A209B-99E5-4A6A-A965-9219CFA3FF16}" srcOrd="1" destOrd="0" presId="urn:microsoft.com/office/officeart/2018/2/layout/IconVerticalSolidList"/>
    <dgm:cxn modelId="{9ADE7DB7-9E0F-4318-B55D-36644C511C87}" type="presParOf" srcId="{D7BFAB44-15B9-454D-8209-3C0262B3DEED}" destId="{317CD483-98A8-4C92-9C0E-4CEA05599C38}" srcOrd="2" destOrd="0" presId="urn:microsoft.com/office/officeart/2018/2/layout/IconVerticalSolidList"/>
    <dgm:cxn modelId="{B53C9E30-AC6C-4033-A876-7C16C8BA8332}" type="presParOf" srcId="{D7BFAB44-15B9-454D-8209-3C0262B3DEED}" destId="{5BE0B569-417B-41C6-9A81-DAEE7FA32C57}" srcOrd="3" destOrd="0" presId="urn:microsoft.com/office/officeart/2018/2/layout/IconVerticalSolidList"/>
    <dgm:cxn modelId="{DE100C85-FC05-4DEF-83C7-0F7B3D210DA7}" type="presParOf" srcId="{14599906-173D-470A-9ED3-5AB4B932C142}" destId="{9C9D25A8-D8D7-4A19-98FE-3C9BE8D9769C}" srcOrd="7" destOrd="0" presId="urn:microsoft.com/office/officeart/2018/2/layout/IconVerticalSolidList"/>
    <dgm:cxn modelId="{53C91B6E-FDC4-4FDC-8402-2C07EF3B9FDD}" type="presParOf" srcId="{14599906-173D-470A-9ED3-5AB4B932C142}" destId="{F2F41DB2-BFAE-4307-B43D-49920009EA56}" srcOrd="8" destOrd="0" presId="urn:microsoft.com/office/officeart/2018/2/layout/IconVerticalSolidList"/>
    <dgm:cxn modelId="{208D0515-83C3-4BC8-BA90-F63636D6473F}" type="presParOf" srcId="{F2F41DB2-BFAE-4307-B43D-49920009EA56}" destId="{09204700-73A7-463A-B89D-3ACB94EF11EF}" srcOrd="0" destOrd="0" presId="urn:microsoft.com/office/officeart/2018/2/layout/IconVerticalSolidList"/>
    <dgm:cxn modelId="{0786477F-D88D-48DD-BA3B-3D097136CEB7}" type="presParOf" srcId="{F2F41DB2-BFAE-4307-B43D-49920009EA56}" destId="{E86273AE-6406-4D08-ABF4-2E886302A5C4}" srcOrd="1" destOrd="0" presId="urn:microsoft.com/office/officeart/2018/2/layout/IconVerticalSolidList"/>
    <dgm:cxn modelId="{ACBB1B5E-B386-46FE-8C6E-77593720812A}" type="presParOf" srcId="{F2F41DB2-BFAE-4307-B43D-49920009EA56}" destId="{D14CB9A8-F1C0-4255-9715-D63A30F34AE8}" srcOrd="2" destOrd="0" presId="urn:microsoft.com/office/officeart/2018/2/layout/IconVerticalSolidList"/>
    <dgm:cxn modelId="{19CDE11A-05DF-456E-9575-53BD6D6A7F99}" type="presParOf" srcId="{F2F41DB2-BFAE-4307-B43D-49920009EA56}" destId="{F2F86C30-DA6C-4D3B-978C-997F7B456789}" srcOrd="3" destOrd="0" presId="urn:microsoft.com/office/officeart/2018/2/layout/IconVerticalSolidList"/>
    <dgm:cxn modelId="{6F806CD2-8861-4144-BCBA-D5839B16F706}" type="presParOf" srcId="{14599906-173D-470A-9ED3-5AB4B932C142}" destId="{96CF3513-2EB8-4B08-ABE3-79E1E27E49EA}" srcOrd="9" destOrd="0" presId="urn:microsoft.com/office/officeart/2018/2/layout/IconVerticalSolidList"/>
    <dgm:cxn modelId="{2F2B3783-4B36-4F8F-84BA-D9158C878E77}" type="presParOf" srcId="{14599906-173D-470A-9ED3-5AB4B932C142}" destId="{CC556261-10CD-4D7F-9F91-AE274D4A1D94}" srcOrd="10" destOrd="0" presId="urn:microsoft.com/office/officeart/2018/2/layout/IconVerticalSolidList"/>
    <dgm:cxn modelId="{C10F4D97-D64D-4721-8F7E-4DD3578245B6}" type="presParOf" srcId="{CC556261-10CD-4D7F-9F91-AE274D4A1D94}" destId="{72E2F81E-1096-4918-9E9C-D0CFAD350F10}" srcOrd="0" destOrd="0" presId="urn:microsoft.com/office/officeart/2018/2/layout/IconVerticalSolidList"/>
    <dgm:cxn modelId="{92BB2D0A-DAF8-4E57-95F0-90C6762389D5}" type="presParOf" srcId="{CC556261-10CD-4D7F-9F91-AE274D4A1D94}" destId="{D0615A2C-64EA-499F-8669-A54C9AC2AE60}" srcOrd="1" destOrd="0" presId="urn:microsoft.com/office/officeart/2018/2/layout/IconVerticalSolidList"/>
    <dgm:cxn modelId="{1FC84C13-4388-447F-98DE-3A789B2B7B01}" type="presParOf" srcId="{CC556261-10CD-4D7F-9F91-AE274D4A1D94}" destId="{662A20FA-E2BC-4495-A37F-DD3886EBC0E2}" srcOrd="2" destOrd="0" presId="urn:microsoft.com/office/officeart/2018/2/layout/IconVerticalSolidList"/>
    <dgm:cxn modelId="{9C301B8F-037D-465B-803D-46C3BD40938F}" type="presParOf" srcId="{CC556261-10CD-4D7F-9F91-AE274D4A1D94}" destId="{C9896DAA-70AE-419F-AC7A-92F8F1D60B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35E5E-EA7B-492C-9ED4-E09C9F4FD292}">
      <dsp:nvSpPr>
        <dsp:cNvPr id="0" name=""/>
        <dsp:cNvSpPr/>
      </dsp:nvSpPr>
      <dsp:spPr>
        <a:xfrm>
          <a:off x="933482" y="663227"/>
          <a:ext cx="1002585" cy="100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85FDF-DDB7-4440-AFBF-4C6C58D78099}">
      <dsp:nvSpPr>
        <dsp:cNvPr id="0" name=""/>
        <dsp:cNvSpPr/>
      </dsp:nvSpPr>
      <dsp:spPr>
        <a:xfrm>
          <a:off x="2510" y="176277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 baseline="0"/>
            <a:t>Persuasive Fact</a:t>
          </a:r>
          <a:endParaRPr lang="en-US" sz="2900" kern="1200"/>
        </a:p>
      </dsp:txBody>
      <dsp:txXfrm>
        <a:off x="2510" y="1762776"/>
        <a:ext cx="2864531" cy="429679"/>
      </dsp:txXfrm>
    </dsp:sp>
    <dsp:sp modelId="{866E18AA-A084-4FB5-A83E-2A68750F972E}">
      <dsp:nvSpPr>
        <dsp:cNvPr id="0" name=""/>
        <dsp:cNvSpPr/>
      </dsp:nvSpPr>
      <dsp:spPr>
        <a:xfrm>
          <a:off x="2510" y="2237555"/>
          <a:ext cx="2864531" cy="680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baseline="0"/>
            <a:t>To persuade listeners something is true or false</a:t>
          </a:r>
          <a:endParaRPr lang="en-US" sz="1700" kern="1200"/>
        </a:p>
      </dsp:txBody>
      <dsp:txXfrm>
        <a:off x="2510" y="2237555"/>
        <a:ext cx="2864531" cy="680617"/>
      </dsp:txXfrm>
    </dsp:sp>
    <dsp:sp modelId="{51F5719B-AD48-4DB2-B255-A1BF26A20786}">
      <dsp:nvSpPr>
        <dsp:cNvPr id="0" name=""/>
        <dsp:cNvSpPr/>
      </dsp:nvSpPr>
      <dsp:spPr>
        <a:xfrm>
          <a:off x="4299307" y="663227"/>
          <a:ext cx="1002585" cy="100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C4AD82-8F6E-4980-A2D9-5BB28C7E08AE}">
      <dsp:nvSpPr>
        <dsp:cNvPr id="0" name=""/>
        <dsp:cNvSpPr/>
      </dsp:nvSpPr>
      <dsp:spPr>
        <a:xfrm>
          <a:off x="3368334" y="176277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 baseline="0"/>
            <a:t>Persuasive Value</a:t>
          </a:r>
          <a:endParaRPr lang="en-US" sz="2900" kern="1200"/>
        </a:p>
      </dsp:txBody>
      <dsp:txXfrm>
        <a:off x="3368334" y="1762776"/>
        <a:ext cx="2864531" cy="429679"/>
      </dsp:txXfrm>
    </dsp:sp>
    <dsp:sp modelId="{92DDDD6B-EFCD-4018-AEAD-981EBBE322DE}">
      <dsp:nvSpPr>
        <dsp:cNvPr id="0" name=""/>
        <dsp:cNvSpPr/>
      </dsp:nvSpPr>
      <dsp:spPr>
        <a:xfrm>
          <a:off x="3368334" y="2237555"/>
          <a:ext cx="2864531" cy="680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baseline="0"/>
            <a:t>To persuade listeners in the value of something, that it is good, moral, or just</a:t>
          </a:r>
          <a:endParaRPr lang="en-US" sz="1700" kern="1200"/>
        </a:p>
      </dsp:txBody>
      <dsp:txXfrm>
        <a:off x="3368334" y="2237555"/>
        <a:ext cx="2864531" cy="680617"/>
      </dsp:txXfrm>
    </dsp:sp>
    <dsp:sp modelId="{656288D0-65C4-437F-B96C-5F4E308EBCD0}">
      <dsp:nvSpPr>
        <dsp:cNvPr id="0" name=""/>
        <dsp:cNvSpPr/>
      </dsp:nvSpPr>
      <dsp:spPr>
        <a:xfrm>
          <a:off x="7665131" y="663227"/>
          <a:ext cx="1002585" cy="100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2D0A74-5B3F-4FDF-A6B4-A6EB2D9B1A05}">
      <dsp:nvSpPr>
        <dsp:cNvPr id="0" name=""/>
        <dsp:cNvSpPr/>
      </dsp:nvSpPr>
      <dsp:spPr>
        <a:xfrm>
          <a:off x="6734158" y="1762776"/>
          <a:ext cx="2864531" cy="429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kern="1200" baseline="0"/>
            <a:t>Persuasive Policy</a:t>
          </a:r>
          <a:endParaRPr lang="en-US" sz="2900" kern="1200"/>
        </a:p>
      </dsp:txBody>
      <dsp:txXfrm>
        <a:off x="6734158" y="1762776"/>
        <a:ext cx="2864531" cy="429679"/>
      </dsp:txXfrm>
    </dsp:sp>
    <dsp:sp modelId="{A640C93F-CB84-4145-8E19-F3D54F174236}">
      <dsp:nvSpPr>
        <dsp:cNvPr id="0" name=""/>
        <dsp:cNvSpPr/>
      </dsp:nvSpPr>
      <dsp:spPr>
        <a:xfrm>
          <a:off x="6734158" y="2237555"/>
          <a:ext cx="2864531" cy="680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baseline="0"/>
            <a:t>To persuade listeners that this is the policy to adopt or not adopt. </a:t>
          </a:r>
          <a:endParaRPr lang="en-US" sz="1700" kern="1200"/>
        </a:p>
      </dsp:txBody>
      <dsp:txXfrm>
        <a:off x="6734158" y="2237555"/>
        <a:ext cx="2864531" cy="6806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8BA78B-BC15-4C01-BC23-4AB527AE7191}">
      <dsp:nvSpPr>
        <dsp:cNvPr id="0" name=""/>
        <dsp:cNvSpPr/>
      </dsp:nvSpPr>
      <dsp:spPr>
        <a:xfrm>
          <a:off x="0" y="1622"/>
          <a:ext cx="9601200" cy="6914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CCF3A6-9564-4E22-99EC-378F3D9EFB0F}">
      <dsp:nvSpPr>
        <dsp:cNvPr id="0" name=""/>
        <dsp:cNvSpPr/>
      </dsp:nvSpPr>
      <dsp:spPr>
        <a:xfrm>
          <a:off x="209175" y="157207"/>
          <a:ext cx="380318" cy="3803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E9B29-D3B5-42D6-907C-AAF591805659}">
      <dsp:nvSpPr>
        <dsp:cNvPr id="0" name=""/>
        <dsp:cNvSpPr/>
      </dsp:nvSpPr>
      <dsp:spPr>
        <a:xfrm>
          <a:off x="798668" y="1622"/>
          <a:ext cx="8802531" cy="691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2" tIns="73182" rIns="73182" bIns="7318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Analogical reasoning- drawing conclusions about an object based on its similarities to something else. </a:t>
          </a:r>
        </a:p>
      </dsp:txBody>
      <dsp:txXfrm>
        <a:off x="798668" y="1622"/>
        <a:ext cx="8802531" cy="691487"/>
      </dsp:txXfrm>
    </dsp:sp>
    <dsp:sp modelId="{FD161D07-1CA6-4804-9D47-ACA5EF694C94}">
      <dsp:nvSpPr>
        <dsp:cNvPr id="0" name=""/>
        <dsp:cNvSpPr/>
      </dsp:nvSpPr>
      <dsp:spPr>
        <a:xfrm>
          <a:off x="0" y="865982"/>
          <a:ext cx="9601200" cy="6914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884E2A-4199-43B1-AABB-DB3F3472721D}">
      <dsp:nvSpPr>
        <dsp:cNvPr id="0" name=""/>
        <dsp:cNvSpPr/>
      </dsp:nvSpPr>
      <dsp:spPr>
        <a:xfrm>
          <a:off x="209175" y="1021567"/>
          <a:ext cx="380318" cy="3803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E02BC-6001-42FD-9C17-258C9BEB78AF}">
      <dsp:nvSpPr>
        <dsp:cNvPr id="0" name=""/>
        <dsp:cNvSpPr/>
      </dsp:nvSpPr>
      <dsp:spPr>
        <a:xfrm>
          <a:off x="798668" y="865982"/>
          <a:ext cx="8802531" cy="691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2" tIns="73182" rIns="73182" bIns="7318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Figurative analogy- an analogy where the two things under comparison are not essentially the same </a:t>
          </a:r>
        </a:p>
      </dsp:txBody>
      <dsp:txXfrm>
        <a:off x="798668" y="865982"/>
        <a:ext cx="8802531" cy="691487"/>
      </dsp:txXfrm>
    </dsp:sp>
    <dsp:sp modelId="{88D7C34F-C6B3-414E-8D16-819DE472A031}">
      <dsp:nvSpPr>
        <dsp:cNvPr id="0" name=""/>
        <dsp:cNvSpPr/>
      </dsp:nvSpPr>
      <dsp:spPr>
        <a:xfrm>
          <a:off x="0" y="1730342"/>
          <a:ext cx="9601200" cy="6914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7A66B-2217-47CD-B6F4-443956742AE7}">
      <dsp:nvSpPr>
        <dsp:cNvPr id="0" name=""/>
        <dsp:cNvSpPr/>
      </dsp:nvSpPr>
      <dsp:spPr>
        <a:xfrm>
          <a:off x="209175" y="1885927"/>
          <a:ext cx="380318" cy="3803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3B37DE-FE72-452F-B2C1-EFEB05804632}">
      <dsp:nvSpPr>
        <dsp:cNvPr id="0" name=""/>
        <dsp:cNvSpPr/>
      </dsp:nvSpPr>
      <dsp:spPr>
        <a:xfrm>
          <a:off x="798668" y="1730342"/>
          <a:ext cx="8802531" cy="691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2" tIns="73182" rIns="73182" bIns="7318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Literal analogy- an analogy where the two things under comparison have sufficient or significant similarities to be compared fairly. </a:t>
          </a:r>
        </a:p>
      </dsp:txBody>
      <dsp:txXfrm>
        <a:off x="798668" y="1730342"/>
        <a:ext cx="8802531" cy="691487"/>
      </dsp:txXfrm>
    </dsp:sp>
    <dsp:sp modelId="{2FD8C36D-C3A0-4726-8103-E14775379FCC}">
      <dsp:nvSpPr>
        <dsp:cNvPr id="0" name=""/>
        <dsp:cNvSpPr/>
      </dsp:nvSpPr>
      <dsp:spPr>
        <a:xfrm>
          <a:off x="0" y="2594702"/>
          <a:ext cx="9601200" cy="6914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35E38A-7F62-4F5C-83C6-C803DD806511}">
      <dsp:nvSpPr>
        <dsp:cNvPr id="0" name=""/>
        <dsp:cNvSpPr/>
      </dsp:nvSpPr>
      <dsp:spPr>
        <a:xfrm>
          <a:off x="209175" y="2750287"/>
          <a:ext cx="380318" cy="3803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64284-CCAA-4530-8D8C-85648F8D84E9}">
      <dsp:nvSpPr>
        <dsp:cNvPr id="0" name=""/>
        <dsp:cNvSpPr/>
      </dsp:nvSpPr>
      <dsp:spPr>
        <a:xfrm>
          <a:off x="798668" y="2594702"/>
          <a:ext cx="8802531" cy="691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2" tIns="73182" rIns="73182" bIns="7318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Inductive reasoning- reasoning from an example or specific instance. </a:t>
          </a:r>
        </a:p>
      </dsp:txBody>
      <dsp:txXfrm>
        <a:off x="798668" y="2594702"/>
        <a:ext cx="8802531" cy="691487"/>
      </dsp:txXfrm>
    </dsp:sp>
    <dsp:sp modelId="{76CF7369-3609-4A50-946B-4371DDD2E729}">
      <dsp:nvSpPr>
        <dsp:cNvPr id="0" name=""/>
        <dsp:cNvSpPr/>
      </dsp:nvSpPr>
      <dsp:spPr>
        <a:xfrm>
          <a:off x="0" y="3459062"/>
          <a:ext cx="9601200" cy="6914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5F43D5-B72D-4CE5-BF58-E6653C204836}">
      <dsp:nvSpPr>
        <dsp:cNvPr id="0" name=""/>
        <dsp:cNvSpPr/>
      </dsp:nvSpPr>
      <dsp:spPr>
        <a:xfrm>
          <a:off x="209175" y="3614647"/>
          <a:ext cx="380318" cy="38031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FEBF68-4F9A-4360-AE2C-077EFBF6B95A}">
      <dsp:nvSpPr>
        <dsp:cNvPr id="0" name=""/>
        <dsp:cNvSpPr/>
      </dsp:nvSpPr>
      <dsp:spPr>
        <a:xfrm>
          <a:off x="798668" y="3459062"/>
          <a:ext cx="8802531" cy="691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2" tIns="73182" rIns="73182" bIns="7318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Deductive reasoning- the conclusion is based on the combination of multiple premises that are generally assumed to be true. </a:t>
          </a:r>
        </a:p>
      </dsp:txBody>
      <dsp:txXfrm>
        <a:off x="798668" y="3459062"/>
        <a:ext cx="8802531" cy="691487"/>
      </dsp:txXfrm>
    </dsp:sp>
    <dsp:sp modelId="{53C531B5-B429-4777-9A6D-B03F1272EDAC}">
      <dsp:nvSpPr>
        <dsp:cNvPr id="0" name=""/>
        <dsp:cNvSpPr/>
      </dsp:nvSpPr>
      <dsp:spPr>
        <a:xfrm>
          <a:off x="0" y="4323422"/>
          <a:ext cx="9601200" cy="69148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E713D-6529-444A-AC7A-68A337075F89}">
      <dsp:nvSpPr>
        <dsp:cNvPr id="0" name=""/>
        <dsp:cNvSpPr/>
      </dsp:nvSpPr>
      <dsp:spPr>
        <a:xfrm>
          <a:off x="209175" y="4479007"/>
          <a:ext cx="380318" cy="38031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17BE0-C5E5-4F10-B9D1-442150810712}">
      <dsp:nvSpPr>
        <dsp:cNvPr id="0" name=""/>
        <dsp:cNvSpPr/>
      </dsp:nvSpPr>
      <dsp:spPr>
        <a:xfrm>
          <a:off x="798668" y="4323422"/>
          <a:ext cx="8802531" cy="691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2" tIns="73182" rIns="73182" bIns="7318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Generalization- draws from recurring patterns or repeated observations </a:t>
          </a:r>
        </a:p>
      </dsp:txBody>
      <dsp:txXfrm>
        <a:off x="798668" y="4323422"/>
        <a:ext cx="8802531" cy="6914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B67EA-E4FB-4A22-8CCD-61D61A5696FE}">
      <dsp:nvSpPr>
        <dsp:cNvPr id="0" name=""/>
        <dsp:cNvSpPr/>
      </dsp:nvSpPr>
      <dsp:spPr>
        <a:xfrm>
          <a:off x="0" y="0"/>
          <a:ext cx="9601200" cy="6821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F467CD-8AEE-4516-BFFD-62F514760BCF}">
      <dsp:nvSpPr>
        <dsp:cNvPr id="0" name=""/>
        <dsp:cNvSpPr/>
      </dsp:nvSpPr>
      <dsp:spPr>
        <a:xfrm>
          <a:off x="158493" y="155086"/>
          <a:ext cx="375186" cy="375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A8DD7-C606-4D0A-8261-ED0D6770B991}">
      <dsp:nvSpPr>
        <dsp:cNvPr id="0" name=""/>
        <dsp:cNvSpPr/>
      </dsp:nvSpPr>
      <dsp:spPr>
        <a:xfrm>
          <a:off x="787891" y="1600"/>
          <a:ext cx="8813308" cy="682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195" tIns="72195" rIns="72195" bIns="7219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Slippery slope- Once one thing begins you cannot stop the next </a:t>
          </a:r>
          <a:endParaRPr lang="en-US" sz="1800" kern="1200"/>
        </a:p>
      </dsp:txBody>
      <dsp:txXfrm>
        <a:off x="787891" y="1600"/>
        <a:ext cx="8813308" cy="682157"/>
      </dsp:txXfrm>
    </dsp:sp>
    <dsp:sp modelId="{BEF20E18-335B-4E5B-B6F4-ABDFFD96CC80}">
      <dsp:nvSpPr>
        <dsp:cNvPr id="0" name=""/>
        <dsp:cNvSpPr/>
      </dsp:nvSpPr>
      <dsp:spPr>
        <a:xfrm>
          <a:off x="0" y="854297"/>
          <a:ext cx="9601200" cy="6821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748DA-0FD0-4D74-91AF-B40A454BC887}">
      <dsp:nvSpPr>
        <dsp:cNvPr id="0" name=""/>
        <dsp:cNvSpPr/>
      </dsp:nvSpPr>
      <dsp:spPr>
        <a:xfrm>
          <a:off x="206352" y="1007783"/>
          <a:ext cx="375186" cy="375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7033D-1DA5-4FF2-8569-504CBE8114A4}">
      <dsp:nvSpPr>
        <dsp:cNvPr id="0" name=""/>
        <dsp:cNvSpPr/>
      </dsp:nvSpPr>
      <dsp:spPr>
        <a:xfrm>
          <a:off x="787891" y="854297"/>
          <a:ext cx="8813308" cy="682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195" tIns="72195" rIns="72195" bIns="7219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Straw man- Shows only the weaker side of an opponent's argument in order to more easily tear it down</a:t>
          </a:r>
          <a:endParaRPr lang="en-US" sz="1800" kern="1200"/>
        </a:p>
      </dsp:txBody>
      <dsp:txXfrm>
        <a:off x="787891" y="854297"/>
        <a:ext cx="8813308" cy="682157"/>
      </dsp:txXfrm>
    </dsp:sp>
    <dsp:sp modelId="{C2FFFEFE-B193-4D3C-8701-AEAEF9F9965B}">
      <dsp:nvSpPr>
        <dsp:cNvPr id="0" name=""/>
        <dsp:cNvSpPr/>
      </dsp:nvSpPr>
      <dsp:spPr>
        <a:xfrm>
          <a:off x="0" y="1706994"/>
          <a:ext cx="9601200" cy="6821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D7406D-1298-45B9-AF8D-7AA284737686}">
      <dsp:nvSpPr>
        <dsp:cNvPr id="0" name=""/>
        <dsp:cNvSpPr/>
      </dsp:nvSpPr>
      <dsp:spPr>
        <a:xfrm>
          <a:off x="206352" y="1860480"/>
          <a:ext cx="375186" cy="375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DF9EE-DDBB-4017-B5B6-D514BCB5E40E}">
      <dsp:nvSpPr>
        <dsp:cNvPr id="0" name=""/>
        <dsp:cNvSpPr/>
      </dsp:nvSpPr>
      <dsp:spPr>
        <a:xfrm>
          <a:off x="787891" y="1706994"/>
          <a:ext cx="8813308" cy="682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195" tIns="72195" rIns="72195" bIns="7219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Appeal to tradition- traditional practice and long-term history is the only reason for continuing a policy</a:t>
          </a:r>
          <a:endParaRPr lang="en-US" sz="1800" kern="1200" dirty="0"/>
        </a:p>
      </dsp:txBody>
      <dsp:txXfrm>
        <a:off x="787891" y="1706994"/>
        <a:ext cx="8813308" cy="682157"/>
      </dsp:txXfrm>
    </dsp:sp>
    <dsp:sp modelId="{DF97C2B4-7529-422D-B979-C9BA5E9B7F50}">
      <dsp:nvSpPr>
        <dsp:cNvPr id="0" name=""/>
        <dsp:cNvSpPr/>
      </dsp:nvSpPr>
      <dsp:spPr>
        <a:xfrm>
          <a:off x="0" y="2559691"/>
          <a:ext cx="9601200" cy="6821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A209B-99E5-4A6A-A965-9219CFA3FF16}">
      <dsp:nvSpPr>
        <dsp:cNvPr id="0" name=""/>
        <dsp:cNvSpPr/>
      </dsp:nvSpPr>
      <dsp:spPr>
        <a:xfrm>
          <a:off x="206352" y="2713177"/>
          <a:ext cx="375186" cy="3751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0B569-417B-41C6-9A81-DAEE7FA32C57}">
      <dsp:nvSpPr>
        <dsp:cNvPr id="0" name=""/>
        <dsp:cNvSpPr/>
      </dsp:nvSpPr>
      <dsp:spPr>
        <a:xfrm>
          <a:off x="787891" y="2559691"/>
          <a:ext cx="8813308" cy="682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195" tIns="72195" rIns="72195" bIns="7219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Bandwagon- something is popular so it is good. </a:t>
          </a:r>
          <a:endParaRPr lang="en-US" sz="1800" kern="1200" dirty="0"/>
        </a:p>
      </dsp:txBody>
      <dsp:txXfrm>
        <a:off x="787891" y="2559691"/>
        <a:ext cx="8813308" cy="682157"/>
      </dsp:txXfrm>
    </dsp:sp>
    <dsp:sp modelId="{09204700-73A7-463A-B89D-3ACB94EF11EF}">
      <dsp:nvSpPr>
        <dsp:cNvPr id="0" name=""/>
        <dsp:cNvSpPr/>
      </dsp:nvSpPr>
      <dsp:spPr>
        <a:xfrm>
          <a:off x="0" y="3412388"/>
          <a:ext cx="9601200" cy="6821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6273AE-6406-4D08-ABF4-2E886302A5C4}">
      <dsp:nvSpPr>
        <dsp:cNvPr id="0" name=""/>
        <dsp:cNvSpPr/>
      </dsp:nvSpPr>
      <dsp:spPr>
        <a:xfrm>
          <a:off x="206352" y="3565874"/>
          <a:ext cx="375186" cy="3751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86C30-DA6C-4D3B-978C-997F7B456789}">
      <dsp:nvSpPr>
        <dsp:cNvPr id="0" name=""/>
        <dsp:cNvSpPr/>
      </dsp:nvSpPr>
      <dsp:spPr>
        <a:xfrm>
          <a:off x="787891" y="3412388"/>
          <a:ext cx="8813308" cy="682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195" tIns="72195" rIns="72195" bIns="7219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Red herring- creates a diversion by introducing an irrelevant point </a:t>
          </a:r>
          <a:endParaRPr lang="en-US" sz="1800" kern="1200"/>
        </a:p>
      </dsp:txBody>
      <dsp:txXfrm>
        <a:off x="787891" y="3412388"/>
        <a:ext cx="8813308" cy="682157"/>
      </dsp:txXfrm>
    </dsp:sp>
    <dsp:sp modelId="{72E2F81E-1096-4918-9E9C-D0CFAD350F10}">
      <dsp:nvSpPr>
        <dsp:cNvPr id="0" name=""/>
        <dsp:cNvSpPr/>
      </dsp:nvSpPr>
      <dsp:spPr>
        <a:xfrm>
          <a:off x="0" y="4265085"/>
          <a:ext cx="9601200" cy="6821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615A2C-64EA-499F-8669-A54C9AC2AE60}">
      <dsp:nvSpPr>
        <dsp:cNvPr id="0" name=""/>
        <dsp:cNvSpPr/>
      </dsp:nvSpPr>
      <dsp:spPr>
        <a:xfrm>
          <a:off x="206352" y="4418571"/>
          <a:ext cx="375186" cy="37518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96DAA-70AE-419F-AC7A-92F8F1D60B1B}">
      <dsp:nvSpPr>
        <dsp:cNvPr id="0" name=""/>
        <dsp:cNvSpPr/>
      </dsp:nvSpPr>
      <dsp:spPr>
        <a:xfrm>
          <a:off x="787891" y="4265085"/>
          <a:ext cx="8813308" cy="682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195" tIns="72195" rIns="72195" bIns="7219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Ad hominem- attacks the person over the actual issue in the fight</a:t>
          </a:r>
          <a:endParaRPr lang="en-US" sz="1800" kern="1200"/>
        </a:p>
      </dsp:txBody>
      <dsp:txXfrm>
        <a:off x="787891" y="4265085"/>
        <a:ext cx="8813308" cy="682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0ED340-0E17-4144-A4B4-E4B777FAAB57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9D1CF-04CF-BA41-8704-141A590D5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17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your audience on a continuum of supporting you or strongly opposing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9D1CF-04CF-BA41-8704-141A590D53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51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Individualistic- US UK Canada</a:t>
            </a:r>
          </a:p>
          <a:p>
            <a:r>
              <a:rPr lang="en-US" dirty="0"/>
              <a:t>Collectivistic- south America, </a:t>
            </a:r>
            <a:r>
              <a:rPr lang="en-US" dirty="0" err="1"/>
              <a:t>china</a:t>
            </a:r>
            <a:r>
              <a:rPr lang="en-US" dirty="0"/>
              <a:t>, Japan </a:t>
            </a:r>
          </a:p>
          <a:p>
            <a:r>
              <a:rPr lang="en-US" dirty="0"/>
              <a:t>High power- Mexico, </a:t>
            </a:r>
            <a:r>
              <a:rPr lang="en-US" dirty="0" err="1"/>
              <a:t>india</a:t>
            </a:r>
            <a:r>
              <a:rPr lang="en-US" dirty="0"/>
              <a:t>, </a:t>
            </a:r>
            <a:r>
              <a:rPr lang="en-US" dirty="0" err="1"/>
              <a:t>phillippines</a:t>
            </a:r>
            <a:endParaRPr lang="en-US" dirty="0"/>
          </a:p>
          <a:p>
            <a:r>
              <a:rPr lang="en-US" dirty="0"/>
              <a:t>Low power- new Zealand, Sweden, US in some contexts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9D1CF-04CF-BA41-8704-141A590D53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19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ambiguity- </a:t>
            </a:r>
            <a:r>
              <a:rPr lang="en-US" dirty="0" err="1"/>
              <a:t>britain</a:t>
            </a:r>
            <a:r>
              <a:rPr lang="en-US" dirty="0"/>
              <a:t>, </a:t>
            </a:r>
            <a:r>
              <a:rPr lang="en-US" dirty="0" err="1"/>
              <a:t>Jamica</a:t>
            </a:r>
            <a:r>
              <a:rPr lang="en-US" dirty="0"/>
              <a:t>, US</a:t>
            </a:r>
          </a:p>
          <a:p>
            <a:r>
              <a:rPr lang="en-US" dirty="0"/>
              <a:t>Low ambiguity- </a:t>
            </a:r>
            <a:r>
              <a:rPr lang="en-US" dirty="0" err="1"/>
              <a:t>spain</a:t>
            </a:r>
            <a:r>
              <a:rPr lang="en-US" dirty="0"/>
              <a:t> Greece Japan </a:t>
            </a:r>
          </a:p>
          <a:p>
            <a:r>
              <a:rPr lang="en-US" dirty="0"/>
              <a:t>If countries have a lot of uncertainty they want expert </a:t>
            </a:r>
            <a:r>
              <a:rPr lang="en-US" dirty="0" err="1"/>
              <a:t>testimiony</a:t>
            </a:r>
            <a:r>
              <a:rPr lang="en-US" dirty="0"/>
              <a:t> and tradition (low ambiguity) pg. 222 this is very confusing I have always learned this as a different term</a:t>
            </a:r>
          </a:p>
          <a:p>
            <a:r>
              <a:rPr lang="en-US" dirty="0"/>
              <a:t>Masculine- Japan Mexico Jamaica Germany</a:t>
            </a:r>
          </a:p>
          <a:p>
            <a:r>
              <a:rPr lang="en-US" dirty="0"/>
              <a:t>Feminine- Netherlands, Thailand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9D1CF-04CF-BA41-8704-141A590D53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20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High- Japan, </a:t>
            </a:r>
            <a:r>
              <a:rPr lang="en-US" dirty="0" err="1"/>
              <a:t>korea</a:t>
            </a:r>
            <a:endParaRPr lang="en-US" dirty="0"/>
          </a:p>
          <a:p>
            <a:r>
              <a:rPr lang="en-US" dirty="0"/>
              <a:t>Low- American, Germany</a:t>
            </a:r>
          </a:p>
          <a:p>
            <a:r>
              <a:rPr lang="en-US" dirty="0"/>
              <a:t>Use example of Americans failing at business </a:t>
            </a:r>
          </a:p>
          <a:p>
            <a:r>
              <a:rPr lang="en-US" dirty="0"/>
              <a:t>Pg. 223 for examples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9D1CF-04CF-BA41-8704-141A590D53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46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Pg. 225-226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9D1CF-04CF-BA41-8704-141A590D53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79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businesses use this</a:t>
            </a:r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/>
              <a:t>=rIK-q6JoOeU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9D1CF-04CF-BA41-8704-141A590D53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62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9D1CF-04CF-BA41-8704-141A590D53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93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12/18/23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A8B5-00F6-B279-9F40-4EECBC001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3"/>
            <a:ext cx="8361229" cy="2522289"/>
          </a:xfrm>
        </p:spPr>
        <p:txBody>
          <a:bodyPr/>
          <a:lstStyle/>
          <a:p>
            <a:r>
              <a:rPr lang="en-US" sz="6000" dirty="0"/>
              <a:t>CH: 13/14 Persuasive Speaking &amp; Logical Reasoning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8FC73-5FB7-144C-B20F-888F387D3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5" y="4661673"/>
            <a:ext cx="6831673" cy="1086237"/>
          </a:xfrm>
        </p:spPr>
        <p:txBody>
          <a:bodyPr/>
          <a:lstStyle/>
          <a:p>
            <a:r>
              <a:rPr lang="en-US" dirty="0"/>
              <a:t>Brandon Straight</a:t>
            </a:r>
          </a:p>
        </p:txBody>
      </p:sp>
    </p:spTree>
    <p:extLst>
      <p:ext uri="{BB962C8B-B14F-4D97-AF65-F5344CB8AC3E}">
        <p14:creationId xmlns:p14="http://schemas.microsoft.com/office/powerpoint/2010/main" val="1963622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1E954AF0-B5CC-4A16-ACDA-675B5694F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Maslow's Hierarchy of Needs | Simply Psychology">
            <a:extLst>
              <a:ext uri="{FF2B5EF4-FFF2-40B4-BE49-F238E27FC236}">
                <a16:creationId xmlns:a16="http://schemas.microsoft.com/office/drawing/2014/main" id="{F8738517-FE90-13FD-D437-87AE8766B4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275" y="858608"/>
            <a:ext cx="6900380" cy="514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Freeform 6">
            <a:extLst>
              <a:ext uri="{FF2B5EF4-FFF2-40B4-BE49-F238E27FC236}">
                <a16:creationId xmlns:a16="http://schemas.microsoft.com/office/drawing/2014/main" id="{325322DD-3792-4947-A96A-1B6D9D786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67498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6633C-1063-61E8-58D5-3125266CA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666" y="1314922"/>
            <a:ext cx="3176246" cy="30001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cap="all"/>
              <a:t>Maslow’s Hierarchy of Needs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38BDE3-97F4-17E5-34E2-124C3A61763E}"/>
              </a:ext>
            </a:extLst>
          </p:cNvPr>
          <p:cNvSpPr txBox="1"/>
          <p:nvPr/>
        </p:nvSpPr>
        <p:spPr>
          <a:xfrm>
            <a:off x="1129352" y="6244029"/>
            <a:ext cx="542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www.simplypsychology.org</a:t>
            </a:r>
            <a:r>
              <a:rPr lang="en-US" dirty="0"/>
              <a:t>/</a:t>
            </a:r>
            <a:r>
              <a:rPr lang="en-US" dirty="0" err="1"/>
              <a:t>maslow.html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19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633C-1063-61E8-58D5-3125266CA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3 Types of Persuasive Speeches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AAED3A-03B4-0FCE-D8AF-7A1CD6C61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179493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8502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47A34-4926-81E8-F450-BBCEAF26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 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ACDA078A-3C37-F9B5-3E2D-68156456E1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1593273"/>
          <a:ext cx="9601200" cy="5016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2930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3A9C-14F3-EEDE-0252-70E1141BE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00100"/>
            <a:ext cx="9601200" cy="1485900"/>
          </a:xfrm>
        </p:spPr>
        <p:txBody>
          <a:bodyPr/>
          <a:lstStyle/>
          <a:p>
            <a:r>
              <a:rPr lang="en-US" dirty="0"/>
              <a:t>Fallacies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F7F46369-8AFD-2C45-6CFC-5103087075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9030919"/>
              </p:ext>
            </p:extLst>
          </p:nvPr>
        </p:nvGraphicFramePr>
        <p:xfrm>
          <a:off x="1371600" y="1634836"/>
          <a:ext cx="9601200" cy="4948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001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633C-1063-61E8-58D5-3125266C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D01E-8BD8-A99B-FA61-C75184A14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topics are you considering?</a:t>
            </a:r>
          </a:p>
          <a:p>
            <a:r>
              <a:rPr lang="en-US" dirty="0"/>
              <a:t>Is there any intercultural significance you should acknowledge?</a:t>
            </a:r>
          </a:p>
          <a:p>
            <a:r>
              <a:rPr lang="en-US" dirty="0"/>
              <a:t>What are some effect methods you learned today to persuade someone.</a:t>
            </a:r>
          </a:p>
        </p:txBody>
      </p:sp>
    </p:spTree>
    <p:extLst>
      <p:ext uri="{BB962C8B-B14F-4D97-AF65-F5344CB8AC3E}">
        <p14:creationId xmlns:p14="http://schemas.microsoft.com/office/powerpoint/2010/main" val="398091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2A085-42CE-8E80-DF81-0BFA94033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Persuasion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AA34-0AFC-33F9-7416-B413836C4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Information + Change = Persuasion </a:t>
            </a:r>
          </a:p>
          <a:p>
            <a:r>
              <a:rPr lang="en-US" sz="2400" dirty="0"/>
              <a:t>The process of creating, reinforcing, or changing people's beliefs or actions </a:t>
            </a:r>
          </a:p>
        </p:txBody>
      </p:sp>
    </p:spTree>
    <p:extLst>
      <p:ext uri="{BB962C8B-B14F-4D97-AF65-F5344CB8AC3E}">
        <p14:creationId xmlns:p14="http://schemas.microsoft.com/office/powerpoint/2010/main" val="359709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103E3-594E-746A-C52C-41569E6E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Your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40B1F-CD95-9359-BECF-9BA904906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Are you attempting to change</a:t>
            </a:r>
          </a:p>
          <a:p>
            <a:pPr lvl="1"/>
            <a:r>
              <a:rPr lang="en-US" sz="2400" dirty="0"/>
              <a:t>Attitudes</a:t>
            </a:r>
          </a:p>
          <a:p>
            <a:pPr lvl="1"/>
            <a:r>
              <a:rPr lang="en-US" sz="2400" dirty="0"/>
              <a:t>Beliefs</a:t>
            </a:r>
          </a:p>
          <a:p>
            <a:pPr lvl="1"/>
            <a:r>
              <a:rPr lang="en-US" sz="2400" dirty="0"/>
              <a:t>Values</a:t>
            </a:r>
          </a:p>
          <a:p>
            <a:r>
              <a:rPr lang="en-US" sz="2400" dirty="0"/>
              <a:t>To motivate to action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60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633C-1063-61E8-58D5-3125266C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Cultural Significance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D01E-8BD8-A99B-FA61-C75184A14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210334"/>
          </a:xfrm>
        </p:spPr>
        <p:txBody>
          <a:bodyPr>
            <a:normAutofit/>
          </a:bodyPr>
          <a:lstStyle/>
          <a:p>
            <a:r>
              <a:rPr lang="en-US" dirty="0"/>
              <a:t>Individualist cultures</a:t>
            </a:r>
          </a:p>
          <a:p>
            <a:pPr lvl="1"/>
            <a:r>
              <a:rPr lang="en-US" dirty="0"/>
              <a:t>Emphasize the individual</a:t>
            </a:r>
          </a:p>
          <a:p>
            <a:r>
              <a:rPr lang="en-US" dirty="0"/>
              <a:t>Collectivistic cultures</a:t>
            </a:r>
          </a:p>
          <a:p>
            <a:pPr lvl="1"/>
            <a:r>
              <a:rPr lang="en-US" dirty="0"/>
              <a:t>Emphasize the group or family</a:t>
            </a:r>
          </a:p>
          <a:p>
            <a:pPr lvl="1"/>
            <a:endParaRPr lang="en-US" dirty="0"/>
          </a:p>
          <a:p>
            <a:r>
              <a:rPr lang="en-US" dirty="0"/>
              <a:t>High power distance cultures</a:t>
            </a:r>
          </a:p>
          <a:p>
            <a:pPr lvl="1"/>
            <a:r>
              <a:rPr lang="en-US" dirty="0"/>
              <a:t>Large difference between those who have power and those who don’t</a:t>
            </a:r>
          </a:p>
          <a:p>
            <a:r>
              <a:rPr lang="en-US" dirty="0"/>
              <a:t>Low power distance cultures</a:t>
            </a:r>
          </a:p>
          <a:p>
            <a:pPr lvl="1"/>
            <a:r>
              <a:rPr lang="en-US" dirty="0"/>
              <a:t>There is difference </a:t>
            </a:r>
          </a:p>
        </p:txBody>
      </p:sp>
    </p:spTree>
    <p:extLst>
      <p:ext uri="{BB962C8B-B14F-4D97-AF65-F5344CB8AC3E}">
        <p14:creationId xmlns:p14="http://schemas.microsoft.com/office/powerpoint/2010/main" val="905954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633C-1063-61E8-58D5-3125266C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Cultural Significance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D01E-8BD8-A99B-FA61-C75184A14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High-ambiguity-tolerant cultures</a:t>
            </a:r>
          </a:p>
          <a:p>
            <a:pPr lvl="1"/>
            <a:r>
              <a:rPr lang="en-US" dirty="0"/>
              <a:t>Don’t feel threatened by uncertainty </a:t>
            </a:r>
          </a:p>
          <a:p>
            <a:r>
              <a:rPr lang="en-US" dirty="0"/>
              <a:t>Low-ambiguity-tolerant cultures </a:t>
            </a:r>
          </a:p>
          <a:p>
            <a:pPr lvl="1"/>
            <a:r>
              <a:rPr lang="en-US" dirty="0"/>
              <a:t>Try to avoid uncertainty at all cost</a:t>
            </a:r>
          </a:p>
          <a:p>
            <a:pPr lvl="1"/>
            <a:endParaRPr lang="en-US" dirty="0"/>
          </a:p>
          <a:p>
            <a:r>
              <a:rPr lang="en-US" dirty="0"/>
              <a:t>Masculine cultures </a:t>
            </a:r>
          </a:p>
          <a:p>
            <a:pPr lvl="1"/>
            <a:r>
              <a:rPr lang="en-US" dirty="0"/>
              <a:t>Emphasis masculine values of strength </a:t>
            </a:r>
          </a:p>
          <a:p>
            <a:r>
              <a:rPr lang="en-US" dirty="0"/>
              <a:t>Feminine cultures</a:t>
            </a:r>
          </a:p>
          <a:p>
            <a:pPr lvl="1"/>
            <a:r>
              <a:rPr lang="en-US" dirty="0"/>
              <a:t>Emphasis values of intimacy and relationships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75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0F8E-FCBA-3312-BC0B-9EC4122A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Cultural Significance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5CFE2-1205-8BA5-E7EF-B02EE0A7D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context cultures</a:t>
            </a:r>
          </a:p>
          <a:p>
            <a:pPr lvl="1"/>
            <a:r>
              <a:rPr lang="en-US" dirty="0"/>
              <a:t>Not as high of a need for verbalization of content</a:t>
            </a:r>
          </a:p>
          <a:p>
            <a:r>
              <a:rPr lang="en-US" dirty="0"/>
              <a:t>Low context cultures</a:t>
            </a:r>
          </a:p>
          <a:p>
            <a:pPr lvl="1"/>
            <a:r>
              <a:rPr lang="en-US" dirty="0"/>
              <a:t>Higher need for verbalization of content</a:t>
            </a:r>
          </a:p>
          <a:p>
            <a:r>
              <a:rPr lang="en-US" dirty="0"/>
              <a:t>Short and long term oriented cultures </a:t>
            </a:r>
          </a:p>
          <a:p>
            <a:pPr lvl="1"/>
            <a:r>
              <a:rPr lang="en-US" dirty="0"/>
              <a:t>Spend now and enjoy now vs future rewards</a:t>
            </a:r>
          </a:p>
          <a:p>
            <a:r>
              <a:rPr lang="en-US" dirty="0"/>
              <a:t>Indulgent and restrained cultures </a:t>
            </a:r>
          </a:p>
          <a:p>
            <a:pPr lvl="1"/>
            <a:r>
              <a:rPr lang="en-US" dirty="0"/>
              <a:t>Freedom to do what you want, and leisure time vs curbing gratification </a:t>
            </a:r>
          </a:p>
        </p:txBody>
      </p:sp>
    </p:spTree>
    <p:extLst>
      <p:ext uri="{BB962C8B-B14F-4D97-AF65-F5344CB8AC3E}">
        <p14:creationId xmlns:p14="http://schemas.microsoft.com/office/powerpoint/2010/main" val="1683938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633C-1063-61E8-58D5-3125266C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on Persuasion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D01E-8BD8-A99B-FA61-C75184A14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with your audience </a:t>
            </a:r>
          </a:p>
          <a:p>
            <a:r>
              <a:rPr lang="en-US" dirty="0"/>
              <a:t>Secure a yes response</a:t>
            </a:r>
          </a:p>
          <a:p>
            <a:r>
              <a:rPr lang="en-US" dirty="0"/>
              <a:t>Anticipate selective exposure</a:t>
            </a:r>
          </a:p>
          <a:p>
            <a:pPr lvl="1"/>
            <a:r>
              <a:rPr lang="en-US" dirty="0"/>
              <a:t>Listeners seek out info. That coincides with their beliefs </a:t>
            </a:r>
          </a:p>
          <a:p>
            <a:r>
              <a:rPr lang="en-US" dirty="0"/>
              <a:t>Use positive labeling </a:t>
            </a:r>
          </a:p>
          <a:p>
            <a:r>
              <a:rPr lang="en-US" dirty="0"/>
              <a:t>Ask for reasonable levels of change </a:t>
            </a:r>
          </a:p>
          <a:p>
            <a:r>
              <a:rPr lang="en-US" dirty="0"/>
              <a:t>Provide social proof </a:t>
            </a:r>
          </a:p>
          <a:p>
            <a:pPr lvl="1"/>
            <a:r>
              <a:rPr lang="en-US" dirty="0"/>
              <a:t>Herd instinct mentality </a:t>
            </a:r>
          </a:p>
        </p:txBody>
      </p:sp>
    </p:spTree>
    <p:extLst>
      <p:ext uri="{BB962C8B-B14F-4D97-AF65-F5344CB8AC3E}">
        <p14:creationId xmlns:p14="http://schemas.microsoft.com/office/powerpoint/2010/main" val="3321012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633C-1063-61E8-58D5-3125266C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Monroe's Motivated Sequence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D01E-8BD8-A99B-FA61-C75184A14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Attention</a:t>
            </a:r>
          </a:p>
          <a:p>
            <a:r>
              <a:rPr lang="en-US" dirty="0"/>
              <a:t>Need </a:t>
            </a:r>
          </a:p>
          <a:p>
            <a:r>
              <a:rPr lang="en-US" dirty="0"/>
              <a:t>Satisfaction</a:t>
            </a:r>
          </a:p>
          <a:p>
            <a:r>
              <a:rPr lang="en-US" dirty="0"/>
              <a:t>Visualization </a:t>
            </a:r>
          </a:p>
          <a:p>
            <a:r>
              <a:rPr lang="en-US" dirty="0"/>
              <a:t>Action </a:t>
            </a:r>
          </a:p>
        </p:txBody>
      </p:sp>
    </p:spTree>
    <p:extLst>
      <p:ext uri="{BB962C8B-B14F-4D97-AF65-F5344CB8AC3E}">
        <p14:creationId xmlns:p14="http://schemas.microsoft.com/office/powerpoint/2010/main" val="123260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633C-1063-61E8-58D5-3125266CA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Proofs of Persuasive Speech's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CD01E-8BD8-A99B-FA61-C75184A14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Logos </a:t>
            </a:r>
          </a:p>
          <a:p>
            <a:pPr lvl="1"/>
            <a:r>
              <a:rPr lang="en-US" dirty="0"/>
              <a:t>Use logic/ reasoning from specific instances </a:t>
            </a:r>
          </a:p>
          <a:p>
            <a:r>
              <a:rPr lang="en-US" dirty="0"/>
              <a:t>Pathos </a:t>
            </a:r>
          </a:p>
          <a:p>
            <a:pPr lvl="1"/>
            <a:r>
              <a:rPr lang="en-US" dirty="0"/>
              <a:t>Use emotional appeals/ appeal to Maslow's hierarchy of needs </a:t>
            </a:r>
          </a:p>
          <a:p>
            <a:r>
              <a:rPr lang="en-US" dirty="0"/>
              <a:t>Ethos </a:t>
            </a:r>
          </a:p>
          <a:p>
            <a:pPr lvl="1"/>
            <a:r>
              <a:rPr lang="en-US" dirty="0"/>
              <a:t>Use credible information to appeal. </a:t>
            </a:r>
          </a:p>
          <a:p>
            <a:pPr lvl="1"/>
            <a:r>
              <a:rPr lang="en-US" dirty="0"/>
              <a:t>Competence</a:t>
            </a:r>
          </a:p>
          <a:p>
            <a:pPr lvl="1"/>
            <a:r>
              <a:rPr lang="en-US" dirty="0"/>
              <a:t>Character </a:t>
            </a:r>
          </a:p>
        </p:txBody>
      </p:sp>
    </p:spTree>
    <p:extLst>
      <p:ext uri="{BB962C8B-B14F-4D97-AF65-F5344CB8AC3E}">
        <p14:creationId xmlns:p14="http://schemas.microsoft.com/office/powerpoint/2010/main" val="343192695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1600</TotalTime>
  <Words>658</Words>
  <Application>Microsoft Macintosh PowerPoint</Application>
  <PresentationFormat>Widescreen</PresentationFormat>
  <Paragraphs>116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Franklin Gothic Book</vt:lpstr>
      <vt:lpstr>Crop</vt:lpstr>
      <vt:lpstr>CH: 13/14 Persuasive Speaking &amp; Logical Reasoning</vt:lpstr>
      <vt:lpstr>Defining Persuasion </vt:lpstr>
      <vt:lpstr>Know Your Goal</vt:lpstr>
      <vt:lpstr>Cultural Significance </vt:lpstr>
      <vt:lpstr>Cultural Significance cont.</vt:lpstr>
      <vt:lpstr>Cultural Significance cont.</vt:lpstr>
      <vt:lpstr>Tips on Persuasion</vt:lpstr>
      <vt:lpstr>Monroe's Motivated Sequence </vt:lpstr>
      <vt:lpstr>3 Proofs of Persuasive Speech's</vt:lpstr>
      <vt:lpstr>Maslow’s Hierarchy of Needs</vt:lpstr>
      <vt:lpstr>3 Types of Persuasive Speeches</vt:lpstr>
      <vt:lpstr>Reasoning </vt:lpstr>
      <vt:lpstr>Fallacies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CH: 12 Persuasive SPeaking</dc:title>
  <dc:creator>Brandon M. Straight</dc:creator>
  <cp:lastModifiedBy>Brandon Straight</cp:lastModifiedBy>
  <cp:revision>3</cp:revision>
  <dcterms:created xsi:type="dcterms:W3CDTF">2022-08-26T18:11:28Z</dcterms:created>
  <dcterms:modified xsi:type="dcterms:W3CDTF">2023-12-20T01:39:21Z</dcterms:modified>
</cp:coreProperties>
</file>