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89"/>
    <p:restoredTop sz="80627"/>
  </p:normalViewPr>
  <p:slideViewPr>
    <p:cSldViewPr snapToGrid="0">
      <p:cViewPr varScale="1">
        <p:scale>
          <a:sx n="37" d="100"/>
          <a:sy n="37" d="100"/>
        </p:scale>
        <p:origin x="23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 &lt;brandonstraight@delta.edu&gt;" userId="acd7c775-228e-4bdd-b8b2-77b20c348421" providerId="ADAL" clId="{D9FB7C38-E355-A04F-B4B5-13177BAC7A39}"/>
    <pc:docChg chg="custSel addSld delSld modSld">
      <pc:chgData name="Straight, Brandon - Faculty &lt;brandonstraight@delta.edu&gt;" userId="acd7c775-228e-4bdd-b8b2-77b20c348421" providerId="ADAL" clId="{D9FB7C38-E355-A04F-B4B5-13177BAC7A39}" dt="2023-12-20T01:49:01.133" v="598" actId="20577"/>
      <pc:docMkLst>
        <pc:docMk/>
      </pc:docMkLst>
      <pc:sldChg chg="modSp mod">
        <pc:chgData name="Straight, Brandon - Faculty &lt;brandonstraight@delta.edu&gt;" userId="acd7c775-228e-4bdd-b8b2-77b20c348421" providerId="ADAL" clId="{D9FB7C38-E355-A04F-B4B5-13177BAC7A39}" dt="2023-12-20T01:49:01.133" v="598" actId="20577"/>
        <pc:sldMkLst>
          <pc:docMk/>
          <pc:sldMk cId="2029215976" sldId="256"/>
        </pc:sldMkLst>
      </pc:sldChg>
      <pc:sldChg chg="del">
        <pc:chgData name="Straight, Brandon - Faculty &lt;brandonstraight@delta.edu&gt;" userId="acd7c775-228e-4bdd-b8b2-77b20c348421" providerId="ADAL" clId="{D9FB7C38-E355-A04F-B4B5-13177BAC7A39}" dt="2023-12-20T01:42:48.175" v="1" actId="2696"/>
        <pc:sldMkLst>
          <pc:docMk/>
          <pc:sldMk cId="1426433343" sldId="257"/>
        </pc:sldMkLst>
      </pc:sldChg>
      <pc:sldChg chg="del">
        <pc:chgData name="Straight, Brandon - Faculty &lt;brandonstraight@delta.edu&gt;" userId="acd7c775-228e-4bdd-b8b2-77b20c348421" providerId="ADAL" clId="{D9FB7C38-E355-A04F-B4B5-13177BAC7A39}" dt="2023-12-20T01:42:42.459" v="0" actId="2696"/>
        <pc:sldMkLst>
          <pc:docMk/>
          <pc:sldMk cId="218229333" sldId="258"/>
        </pc:sldMkLst>
      </pc:sldChg>
      <pc:sldChg chg="modSp mod">
        <pc:chgData name="Straight, Brandon - Faculty &lt;brandonstraight@delta.edu&gt;" userId="acd7c775-228e-4bdd-b8b2-77b20c348421" providerId="ADAL" clId="{D9FB7C38-E355-A04F-B4B5-13177BAC7A39}" dt="2023-12-20T01:48:35.989" v="596" actId="20577"/>
        <pc:sldMkLst>
          <pc:docMk/>
          <pc:sldMk cId="3431542346" sldId="263"/>
        </pc:sldMkLst>
      </pc:sldChg>
      <pc:sldChg chg="modSp new mod">
        <pc:chgData name="Straight, Brandon - Faculty &lt;brandonstraight@delta.edu&gt;" userId="acd7c775-228e-4bdd-b8b2-77b20c348421" providerId="ADAL" clId="{D9FB7C38-E355-A04F-B4B5-13177BAC7A39}" dt="2023-12-20T01:47:07.992" v="509" actId="27636"/>
        <pc:sldMkLst>
          <pc:docMk/>
          <pc:sldMk cId="3599121893" sldId="268"/>
        </pc:sldMkLst>
      </pc:sldChg>
    </pc:docChg>
  </pc:docChgLst>
  <pc:docChgLst>
    <pc:chgData name="Straight, Brandon - Faculty &lt;brandonstraight@delta.edu&gt;" userId="acd7c775-228e-4bdd-b8b2-77b20c348421" providerId="ADAL" clId="{C5C4FCB9-BD28-0644-B740-D75C1302BE29}"/>
    <pc:docChg chg="modSld">
      <pc:chgData name="Straight, Brandon - Faculty &lt;brandonstraight@delta.edu&gt;" userId="acd7c775-228e-4bdd-b8b2-77b20c348421" providerId="ADAL" clId="{C5C4FCB9-BD28-0644-B740-D75C1302BE29}" dt="2024-10-29T17:48:18.439" v="0"/>
      <pc:docMkLst>
        <pc:docMk/>
      </pc:docMkLst>
      <pc:sldChg chg="modSp mod">
        <pc:chgData name="Straight, Brandon - Faculty &lt;brandonstraight@delta.edu&gt;" userId="acd7c775-228e-4bdd-b8b2-77b20c348421" providerId="ADAL" clId="{C5C4FCB9-BD28-0644-B740-D75C1302BE29}" dt="2024-10-29T17:48:18.439" v="0"/>
        <pc:sldMkLst>
          <pc:docMk/>
          <pc:sldMk cId="862607278" sldId="265"/>
        </pc:sldMkLst>
      </pc:sldChg>
    </pc:docChg>
  </pc:docChgLst>
  <pc:docChgLst>
    <pc:chgData name="Straight, Brandon - Faculty" userId="acd7c775-228e-4bdd-b8b2-77b20c348421" providerId="ADAL" clId="{B991D277-C1EB-414B-9DD6-64D6CE846000}"/>
    <pc:docChg chg="custSel addSld modSld">
      <pc:chgData name="Straight, Brandon - Faculty" userId="acd7c775-228e-4bdd-b8b2-77b20c348421" providerId="ADAL" clId="{B991D277-C1EB-414B-9DD6-64D6CE846000}" dt="2025-03-12T14:09:15.792" v="193" actId="313"/>
      <pc:docMkLst>
        <pc:docMk/>
      </pc:docMkLst>
      <pc:sldChg chg="modSp new mod">
        <pc:chgData name="Straight, Brandon - Faculty" userId="acd7c775-228e-4bdd-b8b2-77b20c348421" providerId="ADAL" clId="{B991D277-C1EB-414B-9DD6-64D6CE846000}" dt="2025-03-12T14:09:15.792" v="193" actId="313"/>
        <pc:sldMkLst>
          <pc:docMk/>
          <pc:sldMk cId="3028431654" sldId="269"/>
        </pc:sldMkLst>
        <pc:spChg chg="mod">
          <ac:chgData name="Straight, Brandon - Faculty" userId="acd7c775-228e-4bdd-b8b2-77b20c348421" providerId="ADAL" clId="{B991D277-C1EB-414B-9DD6-64D6CE846000}" dt="2025-03-12T14:08:09.198" v="8" actId="20577"/>
          <ac:spMkLst>
            <pc:docMk/>
            <pc:sldMk cId="3028431654" sldId="269"/>
            <ac:spMk id="2" creationId="{BE80F4F6-E116-6096-C18E-655B277F1164}"/>
          </ac:spMkLst>
        </pc:spChg>
        <pc:spChg chg="mod">
          <ac:chgData name="Straight, Brandon - Faculty" userId="acd7c775-228e-4bdd-b8b2-77b20c348421" providerId="ADAL" clId="{B991D277-C1EB-414B-9DD6-64D6CE846000}" dt="2025-03-12T14:09:15.792" v="193" actId="313"/>
          <ac:spMkLst>
            <pc:docMk/>
            <pc:sldMk cId="3028431654" sldId="269"/>
            <ac:spMk id="3" creationId="{F801C21E-5DE7-F84E-FB00-1FA5A91C29D4}"/>
          </ac:spMkLst>
        </pc:spChg>
      </pc:sldChg>
    </pc:docChg>
  </pc:docChgLst>
  <pc:docChgLst>
    <pc:chgData name="Straight, Brandon - Faculty &lt;brandonstraight@delta.edu&gt;" userId="acd7c775-228e-4bdd-b8b2-77b20c348421" providerId="ADAL" clId="{9F681515-D2FE-484B-B308-E828C76C4DD9}"/>
    <pc:docChg chg="modSld">
      <pc:chgData name="Straight, Brandon - Faculty &lt;brandonstraight@delta.edu&gt;" userId="acd7c775-228e-4bdd-b8b2-77b20c348421" providerId="ADAL" clId="{9F681515-D2FE-484B-B308-E828C76C4DD9}" dt="2024-09-24T21:17:28.742" v="1" actId="20577"/>
      <pc:docMkLst>
        <pc:docMk/>
      </pc:docMkLst>
      <pc:sldChg chg="modSp mod">
        <pc:chgData name="Straight, Brandon - Faculty &lt;brandonstraight@delta.edu&gt;" userId="acd7c775-228e-4bdd-b8b2-77b20c348421" providerId="ADAL" clId="{9F681515-D2FE-484B-B308-E828C76C4DD9}" dt="2024-09-24T21:17:28.742" v="1" actId="20577"/>
        <pc:sldMkLst>
          <pc:docMk/>
          <pc:sldMk cId="86260727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6FBB-BC73-6B4F-AE33-A470F2E5851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70495-25AA-634D-A5A2-506C92FA4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thanking </a:t>
            </a:r>
          </a:p>
          <a:p>
            <a:r>
              <a:rPr lang="en-US" dirty="0"/>
              <a:t>Family god</a:t>
            </a:r>
          </a:p>
          <a:p>
            <a:r>
              <a:rPr lang="en-US" dirty="0"/>
              <a:t>His family his dad dead</a:t>
            </a:r>
          </a:p>
          <a:p>
            <a:r>
              <a:rPr lang="en-US" dirty="0"/>
              <a:t>The academy </a:t>
            </a:r>
          </a:p>
          <a:p>
            <a:r>
              <a:rPr lang="en-US" dirty="0"/>
              <a:t>Making himself a hero through the award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0495-25AA-634D-A5A2-506C92FA40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76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companies that changed the world </a:t>
            </a:r>
          </a:p>
          <a:p>
            <a:pPr lvl="1"/>
            <a:r>
              <a:rPr lang="en-US" dirty="0"/>
              <a:t>Apple </a:t>
            </a:r>
          </a:p>
          <a:p>
            <a:pPr lvl="1"/>
            <a:r>
              <a:rPr lang="en-US" dirty="0"/>
              <a:t>Google 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Tesla </a:t>
            </a:r>
          </a:p>
          <a:p>
            <a:r>
              <a:rPr lang="en-US" dirty="0"/>
              <a:t>All of their launch speeches is about them justifying their companies vison.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0495-25AA-634D-A5A2-506C92FA40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0495-25AA-634D-A5A2-506C92FA40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the traditional speech if you google it you will find famous people left and right giving commencement speeches but this one was extremely powerful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70495-25AA-634D-A5A2-506C92FA40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8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9jD1r0q0-Q&amp;ab_channel=RockstarWeddingFilm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hF3_Zbuems&amp;ab_channel=BenLionelScot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54E-A015-B101-11FF-471C921C0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 15: Speaking </a:t>
            </a:r>
            <a:r>
              <a:rPr lang="en-US" dirty="0"/>
              <a:t>on Special Occasions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F2AF5-93EB-3510-2111-55D96775A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202921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15E-7EF9-3F99-B7EA-3BB49DD0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B60E-27ED-EC5F-39E9-F5690E95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5"/>
            <a:ext cx="6281873" cy="570254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Brief speech designed to celebrate a person or an occasion. </a:t>
            </a:r>
          </a:p>
          <a:p>
            <a:r>
              <a:rPr lang="en-US" sz="2800" dirty="0"/>
              <a:t>Characteristics </a:t>
            </a:r>
          </a:p>
          <a:p>
            <a:pPr lvl="1"/>
            <a:r>
              <a:rPr lang="en-US" sz="2400" dirty="0"/>
              <a:t>Be brief</a:t>
            </a:r>
          </a:p>
          <a:p>
            <a:pPr lvl="1"/>
            <a:r>
              <a:rPr lang="en-US" sz="2400" dirty="0"/>
              <a:t>Focus attention on the other persons</a:t>
            </a:r>
          </a:p>
          <a:p>
            <a:pPr lvl="1"/>
            <a:r>
              <a:rPr lang="en-US" sz="2400" dirty="0"/>
              <a:t>Avoid inside jokes</a:t>
            </a:r>
          </a:p>
          <a:p>
            <a:pPr lvl="1"/>
            <a:r>
              <a:rPr lang="en-US" sz="2400" dirty="0"/>
              <a:t>End your speech clearly</a:t>
            </a:r>
          </a:p>
          <a:p>
            <a:r>
              <a:rPr lang="en-US" sz="1500" dirty="0"/>
              <a:t>Best man </a:t>
            </a:r>
          </a:p>
          <a:p>
            <a:r>
              <a:rPr lang="en-US" sz="1500" dirty="0">
                <a:hlinkClick r:id="rId2"/>
              </a:rPr>
              <a:t>https://www.youtube.com/watch?v=P9jD1r0q0-Q&amp;ab_channel=RockstarWeddingFilms</a:t>
            </a:r>
            <a:endParaRPr lang="en-US" sz="1500" dirty="0"/>
          </a:p>
          <a:p>
            <a:r>
              <a:rPr lang="en-US" sz="1500" dirty="0"/>
              <a:t>Maid of honor </a:t>
            </a:r>
          </a:p>
          <a:p>
            <a:r>
              <a:rPr lang="en-US" sz="1500" dirty="0"/>
              <a:t>https://</a:t>
            </a:r>
            <a:r>
              <a:rPr lang="en-US" sz="1500" dirty="0" err="1"/>
              <a:t>www.youtube.com</a:t>
            </a:r>
            <a:r>
              <a:rPr lang="en-US" sz="1500" dirty="0"/>
              <a:t>/</a:t>
            </a:r>
            <a:r>
              <a:rPr lang="en-US" sz="1500" dirty="0" err="1"/>
              <a:t>watch?v</a:t>
            </a:r>
            <a:r>
              <a:rPr lang="en-US" sz="1500" dirty="0"/>
              <a:t>=</a:t>
            </a:r>
            <a:r>
              <a:rPr lang="en-US" sz="1500" dirty="0" err="1"/>
              <a:t>mYAALw1hDJ4&amp;ab_channel</a:t>
            </a:r>
            <a:r>
              <a:rPr lang="en-US" sz="1500" dirty="0"/>
              <a:t>=sunshine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0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B4EA-21F9-1DFB-42F1-60EAB596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Roast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E292-0A84-912C-464F-F40BFBD1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Humorous speech are designed to both praise and insult someone being honored. </a:t>
            </a:r>
          </a:p>
          <a:p>
            <a:r>
              <a:rPr lang="en-US" sz="2400" dirty="0"/>
              <a:t>Make sure the person being roasted is on display for the audience </a:t>
            </a:r>
          </a:p>
          <a:p>
            <a:pPr lvl="1"/>
            <a:r>
              <a:rPr lang="en-US" sz="2000" dirty="0"/>
              <a:t>You want to see the reactions!</a:t>
            </a:r>
          </a:p>
          <a:p>
            <a:r>
              <a:rPr lang="en-US" sz="2400" dirty="0"/>
              <a:t>When selecting what to roast someone for</a:t>
            </a:r>
          </a:p>
          <a:p>
            <a:pPr lvl="1"/>
            <a:r>
              <a:rPr lang="en-US" sz="2000" dirty="0"/>
              <a:t>Do they have comical stories</a:t>
            </a:r>
          </a:p>
          <a:p>
            <a:pPr lvl="1"/>
            <a:r>
              <a:rPr lang="en-US" sz="2000" dirty="0"/>
              <a:t>Are there aspects of a story that the majority of the audience will know</a:t>
            </a:r>
          </a:p>
          <a:p>
            <a:pPr lvl="1"/>
            <a:r>
              <a:rPr lang="en-US" sz="2000" dirty="0"/>
              <a:t>Make sure the jokes are relatable </a:t>
            </a:r>
          </a:p>
          <a:p>
            <a:pPr lvl="1"/>
            <a:r>
              <a:rPr lang="en-US" sz="2000" dirty="0"/>
              <a:t>End on a positive notes</a:t>
            </a:r>
          </a:p>
        </p:txBody>
      </p:sp>
    </p:spTree>
    <p:extLst>
      <p:ext uri="{BB962C8B-B14F-4D97-AF65-F5344CB8AC3E}">
        <p14:creationId xmlns:p14="http://schemas.microsoft.com/office/powerpoint/2010/main" val="359912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E886-AC16-C4FD-DA7A-8C682082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D1C7-A307-640E-53FA-B008B2B3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 of speech do you think is the best to do?</a:t>
            </a:r>
          </a:p>
          <a:p>
            <a:r>
              <a:rPr lang="en-US" dirty="0"/>
              <a:t>Would you rather do one of these speeches over your artifact speech and why?</a:t>
            </a:r>
          </a:p>
          <a:p>
            <a:r>
              <a:rPr lang="en-US" dirty="0"/>
              <a:t>Who has to give any of these speeches this year?</a:t>
            </a:r>
          </a:p>
        </p:txBody>
      </p:sp>
    </p:spTree>
    <p:extLst>
      <p:ext uri="{BB962C8B-B14F-4D97-AF65-F5344CB8AC3E}">
        <p14:creationId xmlns:p14="http://schemas.microsoft.com/office/powerpoint/2010/main" val="390645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F4F6-E116-6096-C18E-655B277F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C21E-5DE7-F84E-FB00-1FA5A91C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group needs to do 2 of these and speak for one minute</a:t>
            </a:r>
          </a:p>
          <a:p>
            <a:r>
              <a:rPr lang="en-US" dirty="0"/>
              <a:t>Acceptance</a:t>
            </a:r>
          </a:p>
          <a:p>
            <a:r>
              <a:rPr lang="en-US" dirty="0"/>
              <a:t>Goodwill</a:t>
            </a:r>
          </a:p>
          <a:p>
            <a:r>
              <a:rPr lang="en-US" dirty="0"/>
              <a:t>Dedication</a:t>
            </a:r>
          </a:p>
          <a:p>
            <a:r>
              <a:rPr lang="en-US" dirty="0"/>
              <a:t>Commencement </a:t>
            </a:r>
          </a:p>
          <a:p>
            <a:r>
              <a:rPr lang="en-US" dirty="0"/>
              <a:t>Inspirational</a:t>
            </a:r>
          </a:p>
          <a:p>
            <a:r>
              <a:rPr lang="en-US" dirty="0"/>
              <a:t>Eulogy</a:t>
            </a:r>
          </a:p>
          <a:p>
            <a:r>
              <a:rPr lang="en-US" dirty="0"/>
              <a:t>Farewell </a:t>
            </a:r>
          </a:p>
          <a:p>
            <a:r>
              <a:rPr lang="en-US" dirty="0"/>
              <a:t>Toast</a:t>
            </a:r>
          </a:p>
          <a:p>
            <a:r>
              <a:rPr lang="en-US" dirty="0"/>
              <a:t>Roast</a:t>
            </a:r>
          </a:p>
        </p:txBody>
      </p:sp>
    </p:spTree>
    <p:extLst>
      <p:ext uri="{BB962C8B-B14F-4D97-AF65-F5344CB8AC3E}">
        <p14:creationId xmlns:p14="http://schemas.microsoft.com/office/powerpoint/2010/main" val="302843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61DD-9922-C9F9-62D2-CC9A25F9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E147-4F96-9CA4-1A69-BF97E2BF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the people for giving the award</a:t>
            </a:r>
          </a:p>
          <a:p>
            <a:r>
              <a:rPr lang="en-US" dirty="0"/>
              <a:t>Acknowledge those who helped achieve the award</a:t>
            </a:r>
          </a:p>
          <a:p>
            <a:r>
              <a:rPr lang="en-US" dirty="0"/>
              <a:t>Put the award into personal perspective</a:t>
            </a:r>
          </a:p>
          <a:p>
            <a:r>
              <a:rPr lang="en-US" dirty="0"/>
              <a:t>State the reason for the presentation </a:t>
            </a:r>
          </a:p>
          <a:p>
            <a:r>
              <a:rPr lang="en-US" dirty="0"/>
              <a:t>State the importance of the award</a:t>
            </a:r>
          </a:p>
          <a:p>
            <a:r>
              <a:rPr lang="en-US" dirty="0"/>
              <a:t>1:21 Matthew McConaughy 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wD2cVhC-63I&amp;ab_channel</a:t>
            </a:r>
            <a:r>
              <a:rPr lang="en-US" dirty="0"/>
              <a:t>=Oscars</a:t>
            </a:r>
          </a:p>
        </p:txBody>
      </p:sp>
    </p:spTree>
    <p:extLst>
      <p:ext uri="{BB962C8B-B14F-4D97-AF65-F5344CB8AC3E}">
        <p14:creationId xmlns:p14="http://schemas.microsoft.com/office/powerpoint/2010/main" val="423277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61DD-9922-C9F9-62D2-CC9A25F9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Goodwill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E147-4F96-9CA4-1A69-BF97E2BF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05" y="803186"/>
            <a:ext cx="7085134" cy="563079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Goodwill speech is about information and persuasion</a:t>
            </a:r>
          </a:p>
          <a:p>
            <a:pPr lvl="1"/>
            <a:r>
              <a:rPr lang="en-US" sz="2000" dirty="0"/>
              <a:t>Used as a self-justification </a:t>
            </a:r>
          </a:p>
          <a:p>
            <a:r>
              <a:rPr lang="en-US" sz="2400" dirty="0"/>
              <a:t>Characteristics </a:t>
            </a:r>
          </a:p>
          <a:p>
            <a:pPr lvl="1"/>
            <a:r>
              <a:rPr lang="en-US" sz="2000" dirty="0"/>
              <a:t>Demonstrate contributions that deserve goodwill </a:t>
            </a:r>
          </a:p>
          <a:p>
            <a:pPr lvl="1"/>
            <a:r>
              <a:rPr lang="en-US" sz="2000" dirty="0"/>
              <a:t>Stress uniqueness </a:t>
            </a:r>
          </a:p>
          <a:p>
            <a:pPr lvl="1"/>
            <a:r>
              <a:rPr lang="en-US" sz="2000" dirty="0"/>
              <a:t>Establish credibility </a:t>
            </a:r>
          </a:p>
          <a:p>
            <a:pPr lvl="1"/>
            <a:r>
              <a:rPr lang="en-US" sz="2000" dirty="0"/>
              <a:t>Don’t be obvious- Make it seem like it is a good informative speech</a:t>
            </a:r>
          </a:p>
          <a:p>
            <a:r>
              <a:rPr lang="en-US" sz="2400" dirty="0"/>
              <a:t>Apology speeches are the same as goodwill speeches </a:t>
            </a:r>
          </a:p>
          <a:p>
            <a:pPr lvl="1"/>
            <a:r>
              <a:rPr lang="en-US" sz="2000" dirty="0"/>
              <a:t>Apologizes for transgression and or restore credibility </a:t>
            </a:r>
          </a:p>
        </p:txBody>
      </p:sp>
      <p:pic>
        <p:nvPicPr>
          <p:cNvPr id="1026" name="Picture 2" descr="Image result for apple symbol">
            <a:extLst>
              <a:ext uri="{FF2B5EF4-FFF2-40B4-BE49-F238E27FC236}">
                <a16:creationId xmlns:a16="http://schemas.microsoft.com/office/drawing/2014/main" id="{AA41727B-5E04-08EF-4616-6E8A42D6D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747"/>
            <a:ext cx="2094272" cy="10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 symbol">
            <a:extLst>
              <a:ext uri="{FF2B5EF4-FFF2-40B4-BE49-F238E27FC236}">
                <a16:creationId xmlns:a16="http://schemas.microsoft.com/office/drawing/2014/main" id="{CCD5423D-23F0-5BD8-2A28-F9DE3FFE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72" y="433815"/>
            <a:ext cx="2540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acebook  symbol">
            <a:extLst>
              <a:ext uri="{FF2B5EF4-FFF2-40B4-BE49-F238E27FC236}">
                <a16:creationId xmlns:a16="http://schemas.microsoft.com/office/drawing/2014/main" id="{1D0D77F8-6DBE-C1C5-3AD2-0877AEE6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67" y="5053985"/>
            <a:ext cx="2205735" cy="137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esla  symbol">
            <a:extLst>
              <a:ext uri="{FF2B5EF4-FFF2-40B4-BE49-F238E27FC236}">
                <a16:creationId xmlns:a16="http://schemas.microsoft.com/office/drawing/2014/main" id="{47C2BEB6-D794-78FC-99D3-7E85AB063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3985"/>
            <a:ext cx="2811033" cy="15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03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61DD-9922-C9F9-62D2-CC9A25F9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Dedication Speech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E147-4F96-9CA4-1A69-BF97E2BF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Give something a specific meaning, new building, store opening, building of a bridge. </a:t>
            </a:r>
          </a:p>
          <a:p>
            <a:r>
              <a:rPr lang="en-US" sz="2400" dirty="0"/>
              <a:t>Characteristics</a:t>
            </a:r>
          </a:p>
          <a:p>
            <a:pPr lvl="1"/>
            <a:r>
              <a:rPr lang="en-US" sz="2000" dirty="0"/>
              <a:t>State the reason your giving the dedication</a:t>
            </a:r>
          </a:p>
          <a:p>
            <a:pPr lvl="1"/>
            <a:r>
              <a:rPr lang="en-US" sz="2000" dirty="0"/>
              <a:t>Explain exactly what is being dedicated</a:t>
            </a:r>
          </a:p>
          <a:p>
            <a:pPr lvl="1"/>
            <a:r>
              <a:rPr lang="en-US" sz="2000" dirty="0"/>
              <a:t>Note who is responsible for the project</a:t>
            </a:r>
          </a:p>
          <a:p>
            <a:pPr lvl="1"/>
            <a:r>
              <a:rPr lang="en-US" sz="2000" dirty="0"/>
              <a:t>Explain why this project is significant </a:t>
            </a:r>
          </a:p>
          <a:p>
            <a:r>
              <a:rPr lang="en-US" sz="1200" dirty="0"/>
              <a:t>1:35 -3:10 </a:t>
            </a:r>
          </a:p>
          <a:p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</a:t>
            </a:r>
            <a:r>
              <a:rPr lang="en-US" sz="1200" dirty="0" err="1"/>
              <a:t>GVsyQBowcTw&amp;ab_channel</a:t>
            </a:r>
            <a:r>
              <a:rPr lang="en-US" sz="1200" dirty="0"/>
              <a:t>=</a:t>
            </a:r>
            <a:r>
              <a:rPr lang="en-US" sz="1200" dirty="0" err="1"/>
              <a:t>walkoffame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224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61DD-9922-C9F9-62D2-CC9A25F9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81" y="2349925"/>
            <a:ext cx="3664572" cy="2456442"/>
          </a:xfrm>
        </p:spPr>
        <p:txBody>
          <a:bodyPr/>
          <a:lstStyle/>
          <a:p>
            <a:r>
              <a:rPr lang="en-US" dirty="0"/>
              <a:t>Commencement Speech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E147-4F96-9CA4-1A69-BF97E2BF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Celebrates the end of a training period usually high school or college years.</a:t>
            </a:r>
          </a:p>
          <a:p>
            <a:pPr lvl="1"/>
            <a:r>
              <a:rPr lang="en-US" sz="2000" dirty="0"/>
              <a:t>Organize speech in a temporal pattern</a:t>
            </a:r>
          </a:p>
          <a:p>
            <a:pPr lvl="1"/>
            <a:r>
              <a:rPr lang="en-US" sz="2000" dirty="0"/>
              <a:t>Do your research on the school body, goals, ambitions</a:t>
            </a:r>
          </a:p>
          <a:p>
            <a:pPr lvl="1"/>
            <a:r>
              <a:rPr lang="en-US" sz="2000" dirty="0"/>
              <a:t>Be brief- everyone wants to celebrate as well</a:t>
            </a:r>
          </a:p>
          <a:p>
            <a:pPr lvl="1"/>
            <a:r>
              <a:rPr lang="en-US" sz="2000" dirty="0"/>
              <a:t>Congratulate the graduates</a:t>
            </a:r>
          </a:p>
          <a:p>
            <a:pPr lvl="1"/>
            <a:r>
              <a:rPr lang="en-US" sz="2000" dirty="0"/>
              <a:t>Motivate the graduates </a:t>
            </a:r>
          </a:p>
          <a:p>
            <a:pPr lvl="1"/>
            <a:r>
              <a:rPr lang="en-US" sz="2000" dirty="0"/>
              <a:t>Offer your own good wishes to the grads</a:t>
            </a:r>
          </a:p>
          <a:p>
            <a:r>
              <a:rPr lang="en-US" dirty="0"/>
              <a:t>0:36 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=jyaiXx_TEz0&amp;ab_channel=</a:t>
            </a:r>
            <a:r>
              <a:rPr lang="en-US" dirty="0" err="1"/>
              <a:t>ToniOdufuye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6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15E-7EF9-3F99-B7EA-3BB49DD0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Inspirational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B60E-27ED-EC5F-39E9-F5690E95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Demonstrate oneness &amp; your win intensive</a:t>
            </a:r>
          </a:p>
          <a:p>
            <a:r>
              <a:rPr lang="en-US" sz="2000" dirty="0"/>
              <a:t>Stress emotional appeals </a:t>
            </a:r>
          </a:p>
          <a:p>
            <a:r>
              <a:rPr lang="en-US" sz="2000" dirty="0"/>
              <a:t>Stress positive </a:t>
            </a:r>
          </a:p>
          <a:p>
            <a:r>
              <a:rPr lang="en-US" sz="2000" dirty="0">
                <a:hlinkClick r:id="rId2"/>
              </a:rPr>
              <a:t>https://www.youtube.com/watch?v=ChF3_Zbuems&amp;ab_channel=BenLionelScott</a:t>
            </a:r>
            <a:r>
              <a:rPr lang="en-US" sz="2000" dirty="0"/>
              <a:t>  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rxEfsXVQllg&amp;ab_channel</a:t>
            </a:r>
            <a:r>
              <a:rPr lang="en-US" dirty="0"/>
              <a:t>=</a:t>
            </a:r>
            <a:r>
              <a:rPr lang="en-US" dirty="0" err="1"/>
              <a:t>IconicWisdom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4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15E-7EF9-3F99-B7EA-3BB49DD0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Eulogy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B60E-27ED-EC5F-39E9-F5690E95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you honor someone has died </a:t>
            </a:r>
          </a:p>
          <a:p>
            <a:r>
              <a:rPr lang="en-US" sz="2000" dirty="0"/>
              <a:t>Characteristics </a:t>
            </a:r>
          </a:p>
          <a:p>
            <a:pPr lvl="1"/>
            <a:r>
              <a:rPr lang="en-US" sz="1800" dirty="0"/>
              <a:t>Relate the person to the audience </a:t>
            </a:r>
          </a:p>
          <a:p>
            <a:pPr lvl="1"/>
            <a:r>
              <a:rPr lang="en-US" sz="1800" dirty="0"/>
              <a:t>Be specific </a:t>
            </a:r>
          </a:p>
          <a:p>
            <a:pPr lvl="1"/>
            <a:r>
              <a:rPr lang="en-US" sz="1800" dirty="0"/>
              <a:t>Portray a deserving person</a:t>
            </a:r>
          </a:p>
          <a:p>
            <a:pPr lvl="1"/>
            <a:r>
              <a:rPr lang="en-US" sz="1800" dirty="0"/>
              <a:t>Show the audience what they can learn from this individual </a:t>
            </a:r>
          </a:p>
          <a:p>
            <a:r>
              <a:rPr lang="en-US" sz="2000" dirty="0"/>
              <a:t>0:22 Even children can do this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www.youtube.com</a:t>
            </a:r>
            <a:r>
              <a:rPr lang="en-US" sz="2000" dirty="0"/>
              <a:t>/</a:t>
            </a:r>
            <a:r>
              <a:rPr lang="en-US" sz="2000" dirty="0" err="1"/>
              <a:t>watch?v</a:t>
            </a:r>
            <a:r>
              <a:rPr lang="en-US" sz="2000" dirty="0"/>
              <a:t>=P5pBN3cE-2A&amp;ab_channel=</a:t>
            </a:r>
            <a:r>
              <a:rPr lang="en-US" sz="2000" dirty="0" err="1"/>
              <a:t>AteFooterz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0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15E-7EF9-3F99-B7EA-3BB49DD0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Farewell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B60E-27ED-EC5F-39E9-F5690E95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Farewell speech to organization or colleagues signally the moving on. </a:t>
            </a:r>
          </a:p>
          <a:p>
            <a:r>
              <a:rPr lang="en-US" sz="2400" dirty="0"/>
              <a:t>Characteristics </a:t>
            </a:r>
          </a:p>
          <a:p>
            <a:pPr lvl="1"/>
            <a:r>
              <a:rPr lang="en-US" sz="2000" dirty="0"/>
              <a:t>Thank those who contributed </a:t>
            </a:r>
          </a:p>
          <a:p>
            <a:pPr lvl="1"/>
            <a:r>
              <a:rPr lang="en-US" sz="2000" dirty="0"/>
              <a:t>Note your achievements modestly</a:t>
            </a:r>
          </a:p>
          <a:p>
            <a:pPr lvl="1"/>
            <a:r>
              <a:rPr lang="en-US" sz="2000" dirty="0"/>
              <a:t>Express your enjoyment of the experience</a:t>
            </a:r>
          </a:p>
          <a:p>
            <a:pPr lvl="1"/>
            <a:r>
              <a:rPr lang="en-US" sz="2000" dirty="0"/>
              <a:t>State your reasons for leaving </a:t>
            </a:r>
          </a:p>
          <a:p>
            <a:pPr lvl="1"/>
            <a:r>
              <a:rPr lang="en-US" sz="2000" dirty="0"/>
              <a:t>Express good wishes to those who remain</a:t>
            </a:r>
          </a:p>
          <a:p>
            <a:pPr lvl="1"/>
            <a:r>
              <a:rPr lang="en-US" sz="2000" dirty="0"/>
              <a:t>Offer some words of wisdom </a:t>
            </a:r>
          </a:p>
          <a:p>
            <a:r>
              <a:rPr lang="en-US" sz="1200" dirty="0"/>
              <a:t>1:37 </a:t>
            </a:r>
          </a:p>
          <a:p>
            <a:r>
              <a:rPr lang="en-US" sz="1200" dirty="0"/>
              <a:t>  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=k2Qpl1Q3OkA&amp;t=322s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260727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1717</TotalTime>
  <Words>713</Words>
  <Application>Microsoft Macintosh PowerPoint</Application>
  <PresentationFormat>Widescreen</PresentationFormat>
  <Paragraphs>116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Rockwell</vt:lpstr>
      <vt:lpstr>Wingdings</vt:lpstr>
      <vt:lpstr>Atlas</vt:lpstr>
      <vt:lpstr>CH 15: Speaking on Special Occasions</vt:lpstr>
      <vt:lpstr>Activity</vt:lpstr>
      <vt:lpstr>Acceptance Speech</vt:lpstr>
      <vt:lpstr>Goodwill Speech</vt:lpstr>
      <vt:lpstr>Dedication Speech </vt:lpstr>
      <vt:lpstr>Commencement Speech </vt:lpstr>
      <vt:lpstr>Inspirational Speech</vt:lpstr>
      <vt:lpstr>The Eulogy</vt:lpstr>
      <vt:lpstr>Farewell Speech</vt:lpstr>
      <vt:lpstr>The Toast</vt:lpstr>
      <vt:lpstr>Roast Speech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M. Straight</dc:creator>
  <cp:lastModifiedBy>Brandon Straight</cp:lastModifiedBy>
  <cp:revision>9</cp:revision>
  <dcterms:created xsi:type="dcterms:W3CDTF">2022-08-25T16:57:27Z</dcterms:created>
  <dcterms:modified xsi:type="dcterms:W3CDTF">2025-03-12T14:09:20Z</dcterms:modified>
</cp:coreProperties>
</file>