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5" r:id="rId11"/>
    <p:sldId id="286" r:id="rId12"/>
    <p:sldId id="287" r:id="rId13"/>
    <p:sldId id="269" r:id="rId14"/>
    <p:sldId id="270" r:id="rId15"/>
    <p:sldId id="273" r:id="rId16"/>
    <p:sldId id="297" r:id="rId17"/>
    <p:sldId id="274" r:id="rId18"/>
    <p:sldId id="289" r:id="rId19"/>
    <p:sldId id="278" r:id="rId20"/>
    <p:sldId id="265" r:id="rId21"/>
    <p:sldId id="275" r:id="rId22"/>
    <p:sldId id="290" r:id="rId23"/>
    <p:sldId id="276" r:id="rId24"/>
    <p:sldId id="291" r:id="rId25"/>
    <p:sldId id="292" r:id="rId26"/>
    <p:sldId id="268" r:id="rId27"/>
    <p:sldId id="272" r:id="rId28"/>
    <p:sldId id="293" r:id="rId29"/>
    <p:sldId id="294" r:id="rId30"/>
    <p:sldId id="295" r:id="rId31"/>
    <p:sldId id="29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D30438-EE8F-C34F-B1BA-1629ADFAE01C}" v="14" dt="2025-01-28T14:40:10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29"/>
    <p:restoredTop sz="70728"/>
  </p:normalViewPr>
  <p:slideViewPr>
    <p:cSldViewPr snapToGrid="0">
      <p:cViewPr varScale="1">
        <p:scale>
          <a:sx n="75" d="100"/>
          <a:sy n="75" d="100"/>
        </p:scale>
        <p:origin x="1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raight, Brandon - Faculty" userId="acd7c775-228e-4bdd-b8b2-77b20c348421" providerId="ADAL" clId="{28D30438-EE8F-C34F-B1BA-1629ADFAE01C}"/>
    <pc:docChg chg="custSel addSld delSld modSld">
      <pc:chgData name="Straight, Brandon - Faculty" userId="acd7c775-228e-4bdd-b8b2-77b20c348421" providerId="ADAL" clId="{28D30438-EE8F-C34F-B1BA-1629ADFAE01C}" dt="2025-01-29T14:37:08.772" v="521" actId="27636"/>
      <pc:docMkLst>
        <pc:docMk/>
      </pc:docMkLst>
      <pc:sldChg chg="modSp">
        <pc:chgData name="Straight, Brandon - Faculty" userId="acd7c775-228e-4bdd-b8b2-77b20c348421" providerId="ADAL" clId="{28D30438-EE8F-C34F-B1BA-1629ADFAE01C}" dt="2025-01-28T14:40:10.782" v="14" actId="20577"/>
        <pc:sldMkLst>
          <pc:docMk/>
          <pc:sldMk cId="1376159396" sldId="274"/>
        </pc:sldMkLst>
        <pc:graphicFrameChg chg="mod">
          <ac:chgData name="Straight, Brandon - Faculty" userId="acd7c775-228e-4bdd-b8b2-77b20c348421" providerId="ADAL" clId="{28D30438-EE8F-C34F-B1BA-1629ADFAE01C}" dt="2025-01-28T14:40:10.782" v="14" actId="20577"/>
          <ac:graphicFrameMkLst>
            <pc:docMk/>
            <pc:sldMk cId="1376159396" sldId="274"/>
            <ac:graphicFrameMk id="33" creationId="{2F45C283-8DF4-6F7D-079D-FDDFEFDC7D01}"/>
          </ac:graphicFrameMkLst>
        </pc:graphicFrameChg>
      </pc:sldChg>
      <pc:sldChg chg="add del setBg">
        <pc:chgData name="Straight, Brandon - Faculty" userId="acd7c775-228e-4bdd-b8b2-77b20c348421" providerId="ADAL" clId="{28D30438-EE8F-C34F-B1BA-1629ADFAE01C}" dt="2025-01-22T15:06:47.743" v="1" actId="2696"/>
        <pc:sldMkLst>
          <pc:docMk/>
          <pc:sldMk cId="2127601058" sldId="279"/>
        </pc:sldMkLst>
      </pc:sldChg>
      <pc:sldChg chg="modSp new mod">
        <pc:chgData name="Straight, Brandon - Faculty" userId="acd7c775-228e-4bdd-b8b2-77b20c348421" providerId="ADAL" clId="{28D30438-EE8F-C34F-B1BA-1629ADFAE01C}" dt="2025-01-28T15:46:30.870" v="232" actId="20577"/>
        <pc:sldMkLst>
          <pc:docMk/>
          <pc:sldMk cId="815217912" sldId="293"/>
        </pc:sldMkLst>
        <pc:spChg chg="mod">
          <ac:chgData name="Straight, Brandon - Faculty" userId="acd7c775-228e-4bdd-b8b2-77b20c348421" providerId="ADAL" clId="{28D30438-EE8F-C34F-B1BA-1629ADFAE01C}" dt="2025-01-28T15:44:55.431" v="39" actId="20577"/>
          <ac:spMkLst>
            <pc:docMk/>
            <pc:sldMk cId="815217912" sldId="293"/>
            <ac:spMk id="2" creationId="{04DA0F05-65B1-EA59-5B27-F60D6FAB90C5}"/>
          </ac:spMkLst>
        </pc:spChg>
        <pc:spChg chg="mod">
          <ac:chgData name="Straight, Brandon - Faculty" userId="acd7c775-228e-4bdd-b8b2-77b20c348421" providerId="ADAL" clId="{28D30438-EE8F-C34F-B1BA-1629ADFAE01C}" dt="2025-01-28T15:46:30.870" v="232" actId="20577"/>
          <ac:spMkLst>
            <pc:docMk/>
            <pc:sldMk cId="815217912" sldId="293"/>
            <ac:spMk id="3" creationId="{4FB6322B-6F0C-8432-D6EB-7837DE228EAF}"/>
          </ac:spMkLst>
        </pc:spChg>
      </pc:sldChg>
      <pc:sldChg chg="modSp new mod">
        <pc:chgData name="Straight, Brandon - Faculty" userId="acd7c775-228e-4bdd-b8b2-77b20c348421" providerId="ADAL" clId="{28D30438-EE8F-C34F-B1BA-1629ADFAE01C}" dt="2025-01-28T15:46:26.698" v="231" actId="20577"/>
        <pc:sldMkLst>
          <pc:docMk/>
          <pc:sldMk cId="3643340537" sldId="294"/>
        </pc:sldMkLst>
        <pc:spChg chg="mod">
          <ac:chgData name="Straight, Brandon - Faculty" userId="acd7c775-228e-4bdd-b8b2-77b20c348421" providerId="ADAL" clId="{28D30438-EE8F-C34F-B1BA-1629ADFAE01C}" dt="2025-01-28T15:46:26.698" v="231" actId="20577"/>
          <ac:spMkLst>
            <pc:docMk/>
            <pc:sldMk cId="3643340537" sldId="294"/>
            <ac:spMk id="2" creationId="{FDCDFD16-4351-2627-C14D-AE6E545C3726}"/>
          </ac:spMkLst>
        </pc:spChg>
        <pc:spChg chg="mod">
          <ac:chgData name="Straight, Brandon - Faculty" userId="acd7c775-228e-4bdd-b8b2-77b20c348421" providerId="ADAL" clId="{28D30438-EE8F-C34F-B1BA-1629ADFAE01C}" dt="2025-01-28T15:46:18.980" v="193"/>
          <ac:spMkLst>
            <pc:docMk/>
            <pc:sldMk cId="3643340537" sldId="294"/>
            <ac:spMk id="3" creationId="{A8E3F77F-168A-F9AA-811F-30AD6FEA25B3}"/>
          </ac:spMkLst>
        </pc:spChg>
      </pc:sldChg>
      <pc:sldChg chg="modSp new mod">
        <pc:chgData name="Straight, Brandon - Faculty" userId="acd7c775-228e-4bdd-b8b2-77b20c348421" providerId="ADAL" clId="{28D30438-EE8F-C34F-B1BA-1629ADFAE01C}" dt="2025-01-28T15:47:57.684" v="447"/>
        <pc:sldMkLst>
          <pc:docMk/>
          <pc:sldMk cId="3661305216" sldId="295"/>
        </pc:sldMkLst>
        <pc:spChg chg="mod">
          <ac:chgData name="Straight, Brandon - Faculty" userId="acd7c775-228e-4bdd-b8b2-77b20c348421" providerId="ADAL" clId="{28D30438-EE8F-C34F-B1BA-1629ADFAE01C}" dt="2025-01-28T15:46:47.622" v="258" actId="20577"/>
          <ac:spMkLst>
            <pc:docMk/>
            <pc:sldMk cId="3661305216" sldId="295"/>
            <ac:spMk id="2" creationId="{8D80DF57-F49A-5C45-C906-B02383A95CAC}"/>
          </ac:spMkLst>
        </pc:spChg>
        <pc:spChg chg="mod">
          <ac:chgData name="Straight, Brandon - Faculty" userId="acd7c775-228e-4bdd-b8b2-77b20c348421" providerId="ADAL" clId="{28D30438-EE8F-C34F-B1BA-1629ADFAE01C}" dt="2025-01-28T15:47:57.684" v="447"/>
          <ac:spMkLst>
            <pc:docMk/>
            <pc:sldMk cId="3661305216" sldId="295"/>
            <ac:spMk id="3" creationId="{A3A1E849-DD4E-1CFE-B40A-99D5230AC337}"/>
          </ac:spMkLst>
        </pc:spChg>
      </pc:sldChg>
      <pc:sldChg chg="modSp new mod">
        <pc:chgData name="Straight, Brandon - Faculty" userId="acd7c775-228e-4bdd-b8b2-77b20c348421" providerId="ADAL" clId="{28D30438-EE8F-C34F-B1BA-1629ADFAE01C}" dt="2025-01-28T15:47:53.805" v="446"/>
        <pc:sldMkLst>
          <pc:docMk/>
          <pc:sldMk cId="2906983907" sldId="296"/>
        </pc:sldMkLst>
        <pc:spChg chg="mod">
          <ac:chgData name="Straight, Brandon - Faculty" userId="acd7c775-228e-4bdd-b8b2-77b20c348421" providerId="ADAL" clId="{28D30438-EE8F-C34F-B1BA-1629ADFAE01C}" dt="2025-01-28T15:47:53.805" v="446"/>
          <ac:spMkLst>
            <pc:docMk/>
            <pc:sldMk cId="2906983907" sldId="296"/>
            <ac:spMk id="2" creationId="{80FD63EE-9DB7-BFEC-7FA4-01912E7F3D4C}"/>
          </ac:spMkLst>
        </pc:spChg>
        <pc:spChg chg="mod">
          <ac:chgData name="Straight, Brandon - Faculty" userId="acd7c775-228e-4bdd-b8b2-77b20c348421" providerId="ADAL" clId="{28D30438-EE8F-C34F-B1BA-1629ADFAE01C}" dt="2025-01-28T15:47:48.414" v="427"/>
          <ac:spMkLst>
            <pc:docMk/>
            <pc:sldMk cId="2906983907" sldId="296"/>
            <ac:spMk id="3" creationId="{02C25782-8A77-811F-6F55-D384DAF2B27D}"/>
          </ac:spMkLst>
        </pc:spChg>
      </pc:sldChg>
      <pc:sldChg chg="modSp new mod">
        <pc:chgData name="Straight, Brandon - Faculty" userId="acd7c775-228e-4bdd-b8b2-77b20c348421" providerId="ADAL" clId="{28D30438-EE8F-C34F-B1BA-1629ADFAE01C}" dt="2025-01-29T14:37:08.772" v="521" actId="27636"/>
        <pc:sldMkLst>
          <pc:docMk/>
          <pc:sldMk cId="4159619597" sldId="297"/>
        </pc:sldMkLst>
        <pc:spChg chg="mod">
          <ac:chgData name="Straight, Brandon - Faculty" userId="acd7c775-228e-4bdd-b8b2-77b20c348421" providerId="ADAL" clId="{28D30438-EE8F-C34F-B1BA-1629ADFAE01C}" dt="2025-01-29T14:34:40.325" v="477" actId="20577"/>
          <ac:spMkLst>
            <pc:docMk/>
            <pc:sldMk cId="4159619597" sldId="297"/>
            <ac:spMk id="2" creationId="{4F914540-AF55-36C3-450F-34E2EB6267D6}"/>
          </ac:spMkLst>
        </pc:spChg>
        <pc:spChg chg="mod">
          <ac:chgData name="Straight, Brandon - Faculty" userId="acd7c775-228e-4bdd-b8b2-77b20c348421" providerId="ADAL" clId="{28D30438-EE8F-C34F-B1BA-1629ADFAE01C}" dt="2025-01-29T14:37:08.772" v="521" actId="27636"/>
          <ac:spMkLst>
            <pc:docMk/>
            <pc:sldMk cId="4159619597" sldId="297"/>
            <ac:spMk id="3" creationId="{82248F1A-3951-94D3-CF44-5E838C682B59}"/>
          </ac:spMkLst>
        </pc:spChg>
      </pc:sldChg>
    </pc:docChg>
  </pc:docChgLst>
  <pc:docChgLst>
    <pc:chgData name="Straight, Brandon - Faculty" userId="acd7c775-228e-4bdd-b8b2-77b20c348421" providerId="ADAL" clId="{B3A7EC61-9F45-414A-8F70-66D1BA0C1C03}"/>
    <pc:docChg chg="undo custSel addSld delSld modSld">
      <pc:chgData name="Straight, Brandon - Faculty" userId="acd7c775-228e-4bdd-b8b2-77b20c348421" providerId="ADAL" clId="{B3A7EC61-9F45-414A-8F70-66D1BA0C1C03}" dt="2023-12-15T17:04:01.813" v="111" actId="20577"/>
      <pc:docMkLst>
        <pc:docMk/>
      </pc:docMkLst>
      <pc:sldChg chg="modSp mod">
        <pc:chgData name="Straight, Brandon - Faculty" userId="acd7c775-228e-4bdd-b8b2-77b20c348421" providerId="ADAL" clId="{B3A7EC61-9F45-414A-8F70-66D1BA0C1C03}" dt="2023-12-15T17:04:01.813" v="111" actId="20577"/>
        <pc:sldMkLst>
          <pc:docMk/>
          <pc:sldMk cId="268674838" sldId="256"/>
        </pc:sldMkLst>
      </pc:sldChg>
      <pc:sldChg chg="modSp mod">
        <pc:chgData name="Straight, Brandon - Faculty" userId="acd7c775-228e-4bdd-b8b2-77b20c348421" providerId="ADAL" clId="{B3A7EC61-9F45-414A-8F70-66D1BA0C1C03}" dt="2023-12-15T16:10:05.312" v="10" actId="20577"/>
        <pc:sldMkLst>
          <pc:docMk/>
          <pc:sldMk cId="680499217" sldId="258"/>
        </pc:sldMkLst>
      </pc:sldChg>
      <pc:sldChg chg="modSp mod">
        <pc:chgData name="Straight, Brandon - Faculty" userId="acd7c775-228e-4bdd-b8b2-77b20c348421" providerId="ADAL" clId="{B3A7EC61-9F45-414A-8F70-66D1BA0C1C03}" dt="2023-12-15T16:13:42.169" v="21" actId="20577"/>
        <pc:sldMkLst>
          <pc:docMk/>
          <pc:sldMk cId="3621553294" sldId="260"/>
        </pc:sldMkLst>
      </pc:sldChg>
      <pc:sldChg chg="modNotesTx">
        <pc:chgData name="Straight, Brandon - Faculty" userId="acd7c775-228e-4bdd-b8b2-77b20c348421" providerId="ADAL" clId="{B3A7EC61-9F45-414A-8F70-66D1BA0C1C03}" dt="2023-12-15T16:17:56.437" v="42" actId="20577"/>
        <pc:sldMkLst>
          <pc:docMk/>
          <pc:sldMk cId="531872658" sldId="262"/>
        </pc:sldMkLst>
      </pc:sldChg>
      <pc:sldChg chg="addSp delSp modSp add mod setBg">
        <pc:chgData name="Straight, Brandon - Faculty" userId="acd7c775-228e-4bdd-b8b2-77b20c348421" providerId="ADAL" clId="{B3A7EC61-9F45-414A-8F70-66D1BA0C1C03}" dt="2023-12-15T16:27:57.201" v="80" actId="26606"/>
        <pc:sldMkLst>
          <pc:docMk/>
          <pc:sldMk cId="544467652" sldId="265"/>
        </pc:sldMkLst>
      </pc:sldChg>
      <pc:sldChg chg="modSp add del mod">
        <pc:chgData name="Straight, Brandon - Faculty" userId="acd7c775-228e-4bdd-b8b2-77b20c348421" providerId="ADAL" clId="{B3A7EC61-9F45-414A-8F70-66D1BA0C1C03}" dt="2023-12-15T16:27:39.700" v="76" actId="2696"/>
        <pc:sldMkLst>
          <pc:docMk/>
          <pc:sldMk cId="638630439" sldId="267"/>
        </pc:sldMkLst>
      </pc:sldChg>
      <pc:sldChg chg="modSp add mod">
        <pc:chgData name="Straight, Brandon - Faculty" userId="acd7c775-228e-4bdd-b8b2-77b20c348421" providerId="ADAL" clId="{B3A7EC61-9F45-414A-8F70-66D1BA0C1C03}" dt="2023-12-15T16:30:14.758" v="94" actId="1076"/>
        <pc:sldMkLst>
          <pc:docMk/>
          <pc:sldMk cId="1114435159" sldId="268"/>
        </pc:sldMkLst>
      </pc:sldChg>
      <pc:sldChg chg="modSp add mod">
        <pc:chgData name="Straight, Brandon - Faculty" userId="acd7c775-228e-4bdd-b8b2-77b20c348421" providerId="ADAL" clId="{B3A7EC61-9F45-414A-8F70-66D1BA0C1C03}" dt="2023-12-15T16:07:55.619" v="7" actId="27636"/>
        <pc:sldMkLst>
          <pc:docMk/>
          <pc:sldMk cId="210007771" sldId="269"/>
        </pc:sldMkLst>
      </pc:sldChg>
      <pc:sldChg chg="modSp add mod">
        <pc:chgData name="Straight, Brandon - Faculty" userId="acd7c775-228e-4bdd-b8b2-77b20c348421" providerId="ADAL" clId="{B3A7EC61-9F45-414A-8F70-66D1BA0C1C03}" dt="2023-12-15T16:22:11.856" v="54" actId="1076"/>
        <pc:sldMkLst>
          <pc:docMk/>
          <pc:sldMk cId="193777633" sldId="270"/>
        </pc:sldMkLst>
      </pc:sldChg>
      <pc:sldChg chg="addSp delSp modSp add mod">
        <pc:chgData name="Straight, Brandon - Faculty" userId="acd7c775-228e-4bdd-b8b2-77b20c348421" providerId="ADAL" clId="{B3A7EC61-9F45-414A-8F70-66D1BA0C1C03}" dt="2023-12-15T16:31:43.942" v="108" actId="12"/>
        <pc:sldMkLst>
          <pc:docMk/>
          <pc:sldMk cId="1090854969" sldId="272"/>
        </pc:sldMkLst>
      </pc:sldChg>
      <pc:sldChg chg="add">
        <pc:chgData name="Straight, Brandon - Faculty" userId="acd7c775-228e-4bdd-b8b2-77b20c348421" providerId="ADAL" clId="{B3A7EC61-9F45-414A-8F70-66D1BA0C1C03}" dt="2023-12-15T16:07:55.452" v="0"/>
        <pc:sldMkLst>
          <pc:docMk/>
          <pc:sldMk cId="307301088" sldId="273"/>
        </pc:sldMkLst>
      </pc:sldChg>
      <pc:sldChg chg="addSp delSp modSp add mod setBg">
        <pc:chgData name="Straight, Brandon - Faculty" userId="acd7c775-228e-4bdd-b8b2-77b20c348421" providerId="ADAL" clId="{B3A7EC61-9F45-414A-8F70-66D1BA0C1C03}" dt="2023-12-15T16:25:24.053" v="68" actId="26606"/>
        <pc:sldMkLst>
          <pc:docMk/>
          <pc:sldMk cId="1376159396" sldId="274"/>
        </pc:sldMkLst>
      </pc:sldChg>
      <pc:sldChg chg="addSp delSp modSp add mod setBg">
        <pc:chgData name="Straight, Brandon - Faculty" userId="acd7c775-228e-4bdd-b8b2-77b20c348421" providerId="ADAL" clId="{B3A7EC61-9F45-414A-8F70-66D1BA0C1C03}" dt="2023-12-15T16:28:52.277" v="86" actId="26606"/>
        <pc:sldMkLst>
          <pc:docMk/>
          <pc:sldMk cId="847068173" sldId="275"/>
        </pc:sldMkLst>
      </pc:sldChg>
      <pc:sldChg chg="add">
        <pc:chgData name="Straight, Brandon - Faculty" userId="acd7c775-228e-4bdd-b8b2-77b20c348421" providerId="ADAL" clId="{B3A7EC61-9F45-414A-8F70-66D1BA0C1C03}" dt="2023-12-15T16:07:55.452" v="0"/>
        <pc:sldMkLst>
          <pc:docMk/>
          <pc:sldMk cId="497239518" sldId="276"/>
        </pc:sldMkLst>
      </pc:sldChg>
      <pc:sldChg chg="add del">
        <pc:chgData name="Straight, Brandon - Faculty" userId="acd7c775-228e-4bdd-b8b2-77b20c348421" providerId="ADAL" clId="{B3A7EC61-9F45-414A-8F70-66D1BA0C1C03}" dt="2023-12-15T16:30:00.144" v="90" actId="2696"/>
        <pc:sldMkLst>
          <pc:docMk/>
          <pc:sldMk cId="3630437638" sldId="277"/>
        </pc:sldMkLst>
      </pc:sldChg>
      <pc:sldChg chg="add">
        <pc:chgData name="Straight, Brandon - Faculty" userId="acd7c775-228e-4bdd-b8b2-77b20c348421" providerId="ADAL" clId="{B3A7EC61-9F45-414A-8F70-66D1BA0C1C03}" dt="2023-12-15T16:07:55.452" v="0"/>
        <pc:sldMkLst>
          <pc:docMk/>
          <pc:sldMk cId="575363828" sldId="278"/>
        </pc:sldMkLst>
      </pc:sldChg>
      <pc:sldChg chg="add">
        <pc:chgData name="Straight, Brandon - Faculty" userId="acd7c775-228e-4bdd-b8b2-77b20c348421" providerId="ADAL" clId="{B3A7EC61-9F45-414A-8F70-66D1BA0C1C03}" dt="2023-12-15T16:07:55.452" v="0"/>
        <pc:sldMkLst>
          <pc:docMk/>
          <pc:sldMk cId="3002942649" sldId="287"/>
        </pc:sldMkLst>
      </pc:sldChg>
      <pc:sldChg chg="add del">
        <pc:chgData name="Straight, Brandon - Faculty" userId="acd7c775-228e-4bdd-b8b2-77b20c348421" providerId="ADAL" clId="{B3A7EC61-9F45-414A-8F70-66D1BA0C1C03}" dt="2023-12-15T16:32:29.247" v="109" actId="2696"/>
        <pc:sldMkLst>
          <pc:docMk/>
          <pc:sldMk cId="742445221" sldId="288"/>
        </pc:sldMkLst>
      </pc:sldChg>
      <pc:sldChg chg="addSp delSp modSp add mod setBg modNotesTx">
        <pc:chgData name="Straight, Brandon - Faculty" userId="acd7c775-228e-4bdd-b8b2-77b20c348421" providerId="ADAL" clId="{B3A7EC61-9F45-414A-8F70-66D1BA0C1C03}" dt="2023-12-15T16:27:47.315" v="79" actId="26606"/>
        <pc:sldMkLst>
          <pc:docMk/>
          <pc:sldMk cId="1732423932" sldId="289"/>
        </pc:sldMkLst>
      </pc:sldChg>
      <pc:sldChg chg="modSp add mod">
        <pc:chgData name="Straight, Brandon - Faculty" userId="acd7c775-228e-4bdd-b8b2-77b20c348421" providerId="ADAL" clId="{B3A7EC61-9F45-414A-8F70-66D1BA0C1C03}" dt="2023-12-15T16:07:55.566" v="4" actId="27636"/>
        <pc:sldMkLst>
          <pc:docMk/>
          <pc:sldMk cId="712090382" sldId="290"/>
        </pc:sldMkLst>
      </pc:sldChg>
      <pc:sldChg chg="addSp delSp modSp add mod setBg">
        <pc:chgData name="Straight, Brandon - Faculty" userId="acd7c775-228e-4bdd-b8b2-77b20c348421" providerId="ADAL" clId="{B3A7EC61-9F45-414A-8F70-66D1BA0C1C03}" dt="2023-12-15T16:29:53.151" v="89" actId="26606"/>
        <pc:sldMkLst>
          <pc:docMk/>
          <pc:sldMk cId="597093705" sldId="291"/>
        </pc:sldMkLst>
      </pc:sldChg>
      <pc:sldChg chg="add">
        <pc:chgData name="Straight, Brandon - Faculty" userId="acd7c775-228e-4bdd-b8b2-77b20c348421" providerId="ADAL" clId="{B3A7EC61-9F45-414A-8F70-66D1BA0C1C03}" dt="2023-12-15T16:07:55.452" v="0"/>
        <pc:sldMkLst>
          <pc:docMk/>
          <pc:sldMk cId="868761370" sldId="29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2AE102-85CD-435F-8CB2-D8D5EF1324F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05D0AF-CD1F-4DA1-BBA3-2E692BD61032}">
      <dgm:prSet/>
      <dgm:spPr/>
      <dgm:t>
        <a:bodyPr/>
        <a:lstStyle/>
        <a:p>
          <a:pPr>
            <a:defRPr b="1"/>
          </a:pPr>
          <a:r>
            <a:rPr lang="en-US"/>
            <a:t>Hearing </a:t>
          </a:r>
        </a:p>
      </dgm:t>
    </dgm:pt>
    <dgm:pt modelId="{160ED2FC-EFA3-4D71-87F5-935A66C81270}" type="parTrans" cxnId="{E24445BC-4BF4-4C91-9AAE-C4984396DB7F}">
      <dgm:prSet/>
      <dgm:spPr/>
      <dgm:t>
        <a:bodyPr/>
        <a:lstStyle/>
        <a:p>
          <a:endParaRPr lang="en-US"/>
        </a:p>
      </dgm:t>
    </dgm:pt>
    <dgm:pt modelId="{C0CCA522-80C7-4BBA-9C02-47B828B9F3BF}" type="sibTrans" cxnId="{E24445BC-4BF4-4C91-9AAE-C4984396DB7F}">
      <dgm:prSet/>
      <dgm:spPr/>
      <dgm:t>
        <a:bodyPr/>
        <a:lstStyle/>
        <a:p>
          <a:endParaRPr lang="en-US"/>
        </a:p>
      </dgm:t>
    </dgm:pt>
    <dgm:pt modelId="{DB391FC7-9EDE-454D-AFA8-C3B62C60E0AE}">
      <dgm:prSet/>
      <dgm:spPr/>
      <dgm:t>
        <a:bodyPr/>
        <a:lstStyle/>
        <a:p>
          <a:r>
            <a:rPr lang="en-US"/>
            <a:t>A person must choose to listen</a:t>
          </a:r>
        </a:p>
      </dgm:t>
    </dgm:pt>
    <dgm:pt modelId="{550C839E-FF3B-4A7D-87CA-ADF8F0852F70}" type="parTrans" cxnId="{D23EDFD0-B6DF-4932-8E52-24B582AADD73}">
      <dgm:prSet/>
      <dgm:spPr/>
      <dgm:t>
        <a:bodyPr/>
        <a:lstStyle/>
        <a:p>
          <a:endParaRPr lang="en-US"/>
        </a:p>
      </dgm:t>
    </dgm:pt>
    <dgm:pt modelId="{EB8CB298-69FE-4D0B-83FF-22D96C5CC29F}" type="sibTrans" cxnId="{D23EDFD0-B6DF-4932-8E52-24B582AADD73}">
      <dgm:prSet/>
      <dgm:spPr/>
      <dgm:t>
        <a:bodyPr/>
        <a:lstStyle/>
        <a:p>
          <a:endParaRPr lang="en-US"/>
        </a:p>
      </dgm:t>
    </dgm:pt>
    <dgm:pt modelId="{0D6F1B41-1791-4EB7-8250-CCA00E4F2F1C}">
      <dgm:prSet/>
      <dgm:spPr/>
      <dgm:t>
        <a:bodyPr/>
        <a:lstStyle/>
        <a:p>
          <a:r>
            <a:rPr lang="en-US"/>
            <a:t>“You hear with your ears, but listen with your brain” (Mintz and Vasile, 2000)</a:t>
          </a:r>
        </a:p>
      </dgm:t>
    </dgm:pt>
    <dgm:pt modelId="{8545BA5C-188D-4316-A065-EFC68057F54E}" type="parTrans" cxnId="{5E9613F9-B453-4D4F-A1BE-0AB9479BAAF7}">
      <dgm:prSet/>
      <dgm:spPr/>
      <dgm:t>
        <a:bodyPr/>
        <a:lstStyle/>
        <a:p>
          <a:endParaRPr lang="en-US"/>
        </a:p>
      </dgm:t>
    </dgm:pt>
    <dgm:pt modelId="{C34A9F00-0E52-4038-B9BD-7ABC65B01183}" type="sibTrans" cxnId="{5E9613F9-B453-4D4F-A1BE-0AB9479BAAF7}">
      <dgm:prSet/>
      <dgm:spPr/>
      <dgm:t>
        <a:bodyPr/>
        <a:lstStyle/>
        <a:p>
          <a:endParaRPr lang="en-US"/>
        </a:p>
      </dgm:t>
    </dgm:pt>
    <dgm:pt modelId="{67FC21C4-585F-4E1F-B75C-DF92EB8EE65A}">
      <dgm:prSet/>
      <dgm:spPr/>
      <dgm:t>
        <a:bodyPr/>
        <a:lstStyle/>
        <a:p>
          <a:pPr>
            <a:defRPr b="1"/>
          </a:pPr>
          <a:r>
            <a:rPr lang="en-US"/>
            <a:t>Attention</a:t>
          </a:r>
        </a:p>
      </dgm:t>
    </dgm:pt>
    <dgm:pt modelId="{3DEF4E4D-2F6D-4583-9684-A2BFCE011BB8}" type="parTrans" cxnId="{B855DFE7-B8D0-48F2-97C1-BE422B1D8547}">
      <dgm:prSet/>
      <dgm:spPr/>
      <dgm:t>
        <a:bodyPr/>
        <a:lstStyle/>
        <a:p>
          <a:endParaRPr lang="en-US"/>
        </a:p>
      </dgm:t>
    </dgm:pt>
    <dgm:pt modelId="{F4241747-1771-44C0-BEF8-23166BF9CAD2}" type="sibTrans" cxnId="{B855DFE7-B8D0-48F2-97C1-BE422B1D8547}">
      <dgm:prSet/>
      <dgm:spPr/>
      <dgm:t>
        <a:bodyPr/>
        <a:lstStyle/>
        <a:p>
          <a:endParaRPr lang="en-US"/>
        </a:p>
      </dgm:t>
    </dgm:pt>
    <dgm:pt modelId="{1C2B4690-0FB1-4730-A35A-EB67CA5ACA50}">
      <dgm:prSet/>
      <dgm:spPr/>
      <dgm:t>
        <a:bodyPr/>
        <a:lstStyle/>
        <a:p>
          <a:r>
            <a:rPr lang="en-US"/>
            <a:t>Selective attention- when a listener focuses on certain stimuli in the environment but filters out others</a:t>
          </a:r>
        </a:p>
      </dgm:t>
    </dgm:pt>
    <dgm:pt modelId="{5A7D0BC3-7683-493A-AD2A-F4D56D094F97}" type="parTrans" cxnId="{18B1C739-915F-4392-847D-DAB9F66E96B6}">
      <dgm:prSet/>
      <dgm:spPr/>
      <dgm:t>
        <a:bodyPr/>
        <a:lstStyle/>
        <a:p>
          <a:endParaRPr lang="en-US"/>
        </a:p>
      </dgm:t>
    </dgm:pt>
    <dgm:pt modelId="{80D940D7-684D-4077-9A05-45CDABCE8DF9}" type="sibTrans" cxnId="{18B1C739-915F-4392-847D-DAB9F66E96B6}">
      <dgm:prSet/>
      <dgm:spPr/>
      <dgm:t>
        <a:bodyPr/>
        <a:lstStyle/>
        <a:p>
          <a:endParaRPr lang="en-US"/>
        </a:p>
      </dgm:t>
    </dgm:pt>
    <dgm:pt modelId="{3FDA742B-E766-4D24-B5E6-9B9EE16C7446}">
      <dgm:prSet/>
      <dgm:spPr/>
      <dgm:t>
        <a:bodyPr/>
        <a:lstStyle/>
        <a:p>
          <a:pPr>
            <a:defRPr b="1"/>
          </a:pPr>
          <a:r>
            <a:rPr lang="en-US"/>
            <a:t>Interpretation</a:t>
          </a:r>
        </a:p>
      </dgm:t>
    </dgm:pt>
    <dgm:pt modelId="{C1712887-F964-4A61-8AE0-D4BFEB2692E5}" type="parTrans" cxnId="{9D63631B-0B68-43AE-82AA-E956EFFBF8AB}">
      <dgm:prSet/>
      <dgm:spPr/>
      <dgm:t>
        <a:bodyPr/>
        <a:lstStyle/>
        <a:p>
          <a:endParaRPr lang="en-US"/>
        </a:p>
      </dgm:t>
    </dgm:pt>
    <dgm:pt modelId="{8822EC87-11FD-471D-B682-30785A32AD50}" type="sibTrans" cxnId="{9D63631B-0B68-43AE-82AA-E956EFFBF8AB}">
      <dgm:prSet/>
      <dgm:spPr/>
      <dgm:t>
        <a:bodyPr/>
        <a:lstStyle/>
        <a:p>
          <a:endParaRPr lang="en-US"/>
        </a:p>
      </dgm:t>
    </dgm:pt>
    <dgm:pt modelId="{6154F567-D06C-4995-8C63-6068FFB9EE5C}">
      <dgm:prSet/>
      <dgm:spPr/>
      <dgm:t>
        <a:bodyPr/>
        <a:lstStyle/>
        <a:p>
          <a:r>
            <a:rPr lang="en-US" dirty="0"/>
            <a:t>To interpret a message is to literally give it meaning</a:t>
          </a:r>
        </a:p>
      </dgm:t>
    </dgm:pt>
    <dgm:pt modelId="{53D9CC6A-97B5-4FD9-9ABC-011C86E1E585}" type="parTrans" cxnId="{BD7D73A4-E962-44B3-A4F5-C0CBEFB8ECE5}">
      <dgm:prSet/>
      <dgm:spPr/>
      <dgm:t>
        <a:bodyPr/>
        <a:lstStyle/>
        <a:p>
          <a:endParaRPr lang="en-US"/>
        </a:p>
      </dgm:t>
    </dgm:pt>
    <dgm:pt modelId="{4BEBED4A-7075-4087-AB14-DA67F60FC31C}" type="sibTrans" cxnId="{BD7D73A4-E962-44B3-A4F5-C0CBEFB8ECE5}">
      <dgm:prSet/>
      <dgm:spPr/>
      <dgm:t>
        <a:bodyPr/>
        <a:lstStyle/>
        <a:p>
          <a:endParaRPr lang="en-US"/>
        </a:p>
      </dgm:t>
    </dgm:pt>
    <dgm:pt modelId="{540EFBC0-04F6-4378-9333-B02E6A567C3A}">
      <dgm:prSet/>
      <dgm:spPr/>
      <dgm:t>
        <a:bodyPr/>
        <a:lstStyle/>
        <a:p>
          <a:pPr>
            <a:defRPr b="1"/>
          </a:pPr>
          <a:r>
            <a:rPr lang="en-US"/>
            <a:t>Understanding </a:t>
          </a:r>
        </a:p>
      </dgm:t>
    </dgm:pt>
    <dgm:pt modelId="{3DD22317-AA82-4DE6-90CB-272EF9B47D63}" type="parTrans" cxnId="{5BC5973D-89E4-4AC6-95BD-338E5CE9256E}">
      <dgm:prSet/>
      <dgm:spPr/>
      <dgm:t>
        <a:bodyPr/>
        <a:lstStyle/>
        <a:p>
          <a:endParaRPr lang="en-US"/>
        </a:p>
      </dgm:t>
    </dgm:pt>
    <dgm:pt modelId="{4D05E8C3-F370-4CB7-8E55-9765BDBABFC3}" type="sibTrans" cxnId="{5BC5973D-89E4-4AC6-95BD-338E5CE9256E}">
      <dgm:prSet/>
      <dgm:spPr/>
      <dgm:t>
        <a:bodyPr/>
        <a:lstStyle/>
        <a:p>
          <a:endParaRPr lang="en-US"/>
        </a:p>
      </dgm:t>
    </dgm:pt>
    <dgm:pt modelId="{83D1A3D0-649F-4925-A4EA-7222104107E8}">
      <dgm:prSet/>
      <dgm:spPr/>
      <dgm:t>
        <a:bodyPr/>
        <a:lstStyle/>
        <a:p>
          <a:r>
            <a:rPr lang="en-US"/>
            <a:t>Recognizing and discerning a speaker's intent </a:t>
          </a:r>
        </a:p>
      </dgm:t>
    </dgm:pt>
    <dgm:pt modelId="{29E8BD7A-5FDC-4396-9607-AFBDD4664651}" type="parTrans" cxnId="{592ECBEC-0C69-45C2-B5AF-E4562A8419D4}">
      <dgm:prSet/>
      <dgm:spPr/>
      <dgm:t>
        <a:bodyPr/>
        <a:lstStyle/>
        <a:p>
          <a:endParaRPr lang="en-US"/>
        </a:p>
      </dgm:t>
    </dgm:pt>
    <dgm:pt modelId="{5F9BCEE1-B94C-458B-A9B1-CC75BE8A7DB7}" type="sibTrans" cxnId="{592ECBEC-0C69-45C2-B5AF-E4562A8419D4}">
      <dgm:prSet/>
      <dgm:spPr/>
      <dgm:t>
        <a:bodyPr/>
        <a:lstStyle/>
        <a:p>
          <a:endParaRPr lang="en-US"/>
        </a:p>
      </dgm:t>
    </dgm:pt>
    <dgm:pt modelId="{4A94EED4-845B-4DF5-998D-3F61F049F925}">
      <dgm:prSet/>
      <dgm:spPr/>
      <dgm:t>
        <a:bodyPr/>
        <a:lstStyle/>
        <a:p>
          <a:pPr>
            <a:defRPr b="1"/>
          </a:pPr>
          <a:r>
            <a:rPr lang="en-US"/>
            <a:t>Resolution</a:t>
          </a:r>
        </a:p>
      </dgm:t>
    </dgm:pt>
    <dgm:pt modelId="{B8CF91E7-4EC7-417E-ADDA-112ECC936BE6}" type="parTrans" cxnId="{09CB2B3E-3C21-4C64-B284-3FF7628945E1}">
      <dgm:prSet/>
      <dgm:spPr/>
      <dgm:t>
        <a:bodyPr/>
        <a:lstStyle/>
        <a:p>
          <a:endParaRPr lang="en-US"/>
        </a:p>
      </dgm:t>
    </dgm:pt>
    <dgm:pt modelId="{1205B0D6-6674-4E7B-9764-3FE419DAF5D6}" type="sibTrans" cxnId="{09CB2B3E-3C21-4C64-B284-3FF7628945E1}">
      <dgm:prSet/>
      <dgm:spPr/>
      <dgm:t>
        <a:bodyPr/>
        <a:lstStyle/>
        <a:p>
          <a:endParaRPr lang="en-US"/>
        </a:p>
      </dgm:t>
    </dgm:pt>
    <dgm:pt modelId="{E3448F49-4D1E-454C-9CB5-F0EBBE6CCDE5}">
      <dgm:prSet/>
      <dgm:spPr/>
      <dgm:t>
        <a:bodyPr/>
        <a:lstStyle/>
        <a:p>
          <a:r>
            <a:rPr lang="en-US"/>
            <a:t>Deciding what to do with the message</a:t>
          </a:r>
        </a:p>
      </dgm:t>
    </dgm:pt>
    <dgm:pt modelId="{7C243959-2D67-4A5B-B966-3BDB15B51E82}" type="parTrans" cxnId="{9804E4D7-AE5C-45C9-B5B4-6A2DE4BC1B14}">
      <dgm:prSet/>
      <dgm:spPr/>
      <dgm:t>
        <a:bodyPr/>
        <a:lstStyle/>
        <a:p>
          <a:endParaRPr lang="en-US"/>
        </a:p>
      </dgm:t>
    </dgm:pt>
    <dgm:pt modelId="{1F5049E3-C8B1-4AFB-90B8-1089B80BA959}" type="sibTrans" cxnId="{9804E4D7-AE5C-45C9-B5B4-6A2DE4BC1B14}">
      <dgm:prSet/>
      <dgm:spPr/>
      <dgm:t>
        <a:bodyPr/>
        <a:lstStyle/>
        <a:p>
          <a:endParaRPr lang="en-US"/>
        </a:p>
      </dgm:t>
    </dgm:pt>
    <dgm:pt modelId="{7FDA6439-9D45-4EEF-8BA6-CA9BA6A43CB5}" type="pres">
      <dgm:prSet presAssocID="{6F2AE102-85CD-435F-8CB2-D8D5EF1324FD}" presName="root" presStyleCnt="0">
        <dgm:presLayoutVars>
          <dgm:dir/>
          <dgm:resizeHandles val="exact"/>
        </dgm:presLayoutVars>
      </dgm:prSet>
      <dgm:spPr/>
    </dgm:pt>
    <dgm:pt modelId="{F2B1935A-CF13-4616-9CC4-E1414142CFD0}" type="pres">
      <dgm:prSet presAssocID="{2B05D0AF-CD1F-4DA1-BBA3-2E692BD61032}" presName="compNode" presStyleCnt="0"/>
      <dgm:spPr/>
    </dgm:pt>
    <dgm:pt modelId="{21C21DA1-A1C8-4F8E-9EEA-9966A11F1186}" type="pres">
      <dgm:prSet presAssocID="{2B05D0AF-CD1F-4DA1-BBA3-2E692BD6103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C55EE4DA-44BA-4BC5-9869-0FA39CDB30FD}" type="pres">
      <dgm:prSet presAssocID="{2B05D0AF-CD1F-4DA1-BBA3-2E692BD61032}" presName="iconSpace" presStyleCnt="0"/>
      <dgm:spPr/>
    </dgm:pt>
    <dgm:pt modelId="{FC6AC19D-ED77-4A0D-9A79-9A4BB0039AB1}" type="pres">
      <dgm:prSet presAssocID="{2B05D0AF-CD1F-4DA1-BBA3-2E692BD61032}" presName="parTx" presStyleLbl="revTx" presStyleIdx="0" presStyleCnt="10">
        <dgm:presLayoutVars>
          <dgm:chMax val="0"/>
          <dgm:chPref val="0"/>
        </dgm:presLayoutVars>
      </dgm:prSet>
      <dgm:spPr/>
    </dgm:pt>
    <dgm:pt modelId="{D3A9380A-0563-4BFC-BF4D-9BBCB81337F9}" type="pres">
      <dgm:prSet presAssocID="{2B05D0AF-CD1F-4DA1-BBA3-2E692BD61032}" presName="txSpace" presStyleCnt="0"/>
      <dgm:spPr/>
    </dgm:pt>
    <dgm:pt modelId="{10DBC594-32B8-4068-B9DB-2547158CD7E5}" type="pres">
      <dgm:prSet presAssocID="{2B05D0AF-CD1F-4DA1-BBA3-2E692BD61032}" presName="desTx" presStyleLbl="revTx" presStyleIdx="1" presStyleCnt="10">
        <dgm:presLayoutVars/>
      </dgm:prSet>
      <dgm:spPr/>
    </dgm:pt>
    <dgm:pt modelId="{1368D2C2-3130-4DB5-810A-24D723A9CBBC}" type="pres">
      <dgm:prSet presAssocID="{C0CCA522-80C7-4BBA-9C02-47B828B9F3BF}" presName="sibTrans" presStyleCnt="0"/>
      <dgm:spPr/>
    </dgm:pt>
    <dgm:pt modelId="{13B58719-1840-40DC-9718-9E4A3454E284}" type="pres">
      <dgm:prSet presAssocID="{67FC21C4-585F-4E1F-B75C-DF92EB8EE65A}" presName="compNode" presStyleCnt="0"/>
      <dgm:spPr/>
    </dgm:pt>
    <dgm:pt modelId="{CD2DD51A-4C36-437F-B9B8-084E84F1E6E6}" type="pres">
      <dgm:prSet presAssocID="{67FC21C4-585F-4E1F-B75C-DF92EB8EE65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73191DD-4928-44BA-96FD-B6A66E6AC16B}" type="pres">
      <dgm:prSet presAssocID="{67FC21C4-585F-4E1F-B75C-DF92EB8EE65A}" presName="iconSpace" presStyleCnt="0"/>
      <dgm:spPr/>
    </dgm:pt>
    <dgm:pt modelId="{26F0DBCF-48F4-4418-AEBF-087281AB45AF}" type="pres">
      <dgm:prSet presAssocID="{67FC21C4-585F-4E1F-B75C-DF92EB8EE65A}" presName="parTx" presStyleLbl="revTx" presStyleIdx="2" presStyleCnt="10">
        <dgm:presLayoutVars>
          <dgm:chMax val="0"/>
          <dgm:chPref val="0"/>
        </dgm:presLayoutVars>
      </dgm:prSet>
      <dgm:spPr/>
    </dgm:pt>
    <dgm:pt modelId="{E93383B9-D2C3-4FC6-A6A4-83829806CAFC}" type="pres">
      <dgm:prSet presAssocID="{67FC21C4-585F-4E1F-B75C-DF92EB8EE65A}" presName="txSpace" presStyleCnt="0"/>
      <dgm:spPr/>
    </dgm:pt>
    <dgm:pt modelId="{BE4EDFC8-C5CA-4910-8E42-CD0AD464615E}" type="pres">
      <dgm:prSet presAssocID="{67FC21C4-585F-4E1F-B75C-DF92EB8EE65A}" presName="desTx" presStyleLbl="revTx" presStyleIdx="3" presStyleCnt="10">
        <dgm:presLayoutVars/>
      </dgm:prSet>
      <dgm:spPr/>
    </dgm:pt>
    <dgm:pt modelId="{918538DE-8218-4E36-81A8-6075C5859A72}" type="pres">
      <dgm:prSet presAssocID="{F4241747-1771-44C0-BEF8-23166BF9CAD2}" presName="sibTrans" presStyleCnt="0"/>
      <dgm:spPr/>
    </dgm:pt>
    <dgm:pt modelId="{9AC7BA7C-017C-4C8F-B41B-2CA702A81B76}" type="pres">
      <dgm:prSet presAssocID="{3FDA742B-E766-4D24-B5E6-9B9EE16C7446}" presName="compNode" presStyleCnt="0"/>
      <dgm:spPr/>
    </dgm:pt>
    <dgm:pt modelId="{6AFE03AD-510B-459B-A72D-9E987D7DD6D3}" type="pres">
      <dgm:prSet presAssocID="{3FDA742B-E766-4D24-B5E6-9B9EE16C744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5D8601B-0D6C-428D-B00F-C94D38DF31C5}" type="pres">
      <dgm:prSet presAssocID="{3FDA742B-E766-4D24-B5E6-9B9EE16C7446}" presName="iconSpace" presStyleCnt="0"/>
      <dgm:spPr/>
    </dgm:pt>
    <dgm:pt modelId="{9479EDC5-ECAE-469E-9620-00EB4A2573BD}" type="pres">
      <dgm:prSet presAssocID="{3FDA742B-E766-4D24-B5E6-9B9EE16C7446}" presName="parTx" presStyleLbl="revTx" presStyleIdx="4" presStyleCnt="10">
        <dgm:presLayoutVars>
          <dgm:chMax val="0"/>
          <dgm:chPref val="0"/>
        </dgm:presLayoutVars>
      </dgm:prSet>
      <dgm:spPr/>
    </dgm:pt>
    <dgm:pt modelId="{F4158CC5-67E1-46BB-98AA-6B5F978089D7}" type="pres">
      <dgm:prSet presAssocID="{3FDA742B-E766-4D24-B5E6-9B9EE16C7446}" presName="txSpace" presStyleCnt="0"/>
      <dgm:spPr/>
    </dgm:pt>
    <dgm:pt modelId="{14ADEDF1-51BE-4D93-B98E-055DCFC5A466}" type="pres">
      <dgm:prSet presAssocID="{3FDA742B-E766-4D24-B5E6-9B9EE16C7446}" presName="desTx" presStyleLbl="revTx" presStyleIdx="5" presStyleCnt="10">
        <dgm:presLayoutVars/>
      </dgm:prSet>
      <dgm:spPr/>
    </dgm:pt>
    <dgm:pt modelId="{B7E81B04-2E58-4F88-9594-F53805161B04}" type="pres">
      <dgm:prSet presAssocID="{8822EC87-11FD-471D-B682-30785A32AD50}" presName="sibTrans" presStyleCnt="0"/>
      <dgm:spPr/>
    </dgm:pt>
    <dgm:pt modelId="{A7E53DA0-F354-4D6A-BE1C-13296E83B46C}" type="pres">
      <dgm:prSet presAssocID="{540EFBC0-04F6-4378-9333-B02E6A567C3A}" presName="compNode" presStyleCnt="0"/>
      <dgm:spPr/>
    </dgm:pt>
    <dgm:pt modelId="{950973B3-E829-4F81-A6A2-B69453F8CEE0}" type="pres">
      <dgm:prSet presAssocID="{540EFBC0-04F6-4378-9333-B02E6A567C3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CCCB6FC8-3156-4AA3-B8AF-598D186EEBBC}" type="pres">
      <dgm:prSet presAssocID="{540EFBC0-04F6-4378-9333-B02E6A567C3A}" presName="iconSpace" presStyleCnt="0"/>
      <dgm:spPr/>
    </dgm:pt>
    <dgm:pt modelId="{26543013-E9FE-45C8-B6DC-CBEB6DBD7597}" type="pres">
      <dgm:prSet presAssocID="{540EFBC0-04F6-4378-9333-B02E6A567C3A}" presName="parTx" presStyleLbl="revTx" presStyleIdx="6" presStyleCnt="10">
        <dgm:presLayoutVars>
          <dgm:chMax val="0"/>
          <dgm:chPref val="0"/>
        </dgm:presLayoutVars>
      </dgm:prSet>
      <dgm:spPr/>
    </dgm:pt>
    <dgm:pt modelId="{593D453E-6614-4424-9B44-0966FA41DFCA}" type="pres">
      <dgm:prSet presAssocID="{540EFBC0-04F6-4378-9333-B02E6A567C3A}" presName="txSpace" presStyleCnt="0"/>
      <dgm:spPr/>
    </dgm:pt>
    <dgm:pt modelId="{481A251A-7AEE-45C8-8265-7BB59BD4B0D1}" type="pres">
      <dgm:prSet presAssocID="{540EFBC0-04F6-4378-9333-B02E6A567C3A}" presName="desTx" presStyleLbl="revTx" presStyleIdx="7" presStyleCnt="10">
        <dgm:presLayoutVars/>
      </dgm:prSet>
      <dgm:spPr/>
    </dgm:pt>
    <dgm:pt modelId="{A5A61CB8-63EC-4896-8633-25FF8C89510F}" type="pres">
      <dgm:prSet presAssocID="{4D05E8C3-F370-4CB7-8E55-9765BDBABFC3}" presName="sibTrans" presStyleCnt="0"/>
      <dgm:spPr/>
    </dgm:pt>
    <dgm:pt modelId="{0075AED2-F567-44B3-9DEF-4D2E292781F8}" type="pres">
      <dgm:prSet presAssocID="{4A94EED4-845B-4DF5-998D-3F61F049F925}" presName="compNode" presStyleCnt="0"/>
      <dgm:spPr/>
    </dgm:pt>
    <dgm:pt modelId="{C9885AC6-0468-4E0D-9459-D64E81490558}" type="pres">
      <dgm:prSet presAssocID="{4A94EED4-845B-4DF5-998D-3F61F049F92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77642593-651F-433C-984F-81A7467D9C02}" type="pres">
      <dgm:prSet presAssocID="{4A94EED4-845B-4DF5-998D-3F61F049F925}" presName="iconSpace" presStyleCnt="0"/>
      <dgm:spPr/>
    </dgm:pt>
    <dgm:pt modelId="{E05A0F19-EF6B-48DF-B7F2-8165063F0F34}" type="pres">
      <dgm:prSet presAssocID="{4A94EED4-845B-4DF5-998D-3F61F049F925}" presName="parTx" presStyleLbl="revTx" presStyleIdx="8" presStyleCnt="10">
        <dgm:presLayoutVars>
          <dgm:chMax val="0"/>
          <dgm:chPref val="0"/>
        </dgm:presLayoutVars>
      </dgm:prSet>
      <dgm:spPr/>
    </dgm:pt>
    <dgm:pt modelId="{40F41DBF-5E83-4957-A5B4-0EBA10A5B337}" type="pres">
      <dgm:prSet presAssocID="{4A94EED4-845B-4DF5-998D-3F61F049F925}" presName="txSpace" presStyleCnt="0"/>
      <dgm:spPr/>
    </dgm:pt>
    <dgm:pt modelId="{22F56EBD-A095-4299-8FF3-3722AA5BB831}" type="pres">
      <dgm:prSet presAssocID="{4A94EED4-845B-4DF5-998D-3F61F049F925}" presName="desTx" presStyleLbl="revTx" presStyleIdx="9" presStyleCnt="10">
        <dgm:presLayoutVars/>
      </dgm:prSet>
      <dgm:spPr/>
    </dgm:pt>
  </dgm:ptLst>
  <dgm:cxnLst>
    <dgm:cxn modelId="{508AFF00-2289-4842-B6B4-323197AE5A67}" type="presOf" srcId="{E3448F49-4D1E-454C-9CB5-F0EBBE6CCDE5}" destId="{22F56EBD-A095-4299-8FF3-3722AA5BB831}" srcOrd="0" destOrd="0" presId="urn:microsoft.com/office/officeart/2018/2/layout/IconLabelDescriptionList"/>
    <dgm:cxn modelId="{B06E050C-AA1F-4ABF-8A70-D5D217C46B03}" type="presOf" srcId="{3FDA742B-E766-4D24-B5E6-9B9EE16C7446}" destId="{9479EDC5-ECAE-469E-9620-00EB4A2573BD}" srcOrd="0" destOrd="0" presId="urn:microsoft.com/office/officeart/2018/2/layout/IconLabelDescriptionList"/>
    <dgm:cxn modelId="{9D63631B-0B68-43AE-82AA-E956EFFBF8AB}" srcId="{6F2AE102-85CD-435F-8CB2-D8D5EF1324FD}" destId="{3FDA742B-E766-4D24-B5E6-9B9EE16C7446}" srcOrd="2" destOrd="0" parTransId="{C1712887-F964-4A61-8AE0-D4BFEB2692E5}" sibTransId="{8822EC87-11FD-471D-B682-30785A32AD50}"/>
    <dgm:cxn modelId="{18B1C739-915F-4392-847D-DAB9F66E96B6}" srcId="{67FC21C4-585F-4E1F-B75C-DF92EB8EE65A}" destId="{1C2B4690-0FB1-4730-A35A-EB67CA5ACA50}" srcOrd="0" destOrd="0" parTransId="{5A7D0BC3-7683-493A-AD2A-F4D56D094F97}" sibTransId="{80D940D7-684D-4077-9A05-45CDABCE8DF9}"/>
    <dgm:cxn modelId="{5BC5973D-89E4-4AC6-95BD-338E5CE9256E}" srcId="{6F2AE102-85CD-435F-8CB2-D8D5EF1324FD}" destId="{540EFBC0-04F6-4378-9333-B02E6A567C3A}" srcOrd="3" destOrd="0" parTransId="{3DD22317-AA82-4DE6-90CB-272EF9B47D63}" sibTransId="{4D05E8C3-F370-4CB7-8E55-9765BDBABFC3}"/>
    <dgm:cxn modelId="{09CB2B3E-3C21-4C64-B284-3FF7628945E1}" srcId="{6F2AE102-85CD-435F-8CB2-D8D5EF1324FD}" destId="{4A94EED4-845B-4DF5-998D-3F61F049F925}" srcOrd="4" destOrd="0" parTransId="{B8CF91E7-4EC7-417E-ADDA-112ECC936BE6}" sibTransId="{1205B0D6-6674-4E7B-9764-3FE419DAF5D6}"/>
    <dgm:cxn modelId="{AF988442-05D0-4662-B413-AA4D261AD83A}" type="presOf" srcId="{0D6F1B41-1791-4EB7-8250-CCA00E4F2F1C}" destId="{10DBC594-32B8-4068-B9DB-2547158CD7E5}" srcOrd="0" destOrd="1" presId="urn:microsoft.com/office/officeart/2018/2/layout/IconLabelDescriptionList"/>
    <dgm:cxn modelId="{3130E66D-1BD3-4650-9126-96F251C6EEC4}" type="presOf" srcId="{83D1A3D0-649F-4925-A4EA-7222104107E8}" destId="{481A251A-7AEE-45C8-8265-7BB59BD4B0D1}" srcOrd="0" destOrd="0" presId="urn:microsoft.com/office/officeart/2018/2/layout/IconLabelDescriptionList"/>
    <dgm:cxn modelId="{9F1B6C89-C42C-4465-8F31-131C088986B4}" type="presOf" srcId="{6154F567-D06C-4995-8C63-6068FFB9EE5C}" destId="{14ADEDF1-51BE-4D93-B98E-055DCFC5A466}" srcOrd="0" destOrd="0" presId="urn:microsoft.com/office/officeart/2018/2/layout/IconLabelDescriptionList"/>
    <dgm:cxn modelId="{BD7D73A4-E962-44B3-A4F5-C0CBEFB8ECE5}" srcId="{3FDA742B-E766-4D24-B5E6-9B9EE16C7446}" destId="{6154F567-D06C-4995-8C63-6068FFB9EE5C}" srcOrd="0" destOrd="0" parTransId="{53D9CC6A-97B5-4FD9-9ABC-011C86E1E585}" sibTransId="{4BEBED4A-7075-4087-AB14-DA67F60FC31C}"/>
    <dgm:cxn modelId="{E24445BC-4BF4-4C91-9AAE-C4984396DB7F}" srcId="{6F2AE102-85CD-435F-8CB2-D8D5EF1324FD}" destId="{2B05D0AF-CD1F-4DA1-BBA3-2E692BD61032}" srcOrd="0" destOrd="0" parTransId="{160ED2FC-EFA3-4D71-87F5-935A66C81270}" sibTransId="{C0CCA522-80C7-4BBA-9C02-47B828B9F3BF}"/>
    <dgm:cxn modelId="{6B8BC3C0-83FE-407D-AC70-90E46C280272}" type="presOf" srcId="{DB391FC7-9EDE-454D-AFA8-C3B62C60E0AE}" destId="{10DBC594-32B8-4068-B9DB-2547158CD7E5}" srcOrd="0" destOrd="0" presId="urn:microsoft.com/office/officeart/2018/2/layout/IconLabelDescriptionList"/>
    <dgm:cxn modelId="{73DC56C1-3A9F-4706-B2BD-37513820D8EF}" type="presOf" srcId="{1C2B4690-0FB1-4730-A35A-EB67CA5ACA50}" destId="{BE4EDFC8-C5CA-4910-8E42-CD0AD464615E}" srcOrd="0" destOrd="0" presId="urn:microsoft.com/office/officeart/2018/2/layout/IconLabelDescriptionList"/>
    <dgm:cxn modelId="{C99117CB-D5AA-40D0-83F5-E1D17C28DF74}" type="presOf" srcId="{67FC21C4-585F-4E1F-B75C-DF92EB8EE65A}" destId="{26F0DBCF-48F4-4418-AEBF-087281AB45AF}" srcOrd="0" destOrd="0" presId="urn:microsoft.com/office/officeart/2018/2/layout/IconLabelDescriptionList"/>
    <dgm:cxn modelId="{CF33E5CF-BC65-4B93-8DEE-3FBA2CC22CA2}" type="presOf" srcId="{6F2AE102-85CD-435F-8CB2-D8D5EF1324FD}" destId="{7FDA6439-9D45-4EEF-8BA6-CA9BA6A43CB5}" srcOrd="0" destOrd="0" presId="urn:microsoft.com/office/officeart/2018/2/layout/IconLabelDescriptionList"/>
    <dgm:cxn modelId="{D23EDFD0-B6DF-4932-8E52-24B582AADD73}" srcId="{2B05D0AF-CD1F-4DA1-BBA3-2E692BD61032}" destId="{DB391FC7-9EDE-454D-AFA8-C3B62C60E0AE}" srcOrd="0" destOrd="0" parTransId="{550C839E-FF3B-4A7D-87CA-ADF8F0852F70}" sibTransId="{EB8CB298-69FE-4D0B-83FF-22D96C5CC29F}"/>
    <dgm:cxn modelId="{9804E4D7-AE5C-45C9-B5B4-6A2DE4BC1B14}" srcId="{4A94EED4-845B-4DF5-998D-3F61F049F925}" destId="{E3448F49-4D1E-454C-9CB5-F0EBBE6CCDE5}" srcOrd="0" destOrd="0" parTransId="{7C243959-2D67-4A5B-B966-3BDB15B51E82}" sibTransId="{1F5049E3-C8B1-4AFB-90B8-1089B80BA959}"/>
    <dgm:cxn modelId="{B855DFE7-B8D0-48F2-97C1-BE422B1D8547}" srcId="{6F2AE102-85CD-435F-8CB2-D8D5EF1324FD}" destId="{67FC21C4-585F-4E1F-B75C-DF92EB8EE65A}" srcOrd="1" destOrd="0" parTransId="{3DEF4E4D-2F6D-4583-9684-A2BFCE011BB8}" sibTransId="{F4241747-1771-44C0-BEF8-23166BF9CAD2}"/>
    <dgm:cxn modelId="{592ECBEC-0C69-45C2-B5AF-E4562A8419D4}" srcId="{540EFBC0-04F6-4378-9333-B02E6A567C3A}" destId="{83D1A3D0-649F-4925-A4EA-7222104107E8}" srcOrd="0" destOrd="0" parTransId="{29E8BD7A-5FDC-4396-9607-AFBDD4664651}" sibTransId="{5F9BCEE1-B94C-458B-A9B1-CC75BE8A7DB7}"/>
    <dgm:cxn modelId="{251E99F7-E1D4-4924-9C96-CBF9983D4986}" type="presOf" srcId="{2B05D0AF-CD1F-4DA1-BBA3-2E692BD61032}" destId="{FC6AC19D-ED77-4A0D-9A79-9A4BB0039AB1}" srcOrd="0" destOrd="0" presId="urn:microsoft.com/office/officeart/2018/2/layout/IconLabelDescriptionList"/>
    <dgm:cxn modelId="{5E9613F9-B453-4D4F-A1BE-0AB9479BAAF7}" srcId="{2B05D0AF-CD1F-4DA1-BBA3-2E692BD61032}" destId="{0D6F1B41-1791-4EB7-8250-CCA00E4F2F1C}" srcOrd="1" destOrd="0" parTransId="{8545BA5C-188D-4316-A065-EFC68057F54E}" sibTransId="{C34A9F00-0E52-4038-B9BD-7ABC65B01183}"/>
    <dgm:cxn modelId="{C889BBFC-5EA5-422C-9C66-39FF079438D5}" type="presOf" srcId="{4A94EED4-845B-4DF5-998D-3F61F049F925}" destId="{E05A0F19-EF6B-48DF-B7F2-8165063F0F34}" srcOrd="0" destOrd="0" presId="urn:microsoft.com/office/officeart/2018/2/layout/IconLabelDescriptionList"/>
    <dgm:cxn modelId="{ED68FCFE-709C-4395-90C4-8C5A68E7D3F7}" type="presOf" srcId="{540EFBC0-04F6-4378-9333-B02E6A567C3A}" destId="{26543013-E9FE-45C8-B6DC-CBEB6DBD7597}" srcOrd="0" destOrd="0" presId="urn:microsoft.com/office/officeart/2018/2/layout/IconLabelDescriptionList"/>
    <dgm:cxn modelId="{3DD9A46E-ABB6-4594-8101-3A077E624E9D}" type="presParOf" srcId="{7FDA6439-9D45-4EEF-8BA6-CA9BA6A43CB5}" destId="{F2B1935A-CF13-4616-9CC4-E1414142CFD0}" srcOrd="0" destOrd="0" presId="urn:microsoft.com/office/officeart/2018/2/layout/IconLabelDescriptionList"/>
    <dgm:cxn modelId="{91F5D763-7C48-47EE-8B77-D974ECE1AC9C}" type="presParOf" srcId="{F2B1935A-CF13-4616-9CC4-E1414142CFD0}" destId="{21C21DA1-A1C8-4F8E-9EEA-9966A11F1186}" srcOrd="0" destOrd="0" presId="urn:microsoft.com/office/officeart/2018/2/layout/IconLabelDescriptionList"/>
    <dgm:cxn modelId="{1937A87C-034D-42AF-8512-69478358CF89}" type="presParOf" srcId="{F2B1935A-CF13-4616-9CC4-E1414142CFD0}" destId="{C55EE4DA-44BA-4BC5-9869-0FA39CDB30FD}" srcOrd="1" destOrd="0" presId="urn:microsoft.com/office/officeart/2018/2/layout/IconLabelDescriptionList"/>
    <dgm:cxn modelId="{5723E81C-EB61-454A-AC40-CBDBD4E0E05A}" type="presParOf" srcId="{F2B1935A-CF13-4616-9CC4-E1414142CFD0}" destId="{FC6AC19D-ED77-4A0D-9A79-9A4BB0039AB1}" srcOrd="2" destOrd="0" presId="urn:microsoft.com/office/officeart/2018/2/layout/IconLabelDescriptionList"/>
    <dgm:cxn modelId="{EC90B55F-5243-41DA-AF8F-9BBF8ADB4956}" type="presParOf" srcId="{F2B1935A-CF13-4616-9CC4-E1414142CFD0}" destId="{D3A9380A-0563-4BFC-BF4D-9BBCB81337F9}" srcOrd="3" destOrd="0" presId="urn:microsoft.com/office/officeart/2018/2/layout/IconLabelDescriptionList"/>
    <dgm:cxn modelId="{A08B38EF-899D-45BF-B616-F890402FCB97}" type="presParOf" srcId="{F2B1935A-CF13-4616-9CC4-E1414142CFD0}" destId="{10DBC594-32B8-4068-B9DB-2547158CD7E5}" srcOrd="4" destOrd="0" presId="urn:microsoft.com/office/officeart/2018/2/layout/IconLabelDescriptionList"/>
    <dgm:cxn modelId="{B183A487-DE0E-40B2-AB22-CAD4D9571926}" type="presParOf" srcId="{7FDA6439-9D45-4EEF-8BA6-CA9BA6A43CB5}" destId="{1368D2C2-3130-4DB5-810A-24D723A9CBBC}" srcOrd="1" destOrd="0" presId="urn:microsoft.com/office/officeart/2018/2/layout/IconLabelDescriptionList"/>
    <dgm:cxn modelId="{B688389C-05F7-44DE-95D1-6911E36E7A8D}" type="presParOf" srcId="{7FDA6439-9D45-4EEF-8BA6-CA9BA6A43CB5}" destId="{13B58719-1840-40DC-9718-9E4A3454E284}" srcOrd="2" destOrd="0" presId="urn:microsoft.com/office/officeart/2018/2/layout/IconLabelDescriptionList"/>
    <dgm:cxn modelId="{A488F4EE-57AA-4044-AE96-CE4430E220EC}" type="presParOf" srcId="{13B58719-1840-40DC-9718-9E4A3454E284}" destId="{CD2DD51A-4C36-437F-B9B8-084E84F1E6E6}" srcOrd="0" destOrd="0" presId="urn:microsoft.com/office/officeart/2018/2/layout/IconLabelDescriptionList"/>
    <dgm:cxn modelId="{5731384D-34FA-4C2E-B2A8-50AC08AA3B1B}" type="presParOf" srcId="{13B58719-1840-40DC-9718-9E4A3454E284}" destId="{E73191DD-4928-44BA-96FD-B6A66E6AC16B}" srcOrd="1" destOrd="0" presId="urn:microsoft.com/office/officeart/2018/2/layout/IconLabelDescriptionList"/>
    <dgm:cxn modelId="{345B4294-48A2-4F2D-B518-74C34EBFDCAF}" type="presParOf" srcId="{13B58719-1840-40DC-9718-9E4A3454E284}" destId="{26F0DBCF-48F4-4418-AEBF-087281AB45AF}" srcOrd="2" destOrd="0" presId="urn:microsoft.com/office/officeart/2018/2/layout/IconLabelDescriptionList"/>
    <dgm:cxn modelId="{DC4DEB74-BED5-43E8-9C1C-C8A6CE0D6ADF}" type="presParOf" srcId="{13B58719-1840-40DC-9718-9E4A3454E284}" destId="{E93383B9-D2C3-4FC6-A6A4-83829806CAFC}" srcOrd="3" destOrd="0" presId="urn:microsoft.com/office/officeart/2018/2/layout/IconLabelDescriptionList"/>
    <dgm:cxn modelId="{B0CE64E8-BBBC-4A81-A992-8414AFFEA370}" type="presParOf" srcId="{13B58719-1840-40DC-9718-9E4A3454E284}" destId="{BE4EDFC8-C5CA-4910-8E42-CD0AD464615E}" srcOrd="4" destOrd="0" presId="urn:microsoft.com/office/officeart/2018/2/layout/IconLabelDescriptionList"/>
    <dgm:cxn modelId="{71ADF8AC-DB5F-4045-B815-A36F8AADB08F}" type="presParOf" srcId="{7FDA6439-9D45-4EEF-8BA6-CA9BA6A43CB5}" destId="{918538DE-8218-4E36-81A8-6075C5859A72}" srcOrd="3" destOrd="0" presId="urn:microsoft.com/office/officeart/2018/2/layout/IconLabelDescriptionList"/>
    <dgm:cxn modelId="{58268381-15BD-47E1-BFB8-64F2A841C090}" type="presParOf" srcId="{7FDA6439-9D45-4EEF-8BA6-CA9BA6A43CB5}" destId="{9AC7BA7C-017C-4C8F-B41B-2CA702A81B76}" srcOrd="4" destOrd="0" presId="urn:microsoft.com/office/officeart/2018/2/layout/IconLabelDescriptionList"/>
    <dgm:cxn modelId="{FD6F039A-0111-4D99-B4FD-55CBE03F1BB6}" type="presParOf" srcId="{9AC7BA7C-017C-4C8F-B41B-2CA702A81B76}" destId="{6AFE03AD-510B-459B-A72D-9E987D7DD6D3}" srcOrd="0" destOrd="0" presId="urn:microsoft.com/office/officeart/2018/2/layout/IconLabelDescriptionList"/>
    <dgm:cxn modelId="{45A7358D-2592-41EB-A84E-3F7F16540BCC}" type="presParOf" srcId="{9AC7BA7C-017C-4C8F-B41B-2CA702A81B76}" destId="{D5D8601B-0D6C-428D-B00F-C94D38DF31C5}" srcOrd="1" destOrd="0" presId="urn:microsoft.com/office/officeart/2018/2/layout/IconLabelDescriptionList"/>
    <dgm:cxn modelId="{AE7D9C09-F0BA-43D9-A838-021CAECB983A}" type="presParOf" srcId="{9AC7BA7C-017C-4C8F-B41B-2CA702A81B76}" destId="{9479EDC5-ECAE-469E-9620-00EB4A2573BD}" srcOrd="2" destOrd="0" presId="urn:microsoft.com/office/officeart/2018/2/layout/IconLabelDescriptionList"/>
    <dgm:cxn modelId="{973DEC65-7E89-4A34-99D9-4894402BCDF4}" type="presParOf" srcId="{9AC7BA7C-017C-4C8F-B41B-2CA702A81B76}" destId="{F4158CC5-67E1-46BB-98AA-6B5F978089D7}" srcOrd="3" destOrd="0" presId="urn:microsoft.com/office/officeart/2018/2/layout/IconLabelDescriptionList"/>
    <dgm:cxn modelId="{8D50D8E6-6368-4AB2-AAE7-35C429EEF178}" type="presParOf" srcId="{9AC7BA7C-017C-4C8F-B41B-2CA702A81B76}" destId="{14ADEDF1-51BE-4D93-B98E-055DCFC5A466}" srcOrd="4" destOrd="0" presId="urn:microsoft.com/office/officeart/2018/2/layout/IconLabelDescriptionList"/>
    <dgm:cxn modelId="{4063BAA7-F014-4764-AE6C-EAF6C07626FD}" type="presParOf" srcId="{7FDA6439-9D45-4EEF-8BA6-CA9BA6A43CB5}" destId="{B7E81B04-2E58-4F88-9594-F53805161B04}" srcOrd="5" destOrd="0" presId="urn:microsoft.com/office/officeart/2018/2/layout/IconLabelDescriptionList"/>
    <dgm:cxn modelId="{28085340-4A82-40F0-8D53-A90B42EAEFD3}" type="presParOf" srcId="{7FDA6439-9D45-4EEF-8BA6-CA9BA6A43CB5}" destId="{A7E53DA0-F354-4D6A-BE1C-13296E83B46C}" srcOrd="6" destOrd="0" presId="urn:microsoft.com/office/officeart/2018/2/layout/IconLabelDescriptionList"/>
    <dgm:cxn modelId="{DA64EB13-3512-43AF-BF9A-B948A3558107}" type="presParOf" srcId="{A7E53DA0-F354-4D6A-BE1C-13296E83B46C}" destId="{950973B3-E829-4F81-A6A2-B69453F8CEE0}" srcOrd="0" destOrd="0" presId="urn:microsoft.com/office/officeart/2018/2/layout/IconLabelDescriptionList"/>
    <dgm:cxn modelId="{11CB39AF-796B-4BF1-99FA-CB404FA79ACA}" type="presParOf" srcId="{A7E53DA0-F354-4D6A-BE1C-13296E83B46C}" destId="{CCCB6FC8-3156-4AA3-B8AF-598D186EEBBC}" srcOrd="1" destOrd="0" presId="urn:microsoft.com/office/officeart/2018/2/layout/IconLabelDescriptionList"/>
    <dgm:cxn modelId="{80E11F01-7953-4984-915D-7D9ECE88B4F0}" type="presParOf" srcId="{A7E53DA0-F354-4D6A-BE1C-13296E83B46C}" destId="{26543013-E9FE-45C8-B6DC-CBEB6DBD7597}" srcOrd="2" destOrd="0" presId="urn:microsoft.com/office/officeart/2018/2/layout/IconLabelDescriptionList"/>
    <dgm:cxn modelId="{DCAB97AC-175E-4059-990C-82339F534AC8}" type="presParOf" srcId="{A7E53DA0-F354-4D6A-BE1C-13296E83B46C}" destId="{593D453E-6614-4424-9B44-0966FA41DFCA}" srcOrd="3" destOrd="0" presId="urn:microsoft.com/office/officeart/2018/2/layout/IconLabelDescriptionList"/>
    <dgm:cxn modelId="{F0702539-6FFE-4313-9370-C2D92DD59806}" type="presParOf" srcId="{A7E53DA0-F354-4D6A-BE1C-13296E83B46C}" destId="{481A251A-7AEE-45C8-8265-7BB59BD4B0D1}" srcOrd="4" destOrd="0" presId="urn:microsoft.com/office/officeart/2018/2/layout/IconLabelDescriptionList"/>
    <dgm:cxn modelId="{C04A2A46-8FD1-480E-815B-38631539B047}" type="presParOf" srcId="{7FDA6439-9D45-4EEF-8BA6-CA9BA6A43CB5}" destId="{A5A61CB8-63EC-4896-8633-25FF8C89510F}" srcOrd="7" destOrd="0" presId="urn:microsoft.com/office/officeart/2018/2/layout/IconLabelDescriptionList"/>
    <dgm:cxn modelId="{0A9F6613-3FA0-4A29-98B9-B0E523C89F91}" type="presParOf" srcId="{7FDA6439-9D45-4EEF-8BA6-CA9BA6A43CB5}" destId="{0075AED2-F567-44B3-9DEF-4D2E292781F8}" srcOrd="8" destOrd="0" presId="urn:microsoft.com/office/officeart/2018/2/layout/IconLabelDescriptionList"/>
    <dgm:cxn modelId="{FA847D4C-47F6-4694-B9F4-7D7A31BF6B3D}" type="presParOf" srcId="{0075AED2-F567-44B3-9DEF-4D2E292781F8}" destId="{C9885AC6-0468-4E0D-9459-D64E81490558}" srcOrd="0" destOrd="0" presId="urn:microsoft.com/office/officeart/2018/2/layout/IconLabelDescriptionList"/>
    <dgm:cxn modelId="{9304FDE9-42E6-4E65-8231-E31CDA21884E}" type="presParOf" srcId="{0075AED2-F567-44B3-9DEF-4D2E292781F8}" destId="{77642593-651F-433C-984F-81A7467D9C02}" srcOrd="1" destOrd="0" presId="urn:microsoft.com/office/officeart/2018/2/layout/IconLabelDescriptionList"/>
    <dgm:cxn modelId="{C36F0C73-9DBE-48C1-B6E0-973218753AC4}" type="presParOf" srcId="{0075AED2-F567-44B3-9DEF-4D2E292781F8}" destId="{E05A0F19-EF6B-48DF-B7F2-8165063F0F34}" srcOrd="2" destOrd="0" presId="urn:microsoft.com/office/officeart/2018/2/layout/IconLabelDescriptionList"/>
    <dgm:cxn modelId="{074A7890-6DC1-430D-9D0F-BEF1CA37383E}" type="presParOf" srcId="{0075AED2-F567-44B3-9DEF-4D2E292781F8}" destId="{40F41DBF-5E83-4957-A5B4-0EBA10A5B337}" srcOrd="3" destOrd="0" presId="urn:microsoft.com/office/officeart/2018/2/layout/IconLabelDescriptionList"/>
    <dgm:cxn modelId="{F52A8DE3-F4BD-48FC-A0F3-A8E775F6C4C1}" type="presParOf" srcId="{0075AED2-F567-44B3-9DEF-4D2E292781F8}" destId="{22F56EBD-A095-4299-8FF3-3722AA5BB83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D425E-0AC5-44B3-8389-07F9C125E40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098E9E6-31AC-43CD-9E1E-D9D9FC9E5940}">
      <dgm:prSet/>
      <dgm:spPr/>
      <dgm:t>
        <a:bodyPr/>
        <a:lstStyle/>
        <a:p>
          <a:r>
            <a:rPr lang="en-US"/>
            <a:t>Appreciative</a:t>
          </a:r>
        </a:p>
      </dgm:t>
    </dgm:pt>
    <dgm:pt modelId="{6FF7BAA0-7C05-46DE-8103-C0C1ACC3C5CE}" type="parTrans" cxnId="{806546B3-AAE2-42FE-A436-B5637230F69F}">
      <dgm:prSet/>
      <dgm:spPr/>
      <dgm:t>
        <a:bodyPr/>
        <a:lstStyle/>
        <a:p>
          <a:endParaRPr lang="en-US"/>
        </a:p>
      </dgm:t>
    </dgm:pt>
    <dgm:pt modelId="{113EBB23-6211-4AD1-AEB1-18CAC864714F}" type="sibTrans" cxnId="{806546B3-AAE2-42FE-A436-B5637230F69F}">
      <dgm:prSet/>
      <dgm:spPr/>
      <dgm:t>
        <a:bodyPr/>
        <a:lstStyle/>
        <a:p>
          <a:endParaRPr lang="en-US"/>
        </a:p>
      </dgm:t>
    </dgm:pt>
    <dgm:pt modelId="{5E3308CA-7992-4851-A542-0849812EEE0E}">
      <dgm:prSet/>
      <dgm:spPr/>
      <dgm:t>
        <a:bodyPr/>
        <a:lstStyle/>
        <a:p>
          <a:r>
            <a:rPr lang="en-US"/>
            <a:t>Empathic </a:t>
          </a:r>
        </a:p>
      </dgm:t>
    </dgm:pt>
    <dgm:pt modelId="{E58D950E-ECE8-425F-88BE-58BA5C217CCC}" type="parTrans" cxnId="{2A8B976C-9FCE-466C-BE2B-C8C610268B7A}">
      <dgm:prSet/>
      <dgm:spPr/>
      <dgm:t>
        <a:bodyPr/>
        <a:lstStyle/>
        <a:p>
          <a:endParaRPr lang="en-US"/>
        </a:p>
      </dgm:t>
    </dgm:pt>
    <dgm:pt modelId="{421CAB2E-7D33-47AD-90B5-BB6F2C0916AA}" type="sibTrans" cxnId="{2A8B976C-9FCE-466C-BE2B-C8C610268B7A}">
      <dgm:prSet/>
      <dgm:spPr/>
      <dgm:t>
        <a:bodyPr/>
        <a:lstStyle/>
        <a:p>
          <a:endParaRPr lang="en-US"/>
        </a:p>
      </dgm:t>
    </dgm:pt>
    <dgm:pt modelId="{CE0E5C4D-2872-49E6-86E8-2D15D00B4410}">
      <dgm:prSet/>
      <dgm:spPr/>
      <dgm:t>
        <a:bodyPr/>
        <a:lstStyle/>
        <a:p>
          <a:r>
            <a:rPr lang="en-US"/>
            <a:t>Comprehensive</a:t>
          </a:r>
        </a:p>
      </dgm:t>
    </dgm:pt>
    <dgm:pt modelId="{D035CA78-42A9-4A56-9900-C285BD84BF89}" type="parTrans" cxnId="{C97A3600-E6A9-4801-B12B-5F12E4618B60}">
      <dgm:prSet/>
      <dgm:spPr/>
      <dgm:t>
        <a:bodyPr/>
        <a:lstStyle/>
        <a:p>
          <a:endParaRPr lang="en-US"/>
        </a:p>
      </dgm:t>
    </dgm:pt>
    <dgm:pt modelId="{C3E63A4E-0B6A-4264-9B68-3C171B831CF4}" type="sibTrans" cxnId="{C97A3600-E6A9-4801-B12B-5F12E4618B60}">
      <dgm:prSet/>
      <dgm:spPr/>
      <dgm:t>
        <a:bodyPr/>
        <a:lstStyle/>
        <a:p>
          <a:endParaRPr lang="en-US"/>
        </a:p>
      </dgm:t>
    </dgm:pt>
    <dgm:pt modelId="{B5BF07C1-CBED-4506-926C-6BC5DF7DED92}">
      <dgm:prSet/>
      <dgm:spPr/>
      <dgm:t>
        <a:bodyPr/>
        <a:lstStyle/>
        <a:p>
          <a:r>
            <a:rPr lang="en-US"/>
            <a:t>Critical</a:t>
          </a:r>
        </a:p>
      </dgm:t>
    </dgm:pt>
    <dgm:pt modelId="{83A31228-A4B7-4FD7-8995-02EF1D0DB07A}" type="parTrans" cxnId="{4B2A05F0-C3CC-4577-86FE-667BAA6AD9D8}">
      <dgm:prSet/>
      <dgm:spPr/>
      <dgm:t>
        <a:bodyPr/>
        <a:lstStyle/>
        <a:p>
          <a:endParaRPr lang="en-US"/>
        </a:p>
      </dgm:t>
    </dgm:pt>
    <dgm:pt modelId="{0FED9A13-49A3-4752-9A3A-23919C97D0A9}" type="sibTrans" cxnId="{4B2A05F0-C3CC-4577-86FE-667BAA6AD9D8}">
      <dgm:prSet/>
      <dgm:spPr/>
      <dgm:t>
        <a:bodyPr/>
        <a:lstStyle/>
        <a:p>
          <a:endParaRPr lang="en-US"/>
        </a:p>
      </dgm:t>
    </dgm:pt>
    <dgm:pt modelId="{11D17940-12B9-4B4A-877F-ACB1D0DAD86E}">
      <dgm:prSet/>
      <dgm:spPr/>
      <dgm:t>
        <a:bodyPr/>
        <a:lstStyle/>
        <a:p>
          <a:r>
            <a:rPr lang="en-US"/>
            <a:t>Task-orientated</a:t>
          </a:r>
        </a:p>
      </dgm:t>
    </dgm:pt>
    <dgm:pt modelId="{827F3EFD-A05A-49CE-B622-281F6A975F5E}" type="parTrans" cxnId="{BBFCFB13-D4AB-40B8-BA0F-A2A920FEC303}">
      <dgm:prSet/>
      <dgm:spPr/>
      <dgm:t>
        <a:bodyPr/>
        <a:lstStyle/>
        <a:p>
          <a:endParaRPr lang="en-US"/>
        </a:p>
      </dgm:t>
    </dgm:pt>
    <dgm:pt modelId="{D06E883F-617D-46B8-A493-33D559B66AF7}" type="sibTrans" cxnId="{BBFCFB13-D4AB-40B8-BA0F-A2A920FEC303}">
      <dgm:prSet/>
      <dgm:spPr/>
      <dgm:t>
        <a:bodyPr/>
        <a:lstStyle/>
        <a:p>
          <a:endParaRPr lang="en-US"/>
        </a:p>
      </dgm:t>
    </dgm:pt>
    <dgm:pt modelId="{0F885C5D-D32C-4CAA-9014-5E247C9ED987}">
      <dgm:prSet/>
      <dgm:spPr/>
      <dgm:t>
        <a:bodyPr/>
        <a:lstStyle/>
        <a:p>
          <a:r>
            <a:rPr lang="en-US"/>
            <a:t>Relational</a:t>
          </a:r>
        </a:p>
      </dgm:t>
    </dgm:pt>
    <dgm:pt modelId="{D0C588A4-6F9A-4165-80A3-4F019421AE2B}" type="parTrans" cxnId="{7DF4FB8A-1D26-45FB-B4AA-45AAD82745B6}">
      <dgm:prSet/>
      <dgm:spPr/>
      <dgm:t>
        <a:bodyPr/>
        <a:lstStyle/>
        <a:p>
          <a:endParaRPr lang="en-US"/>
        </a:p>
      </dgm:t>
    </dgm:pt>
    <dgm:pt modelId="{B6FBB1C8-F0ED-4D1E-8FB7-E52A4E5D1A67}" type="sibTrans" cxnId="{7DF4FB8A-1D26-45FB-B4AA-45AAD82745B6}">
      <dgm:prSet/>
      <dgm:spPr/>
      <dgm:t>
        <a:bodyPr/>
        <a:lstStyle/>
        <a:p>
          <a:endParaRPr lang="en-US"/>
        </a:p>
      </dgm:t>
    </dgm:pt>
    <dgm:pt modelId="{364C5D87-6AF6-724B-872B-CFC73A7E27A8}" type="pres">
      <dgm:prSet presAssocID="{A33D425E-0AC5-44B3-8389-07F9C125E407}" presName="linear" presStyleCnt="0">
        <dgm:presLayoutVars>
          <dgm:animLvl val="lvl"/>
          <dgm:resizeHandles val="exact"/>
        </dgm:presLayoutVars>
      </dgm:prSet>
      <dgm:spPr/>
    </dgm:pt>
    <dgm:pt modelId="{774FDF0E-D75B-8C47-B3DA-822CB6F0BD36}" type="pres">
      <dgm:prSet presAssocID="{7098E9E6-31AC-43CD-9E1E-D9D9FC9E594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8589B63-79D4-B549-BB6A-86D1D3749F3C}" type="pres">
      <dgm:prSet presAssocID="{113EBB23-6211-4AD1-AEB1-18CAC864714F}" presName="spacer" presStyleCnt="0"/>
      <dgm:spPr/>
    </dgm:pt>
    <dgm:pt modelId="{9701F60D-BD68-4048-8410-C056049C1B90}" type="pres">
      <dgm:prSet presAssocID="{5E3308CA-7992-4851-A542-0849812EEE0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A53CABE-D509-A249-85FF-6D28BD4DA59E}" type="pres">
      <dgm:prSet presAssocID="{421CAB2E-7D33-47AD-90B5-BB6F2C0916AA}" presName="spacer" presStyleCnt="0"/>
      <dgm:spPr/>
    </dgm:pt>
    <dgm:pt modelId="{771C31C7-8E15-DD46-BC17-A68C82EF258A}" type="pres">
      <dgm:prSet presAssocID="{CE0E5C4D-2872-49E6-86E8-2D15D00B441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357C07F-A825-804E-ABE3-C37F526667A5}" type="pres">
      <dgm:prSet presAssocID="{C3E63A4E-0B6A-4264-9B68-3C171B831CF4}" presName="spacer" presStyleCnt="0"/>
      <dgm:spPr/>
    </dgm:pt>
    <dgm:pt modelId="{B9F60F6C-2D9D-2F48-BDE9-6F07174A8413}" type="pres">
      <dgm:prSet presAssocID="{B5BF07C1-CBED-4506-926C-6BC5DF7DED9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6BD7EB1-D8C0-5B4A-AA31-4A44FE7498C6}" type="pres">
      <dgm:prSet presAssocID="{0FED9A13-49A3-4752-9A3A-23919C97D0A9}" presName="spacer" presStyleCnt="0"/>
      <dgm:spPr/>
    </dgm:pt>
    <dgm:pt modelId="{38560819-68BB-2E4D-89B0-B7A155067207}" type="pres">
      <dgm:prSet presAssocID="{11D17940-12B9-4B4A-877F-ACB1D0DAD86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C44D87A-EB38-A748-9D18-01DE50191B55}" type="pres">
      <dgm:prSet presAssocID="{D06E883F-617D-46B8-A493-33D559B66AF7}" presName="spacer" presStyleCnt="0"/>
      <dgm:spPr/>
    </dgm:pt>
    <dgm:pt modelId="{9C55ED36-4C0C-264B-91B4-C4C570964EF6}" type="pres">
      <dgm:prSet presAssocID="{0F885C5D-D32C-4CAA-9014-5E247C9ED98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97A3600-E6A9-4801-B12B-5F12E4618B60}" srcId="{A33D425E-0AC5-44B3-8389-07F9C125E407}" destId="{CE0E5C4D-2872-49E6-86E8-2D15D00B4410}" srcOrd="2" destOrd="0" parTransId="{D035CA78-42A9-4A56-9900-C285BD84BF89}" sibTransId="{C3E63A4E-0B6A-4264-9B68-3C171B831CF4}"/>
    <dgm:cxn modelId="{86A71B0C-AB7A-3C42-9F1E-F50C3B8B2062}" type="presOf" srcId="{5E3308CA-7992-4851-A542-0849812EEE0E}" destId="{9701F60D-BD68-4048-8410-C056049C1B90}" srcOrd="0" destOrd="0" presId="urn:microsoft.com/office/officeart/2005/8/layout/vList2"/>
    <dgm:cxn modelId="{BBFCFB13-D4AB-40B8-BA0F-A2A920FEC303}" srcId="{A33D425E-0AC5-44B3-8389-07F9C125E407}" destId="{11D17940-12B9-4B4A-877F-ACB1D0DAD86E}" srcOrd="4" destOrd="0" parTransId="{827F3EFD-A05A-49CE-B622-281F6A975F5E}" sibTransId="{D06E883F-617D-46B8-A493-33D559B66AF7}"/>
    <dgm:cxn modelId="{33C9972A-5BF1-1947-8BAA-D3B409BA04D6}" type="presOf" srcId="{CE0E5C4D-2872-49E6-86E8-2D15D00B4410}" destId="{771C31C7-8E15-DD46-BC17-A68C82EF258A}" srcOrd="0" destOrd="0" presId="urn:microsoft.com/office/officeart/2005/8/layout/vList2"/>
    <dgm:cxn modelId="{C56CD051-C259-1C4B-8AB9-9E34A7B78B8D}" type="presOf" srcId="{11D17940-12B9-4B4A-877F-ACB1D0DAD86E}" destId="{38560819-68BB-2E4D-89B0-B7A155067207}" srcOrd="0" destOrd="0" presId="urn:microsoft.com/office/officeart/2005/8/layout/vList2"/>
    <dgm:cxn modelId="{464A4F59-E605-974D-857A-4C9B33C9696A}" type="presOf" srcId="{0F885C5D-D32C-4CAA-9014-5E247C9ED987}" destId="{9C55ED36-4C0C-264B-91B4-C4C570964EF6}" srcOrd="0" destOrd="0" presId="urn:microsoft.com/office/officeart/2005/8/layout/vList2"/>
    <dgm:cxn modelId="{2A8B976C-9FCE-466C-BE2B-C8C610268B7A}" srcId="{A33D425E-0AC5-44B3-8389-07F9C125E407}" destId="{5E3308CA-7992-4851-A542-0849812EEE0E}" srcOrd="1" destOrd="0" parTransId="{E58D950E-ECE8-425F-88BE-58BA5C217CCC}" sibTransId="{421CAB2E-7D33-47AD-90B5-BB6F2C0916AA}"/>
    <dgm:cxn modelId="{7DF4FB8A-1D26-45FB-B4AA-45AAD82745B6}" srcId="{A33D425E-0AC5-44B3-8389-07F9C125E407}" destId="{0F885C5D-D32C-4CAA-9014-5E247C9ED987}" srcOrd="5" destOrd="0" parTransId="{D0C588A4-6F9A-4165-80A3-4F019421AE2B}" sibTransId="{B6FBB1C8-F0ED-4D1E-8FB7-E52A4E5D1A67}"/>
    <dgm:cxn modelId="{0FAD68A9-FE9E-2F47-A0C9-78A4896AB00F}" type="presOf" srcId="{7098E9E6-31AC-43CD-9E1E-D9D9FC9E5940}" destId="{774FDF0E-D75B-8C47-B3DA-822CB6F0BD36}" srcOrd="0" destOrd="0" presId="urn:microsoft.com/office/officeart/2005/8/layout/vList2"/>
    <dgm:cxn modelId="{9C147AAD-AE28-CE45-90F8-DC177F8AD490}" type="presOf" srcId="{A33D425E-0AC5-44B3-8389-07F9C125E407}" destId="{364C5D87-6AF6-724B-872B-CFC73A7E27A8}" srcOrd="0" destOrd="0" presId="urn:microsoft.com/office/officeart/2005/8/layout/vList2"/>
    <dgm:cxn modelId="{806546B3-AAE2-42FE-A436-B5637230F69F}" srcId="{A33D425E-0AC5-44B3-8389-07F9C125E407}" destId="{7098E9E6-31AC-43CD-9E1E-D9D9FC9E5940}" srcOrd="0" destOrd="0" parTransId="{6FF7BAA0-7C05-46DE-8103-C0C1ACC3C5CE}" sibTransId="{113EBB23-6211-4AD1-AEB1-18CAC864714F}"/>
    <dgm:cxn modelId="{D0B86AB6-2A68-2449-AD5F-3E6A2BF71AA8}" type="presOf" srcId="{B5BF07C1-CBED-4506-926C-6BC5DF7DED92}" destId="{B9F60F6C-2D9D-2F48-BDE9-6F07174A8413}" srcOrd="0" destOrd="0" presId="urn:microsoft.com/office/officeart/2005/8/layout/vList2"/>
    <dgm:cxn modelId="{4B2A05F0-C3CC-4577-86FE-667BAA6AD9D8}" srcId="{A33D425E-0AC5-44B3-8389-07F9C125E407}" destId="{B5BF07C1-CBED-4506-926C-6BC5DF7DED92}" srcOrd="3" destOrd="0" parTransId="{83A31228-A4B7-4FD7-8995-02EF1D0DB07A}" sibTransId="{0FED9A13-49A3-4752-9A3A-23919C97D0A9}"/>
    <dgm:cxn modelId="{66D91E50-7AF1-544A-B731-2E29E4999D5A}" type="presParOf" srcId="{364C5D87-6AF6-724B-872B-CFC73A7E27A8}" destId="{774FDF0E-D75B-8C47-B3DA-822CB6F0BD36}" srcOrd="0" destOrd="0" presId="urn:microsoft.com/office/officeart/2005/8/layout/vList2"/>
    <dgm:cxn modelId="{7D46CA9C-FCFE-CC43-B155-077DD60C21A0}" type="presParOf" srcId="{364C5D87-6AF6-724B-872B-CFC73A7E27A8}" destId="{A8589B63-79D4-B549-BB6A-86D1D3749F3C}" srcOrd="1" destOrd="0" presId="urn:microsoft.com/office/officeart/2005/8/layout/vList2"/>
    <dgm:cxn modelId="{B824512E-07E6-D346-920B-9458A7BCD2FC}" type="presParOf" srcId="{364C5D87-6AF6-724B-872B-CFC73A7E27A8}" destId="{9701F60D-BD68-4048-8410-C056049C1B90}" srcOrd="2" destOrd="0" presId="urn:microsoft.com/office/officeart/2005/8/layout/vList2"/>
    <dgm:cxn modelId="{D462700A-A054-6E40-BCD9-6063F88D781E}" type="presParOf" srcId="{364C5D87-6AF6-724B-872B-CFC73A7E27A8}" destId="{BA53CABE-D509-A249-85FF-6D28BD4DA59E}" srcOrd="3" destOrd="0" presId="urn:microsoft.com/office/officeart/2005/8/layout/vList2"/>
    <dgm:cxn modelId="{C5EF81E5-BBB0-4041-AB2E-2A54C5BAA88F}" type="presParOf" srcId="{364C5D87-6AF6-724B-872B-CFC73A7E27A8}" destId="{771C31C7-8E15-DD46-BC17-A68C82EF258A}" srcOrd="4" destOrd="0" presId="urn:microsoft.com/office/officeart/2005/8/layout/vList2"/>
    <dgm:cxn modelId="{4C135676-30EE-DF4E-B67E-AEFAAF8C37BE}" type="presParOf" srcId="{364C5D87-6AF6-724B-872B-CFC73A7E27A8}" destId="{B357C07F-A825-804E-ABE3-C37F526667A5}" srcOrd="5" destOrd="0" presId="urn:microsoft.com/office/officeart/2005/8/layout/vList2"/>
    <dgm:cxn modelId="{B581EA49-DF70-EE47-A986-D7C001C4D965}" type="presParOf" srcId="{364C5D87-6AF6-724B-872B-CFC73A7E27A8}" destId="{B9F60F6C-2D9D-2F48-BDE9-6F07174A8413}" srcOrd="6" destOrd="0" presId="urn:microsoft.com/office/officeart/2005/8/layout/vList2"/>
    <dgm:cxn modelId="{D7200EB2-4408-6247-9BBB-F544785B0249}" type="presParOf" srcId="{364C5D87-6AF6-724B-872B-CFC73A7E27A8}" destId="{96BD7EB1-D8C0-5B4A-AA31-4A44FE7498C6}" srcOrd="7" destOrd="0" presId="urn:microsoft.com/office/officeart/2005/8/layout/vList2"/>
    <dgm:cxn modelId="{6EFC2805-A870-EB40-90EE-475BF303C495}" type="presParOf" srcId="{364C5D87-6AF6-724B-872B-CFC73A7E27A8}" destId="{38560819-68BB-2E4D-89B0-B7A155067207}" srcOrd="8" destOrd="0" presId="urn:microsoft.com/office/officeart/2005/8/layout/vList2"/>
    <dgm:cxn modelId="{39EB4605-A3BE-E04C-A0E4-779930B0D068}" type="presParOf" srcId="{364C5D87-6AF6-724B-872B-CFC73A7E27A8}" destId="{1C44D87A-EB38-A748-9D18-01DE50191B55}" srcOrd="9" destOrd="0" presId="urn:microsoft.com/office/officeart/2005/8/layout/vList2"/>
    <dgm:cxn modelId="{B0C2CC9A-FDB2-AA45-892D-1B46C24EBDD2}" type="presParOf" srcId="{364C5D87-6AF6-724B-872B-CFC73A7E27A8}" destId="{9C55ED36-4C0C-264B-91B4-C4C570964EF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3F0503-CCEF-4A0A-8AB7-969C791FB588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574C82E-E4BD-40B9-9A41-F8A091458435}">
      <dgm:prSet/>
      <dgm:spPr/>
      <dgm:t>
        <a:bodyPr/>
        <a:lstStyle/>
        <a:p>
          <a:r>
            <a:rPr lang="en-US"/>
            <a:t>Allow</a:t>
          </a:r>
        </a:p>
      </dgm:t>
    </dgm:pt>
    <dgm:pt modelId="{B5B4A9C6-22E4-44B1-9DC9-492F904AD621}" type="parTrans" cxnId="{E30D0F92-D7E9-4350-807A-46A87A8B19EC}">
      <dgm:prSet/>
      <dgm:spPr/>
      <dgm:t>
        <a:bodyPr/>
        <a:lstStyle/>
        <a:p>
          <a:endParaRPr lang="en-US"/>
        </a:p>
      </dgm:t>
    </dgm:pt>
    <dgm:pt modelId="{AF2C4AFC-214E-4148-B783-377AE293D744}" type="sibTrans" cxnId="{E30D0F92-D7E9-4350-807A-46A87A8B19EC}">
      <dgm:prSet/>
      <dgm:spPr/>
      <dgm:t>
        <a:bodyPr/>
        <a:lstStyle/>
        <a:p>
          <a:endParaRPr lang="en-US"/>
        </a:p>
      </dgm:t>
    </dgm:pt>
    <dgm:pt modelId="{9905EB4D-78F4-4C6E-BE6D-FE6141755902}">
      <dgm:prSet/>
      <dgm:spPr/>
      <dgm:t>
        <a:bodyPr/>
        <a:lstStyle/>
        <a:p>
          <a:r>
            <a:rPr lang="en-US"/>
            <a:t>Allow enough time</a:t>
          </a:r>
        </a:p>
      </dgm:t>
    </dgm:pt>
    <dgm:pt modelId="{845B5EC2-33E5-45B4-898C-5C2FC6A731D2}" type="parTrans" cxnId="{D97522BF-6D5C-472C-91A4-528BFD3B3695}">
      <dgm:prSet/>
      <dgm:spPr/>
      <dgm:t>
        <a:bodyPr/>
        <a:lstStyle/>
        <a:p>
          <a:endParaRPr lang="en-US"/>
        </a:p>
      </dgm:t>
    </dgm:pt>
    <dgm:pt modelId="{035C2364-A071-4CB7-9287-3E5DFA57EAD6}" type="sibTrans" cxnId="{D97522BF-6D5C-472C-91A4-528BFD3B3695}">
      <dgm:prSet/>
      <dgm:spPr/>
      <dgm:t>
        <a:bodyPr/>
        <a:lstStyle/>
        <a:p>
          <a:endParaRPr lang="en-US"/>
        </a:p>
      </dgm:t>
    </dgm:pt>
    <dgm:pt modelId="{6193E0DD-8D7C-475A-9063-02E8BE9D6B23}">
      <dgm:prSet/>
      <dgm:spPr/>
      <dgm:t>
        <a:bodyPr/>
        <a:lstStyle/>
        <a:p>
          <a:r>
            <a:rPr lang="en-US"/>
            <a:t>Ask</a:t>
          </a:r>
        </a:p>
      </dgm:t>
    </dgm:pt>
    <dgm:pt modelId="{79DEA9D0-C972-45B8-ABAF-B648B7940C93}" type="parTrans" cxnId="{F85DAA9D-3397-4CC0-B640-20FDDB41598E}">
      <dgm:prSet/>
      <dgm:spPr/>
      <dgm:t>
        <a:bodyPr/>
        <a:lstStyle/>
        <a:p>
          <a:endParaRPr lang="en-US"/>
        </a:p>
      </dgm:t>
    </dgm:pt>
    <dgm:pt modelId="{DC3672D8-8419-4929-BB4B-E3967476D084}" type="sibTrans" cxnId="{F85DAA9D-3397-4CC0-B640-20FDDB41598E}">
      <dgm:prSet/>
      <dgm:spPr/>
      <dgm:t>
        <a:bodyPr/>
        <a:lstStyle/>
        <a:p>
          <a:endParaRPr lang="en-US"/>
        </a:p>
      </dgm:t>
    </dgm:pt>
    <dgm:pt modelId="{680D134A-D0C7-4EB1-9784-3A45C6E92261}">
      <dgm:prSet/>
      <dgm:spPr/>
      <dgm:t>
        <a:bodyPr/>
        <a:lstStyle/>
        <a:p>
          <a:r>
            <a:rPr lang="en-US"/>
            <a:t>Ask questions</a:t>
          </a:r>
        </a:p>
      </dgm:t>
    </dgm:pt>
    <dgm:pt modelId="{2459A5D9-8799-4304-A4AD-AE8FC802A1E8}" type="parTrans" cxnId="{765A8101-3423-44A9-8953-041E4EA10371}">
      <dgm:prSet/>
      <dgm:spPr/>
      <dgm:t>
        <a:bodyPr/>
        <a:lstStyle/>
        <a:p>
          <a:endParaRPr lang="en-US"/>
        </a:p>
      </dgm:t>
    </dgm:pt>
    <dgm:pt modelId="{E3A85E37-E625-420E-9A01-A52C552DD1D6}" type="sibTrans" cxnId="{765A8101-3423-44A9-8953-041E4EA10371}">
      <dgm:prSet/>
      <dgm:spPr/>
      <dgm:t>
        <a:bodyPr/>
        <a:lstStyle/>
        <a:p>
          <a:endParaRPr lang="en-US"/>
        </a:p>
      </dgm:t>
    </dgm:pt>
    <dgm:pt modelId="{32EF5EDC-7BA9-4C43-995D-4933C0417FB8}">
      <dgm:prSet/>
      <dgm:spPr/>
      <dgm:t>
        <a:bodyPr/>
        <a:lstStyle/>
        <a:p>
          <a:r>
            <a:rPr lang="en-US"/>
            <a:t>Listen</a:t>
          </a:r>
        </a:p>
      </dgm:t>
    </dgm:pt>
    <dgm:pt modelId="{EE4A872E-E60F-4797-856C-1EFCD611ADDE}" type="parTrans" cxnId="{2AA0E157-8451-411C-82FA-C07FCDC437B3}">
      <dgm:prSet/>
      <dgm:spPr/>
      <dgm:t>
        <a:bodyPr/>
        <a:lstStyle/>
        <a:p>
          <a:endParaRPr lang="en-US"/>
        </a:p>
      </dgm:t>
    </dgm:pt>
    <dgm:pt modelId="{E6319E57-F529-4214-825C-DC8818452D91}" type="sibTrans" cxnId="{2AA0E157-8451-411C-82FA-C07FCDC437B3}">
      <dgm:prSet/>
      <dgm:spPr/>
      <dgm:t>
        <a:bodyPr/>
        <a:lstStyle/>
        <a:p>
          <a:endParaRPr lang="en-US"/>
        </a:p>
      </dgm:t>
    </dgm:pt>
    <dgm:pt modelId="{6EF5FBAE-3FCF-4420-92DE-0B34C0DC1853}">
      <dgm:prSet/>
      <dgm:spPr/>
      <dgm:t>
        <a:bodyPr/>
        <a:lstStyle/>
        <a:p>
          <a:r>
            <a:rPr lang="en-US"/>
            <a:t>Listen for unexpressed thoughts and feelings </a:t>
          </a:r>
        </a:p>
      </dgm:t>
    </dgm:pt>
    <dgm:pt modelId="{E38EB8B0-5D16-42F8-BCF0-E0BCCAE50AB4}" type="parTrans" cxnId="{5246A473-30F2-4ED7-A313-D8C23077562E}">
      <dgm:prSet/>
      <dgm:spPr/>
      <dgm:t>
        <a:bodyPr/>
        <a:lstStyle/>
        <a:p>
          <a:endParaRPr lang="en-US"/>
        </a:p>
      </dgm:t>
    </dgm:pt>
    <dgm:pt modelId="{D71273E1-6BAF-4816-9D3F-40951B52E7FE}" type="sibTrans" cxnId="{5246A473-30F2-4ED7-A313-D8C23077562E}">
      <dgm:prSet/>
      <dgm:spPr/>
      <dgm:t>
        <a:bodyPr/>
        <a:lstStyle/>
        <a:p>
          <a:endParaRPr lang="en-US"/>
        </a:p>
      </dgm:t>
    </dgm:pt>
    <dgm:pt modelId="{A793385E-0301-4A92-885B-F125A1F2DEAD}">
      <dgm:prSet/>
      <dgm:spPr/>
      <dgm:t>
        <a:bodyPr/>
        <a:lstStyle/>
        <a:p>
          <a:r>
            <a:rPr lang="en-US"/>
            <a:t>Encourage</a:t>
          </a:r>
        </a:p>
      </dgm:t>
    </dgm:pt>
    <dgm:pt modelId="{E411282B-1B2E-408D-8D56-CC348608845F}" type="parTrans" cxnId="{9DA2DE3F-8C2C-4D61-9170-8B796DC4DDF0}">
      <dgm:prSet/>
      <dgm:spPr/>
      <dgm:t>
        <a:bodyPr/>
        <a:lstStyle/>
        <a:p>
          <a:endParaRPr lang="en-US"/>
        </a:p>
      </dgm:t>
    </dgm:pt>
    <dgm:pt modelId="{9F173B9C-4828-454A-888D-16198290143B}" type="sibTrans" cxnId="{9DA2DE3F-8C2C-4D61-9170-8B796DC4DDF0}">
      <dgm:prSet/>
      <dgm:spPr/>
      <dgm:t>
        <a:bodyPr/>
        <a:lstStyle/>
        <a:p>
          <a:endParaRPr lang="en-US"/>
        </a:p>
      </dgm:t>
    </dgm:pt>
    <dgm:pt modelId="{FE9E5772-0C15-4C1C-A2A4-747446188FC5}">
      <dgm:prSet/>
      <dgm:spPr/>
      <dgm:t>
        <a:bodyPr/>
        <a:lstStyle/>
        <a:p>
          <a:r>
            <a:rPr lang="en-US"/>
            <a:t>Encourage further comments </a:t>
          </a:r>
        </a:p>
      </dgm:t>
    </dgm:pt>
    <dgm:pt modelId="{E08F1108-B25A-4953-B644-1328CFC4F0A0}" type="parTrans" cxnId="{003911B0-A126-4394-B6E3-6326346E0DA4}">
      <dgm:prSet/>
      <dgm:spPr/>
      <dgm:t>
        <a:bodyPr/>
        <a:lstStyle/>
        <a:p>
          <a:endParaRPr lang="en-US"/>
        </a:p>
      </dgm:t>
    </dgm:pt>
    <dgm:pt modelId="{C0B2054C-0FF7-42DA-BCA3-DFB70E00420A}" type="sibTrans" cxnId="{003911B0-A126-4394-B6E3-6326346E0DA4}">
      <dgm:prSet/>
      <dgm:spPr/>
      <dgm:t>
        <a:bodyPr/>
        <a:lstStyle/>
        <a:p>
          <a:endParaRPr lang="en-US"/>
        </a:p>
      </dgm:t>
    </dgm:pt>
    <dgm:pt modelId="{144A5F2C-B25B-4276-9D9D-8214031F6705}">
      <dgm:prSet/>
      <dgm:spPr/>
      <dgm:t>
        <a:bodyPr/>
        <a:lstStyle/>
        <a:p>
          <a:r>
            <a:rPr lang="en-US"/>
            <a:t>Reflect back</a:t>
          </a:r>
        </a:p>
      </dgm:t>
    </dgm:pt>
    <dgm:pt modelId="{88D13CB2-405D-466C-A56F-512BCD365DF8}" type="parTrans" cxnId="{96FB125F-88E1-484F-A107-858D4A12665A}">
      <dgm:prSet/>
      <dgm:spPr/>
      <dgm:t>
        <a:bodyPr/>
        <a:lstStyle/>
        <a:p>
          <a:endParaRPr lang="en-US"/>
        </a:p>
      </dgm:t>
    </dgm:pt>
    <dgm:pt modelId="{057A0428-E51C-4A2D-87CF-AC89F8773526}" type="sibTrans" cxnId="{96FB125F-88E1-484F-A107-858D4A12665A}">
      <dgm:prSet/>
      <dgm:spPr/>
      <dgm:t>
        <a:bodyPr/>
        <a:lstStyle/>
        <a:p>
          <a:endParaRPr lang="en-US"/>
        </a:p>
      </dgm:t>
    </dgm:pt>
    <dgm:pt modelId="{405053F9-3AC6-47FD-A10B-42AE3BAFFD87}">
      <dgm:prSet/>
      <dgm:spPr/>
      <dgm:t>
        <a:bodyPr/>
        <a:lstStyle/>
        <a:p>
          <a:r>
            <a:rPr lang="en-US"/>
            <a:t>Reflect back the speaker's thoughts </a:t>
          </a:r>
        </a:p>
      </dgm:t>
    </dgm:pt>
    <dgm:pt modelId="{AF66774F-764F-46E9-8806-23AE92701068}" type="parTrans" cxnId="{0B8DC7E6-2AFF-4537-8D29-9589C491B097}">
      <dgm:prSet/>
      <dgm:spPr/>
      <dgm:t>
        <a:bodyPr/>
        <a:lstStyle/>
        <a:p>
          <a:endParaRPr lang="en-US"/>
        </a:p>
      </dgm:t>
    </dgm:pt>
    <dgm:pt modelId="{54DF2A39-A661-475C-8F16-1B90CE957DD7}" type="sibTrans" cxnId="{0B8DC7E6-2AFF-4537-8D29-9589C491B097}">
      <dgm:prSet/>
      <dgm:spPr/>
      <dgm:t>
        <a:bodyPr/>
        <a:lstStyle/>
        <a:p>
          <a:endParaRPr lang="en-US"/>
        </a:p>
      </dgm:t>
    </dgm:pt>
    <dgm:pt modelId="{5DD60AA3-0B27-4823-BD47-C65F4AFD4BDC}">
      <dgm:prSet/>
      <dgm:spPr/>
      <dgm:t>
        <a:bodyPr/>
        <a:lstStyle/>
        <a:p>
          <a:r>
            <a:rPr lang="en-US"/>
            <a:t>Consider</a:t>
          </a:r>
        </a:p>
      </dgm:t>
    </dgm:pt>
    <dgm:pt modelId="{28B96BDC-CDBE-4194-B7AB-05D19F2141A2}" type="parTrans" cxnId="{BD4D25FC-43FF-4112-972A-F0CFA48F1ED6}">
      <dgm:prSet/>
      <dgm:spPr/>
      <dgm:t>
        <a:bodyPr/>
        <a:lstStyle/>
        <a:p>
          <a:endParaRPr lang="en-US"/>
        </a:p>
      </dgm:t>
    </dgm:pt>
    <dgm:pt modelId="{4A58D123-0A51-463B-A454-F7AFD67E1205}" type="sibTrans" cxnId="{BD4D25FC-43FF-4112-972A-F0CFA48F1ED6}">
      <dgm:prSet/>
      <dgm:spPr/>
      <dgm:t>
        <a:bodyPr/>
        <a:lstStyle/>
        <a:p>
          <a:endParaRPr lang="en-US"/>
        </a:p>
      </dgm:t>
    </dgm:pt>
    <dgm:pt modelId="{A45F4866-3483-4F17-A9C1-B40AAFECD32B}">
      <dgm:prSet/>
      <dgm:spPr/>
      <dgm:t>
        <a:bodyPr/>
        <a:lstStyle/>
        <a:p>
          <a:r>
            <a:rPr lang="en-US"/>
            <a:t>Consider the other persons needs when analyzing </a:t>
          </a:r>
        </a:p>
      </dgm:t>
    </dgm:pt>
    <dgm:pt modelId="{DB2CDA2E-AE66-4CFD-81F6-E639C885374B}" type="parTrans" cxnId="{A232C358-792A-49A2-B019-6B81061DF2C9}">
      <dgm:prSet/>
      <dgm:spPr/>
      <dgm:t>
        <a:bodyPr/>
        <a:lstStyle/>
        <a:p>
          <a:endParaRPr lang="en-US"/>
        </a:p>
      </dgm:t>
    </dgm:pt>
    <dgm:pt modelId="{913EEAED-C99C-4823-B207-21648FA54B0A}" type="sibTrans" cxnId="{A232C358-792A-49A2-B019-6B81061DF2C9}">
      <dgm:prSet/>
      <dgm:spPr/>
      <dgm:t>
        <a:bodyPr/>
        <a:lstStyle/>
        <a:p>
          <a:endParaRPr lang="en-US"/>
        </a:p>
      </dgm:t>
    </dgm:pt>
    <dgm:pt modelId="{B2D77151-5E0F-4ACA-BA08-A5FA4D084E5F}">
      <dgm:prSet/>
      <dgm:spPr/>
      <dgm:t>
        <a:bodyPr/>
        <a:lstStyle/>
        <a:p>
          <a:r>
            <a:rPr lang="en-US"/>
            <a:t>Reserve</a:t>
          </a:r>
        </a:p>
      </dgm:t>
    </dgm:pt>
    <dgm:pt modelId="{9D07CF71-83D5-49AD-84B3-52DAC1B661FF}" type="parTrans" cxnId="{A2E3EE06-E6E1-4C89-8D35-944D0FD9BA1D}">
      <dgm:prSet/>
      <dgm:spPr/>
      <dgm:t>
        <a:bodyPr/>
        <a:lstStyle/>
        <a:p>
          <a:endParaRPr lang="en-US"/>
        </a:p>
      </dgm:t>
    </dgm:pt>
    <dgm:pt modelId="{875DBD89-E598-4612-9537-84537C8F6216}" type="sibTrans" cxnId="{A2E3EE06-E6E1-4C89-8D35-944D0FD9BA1D}">
      <dgm:prSet/>
      <dgm:spPr/>
      <dgm:t>
        <a:bodyPr/>
        <a:lstStyle/>
        <a:p>
          <a:endParaRPr lang="en-US"/>
        </a:p>
      </dgm:t>
    </dgm:pt>
    <dgm:pt modelId="{76E56731-02F0-4E3B-9D24-61FC69181574}">
      <dgm:prSet/>
      <dgm:spPr/>
      <dgm:t>
        <a:bodyPr/>
        <a:lstStyle/>
        <a:p>
          <a:r>
            <a:rPr lang="en-US"/>
            <a:t>Reserve judgement, except in rare cases </a:t>
          </a:r>
        </a:p>
      </dgm:t>
    </dgm:pt>
    <dgm:pt modelId="{1CDCEB3F-3461-494D-A8F7-AF195AD1C521}" type="parTrans" cxnId="{EF74AA66-713B-4372-9DEE-1B43D2666CB4}">
      <dgm:prSet/>
      <dgm:spPr/>
      <dgm:t>
        <a:bodyPr/>
        <a:lstStyle/>
        <a:p>
          <a:endParaRPr lang="en-US"/>
        </a:p>
      </dgm:t>
    </dgm:pt>
    <dgm:pt modelId="{27C3BBA4-0CAD-4FAB-8549-E3A0CE58D67C}" type="sibTrans" cxnId="{EF74AA66-713B-4372-9DEE-1B43D2666CB4}">
      <dgm:prSet/>
      <dgm:spPr/>
      <dgm:t>
        <a:bodyPr/>
        <a:lstStyle/>
        <a:p>
          <a:endParaRPr lang="en-US"/>
        </a:p>
      </dgm:t>
    </dgm:pt>
    <dgm:pt modelId="{16FD534F-37B2-4A1B-9395-6970731B617F}">
      <dgm:prSet/>
      <dgm:spPr/>
      <dgm:t>
        <a:bodyPr/>
        <a:lstStyle/>
        <a:p>
          <a:r>
            <a:rPr lang="en-US"/>
            <a:t>Think</a:t>
          </a:r>
        </a:p>
      </dgm:t>
    </dgm:pt>
    <dgm:pt modelId="{D31A7AE1-32E9-4F00-9881-BAA598C92DFE}" type="parTrans" cxnId="{A4EB9513-F603-4F2E-8933-BC2F8974DD24}">
      <dgm:prSet/>
      <dgm:spPr/>
      <dgm:t>
        <a:bodyPr/>
        <a:lstStyle/>
        <a:p>
          <a:endParaRPr lang="en-US"/>
        </a:p>
      </dgm:t>
    </dgm:pt>
    <dgm:pt modelId="{D0031281-816F-4F60-BDD9-CB6785FA7D28}" type="sibTrans" cxnId="{A4EB9513-F603-4F2E-8933-BC2F8974DD24}">
      <dgm:prSet/>
      <dgm:spPr/>
      <dgm:t>
        <a:bodyPr/>
        <a:lstStyle/>
        <a:p>
          <a:endParaRPr lang="en-US"/>
        </a:p>
      </dgm:t>
    </dgm:pt>
    <dgm:pt modelId="{A751705B-6CD0-46B1-9262-959A8168CFE9}">
      <dgm:prSet/>
      <dgm:spPr/>
      <dgm:t>
        <a:bodyPr/>
        <a:lstStyle/>
        <a:p>
          <a:r>
            <a:rPr lang="en-US"/>
            <a:t>Think twice before offering advice </a:t>
          </a:r>
        </a:p>
      </dgm:t>
    </dgm:pt>
    <dgm:pt modelId="{F220FE85-E72B-4D6D-9B61-6CCC12702369}" type="parTrans" cxnId="{D83769A7-7892-4D10-8D77-3735CC404BA1}">
      <dgm:prSet/>
      <dgm:spPr/>
      <dgm:t>
        <a:bodyPr/>
        <a:lstStyle/>
        <a:p>
          <a:endParaRPr lang="en-US"/>
        </a:p>
      </dgm:t>
    </dgm:pt>
    <dgm:pt modelId="{7B4736B7-7AAE-4A3A-B8EA-62C9C60C20AF}" type="sibTrans" cxnId="{D83769A7-7892-4D10-8D77-3735CC404BA1}">
      <dgm:prSet/>
      <dgm:spPr/>
      <dgm:t>
        <a:bodyPr/>
        <a:lstStyle/>
        <a:p>
          <a:endParaRPr lang="en-US"/>
        </a:p>
      </dgm:t>
    </dgm:pt>
    <dgm:pt modelId="{7094B508-5F13-4B0D-8EDE-067984EDD8D8}">
      <dgm:prSet/>
      <dgm:spPr/>
      <dgm:t>
        <a:bodyPr/>
        <a:lstStyle/>
        <a:p>
          <a:r>
            <a:rPr lang="en-US"/>
            <a:t>Offer</a:t>
          </a:r>
        </a:p>
      </dgm:t>
    </dgm:pt>
    <dgm:pt modelId="{E6062DB7-213E-437B-942E-28E2EA9445CB}" type="parTrans" cxnId="{8EDE0397-0A12-48D8-9DBE-96ED90051ECB}">
      <dgm:prSet/>
      <dgm:spPr/>
      <dgm:t>
        <a:bodyPr/>
        <a:lstStyle/>
        <a:p>
          <a:endParaRPr lang="en-US"/>
        </a:p>
      </dgm:t>
    </dgm:pt>
    <dgm:pt modelId="{939E146E-3B97-4688-843B-B9B13E40FB7B}" type="sibTrans" cxnId="{8EDE0397-0A12-48D8-9DBE-96ED90051ECB}">
      <dgm:prSet/>
      <dgm:spPr/>
      <dgm:t>
        <a:bodyPr/>
        <a:lstStyle/>
        <a:p>
          <a:endParaRPr lang="en-US"/>
        </a:p>
      </dgm:t>
    </dgm:pt>
    <dgm:pt modelId="{6FCB8270-372E-4412-9A0B-C9C953134C44}">
      <dgm:prSet/>
      <dgm:spPr/>
      <dgm:t>
        <a:bodyPr/>
        <a:lstStyle/>
        <a:p>
          <a:r>
            <a:rPr lang="en-US"/>
            <a:t>Offer comfort if appropriate </a:t>
          </a:r>
        </a:p>
      </dgm:t>
    </dgm:pt>
    <dgm:pt modelId="{1F0BD720-0AC0-4E0B-A4A0-403282EF851E}" type="parTrans" cxnId="{3BF1F6A0-C7E4-46F4-B16B-4C3347C23143}">
      <dgm:prSet/>
      <dgm:spPr/>
      <dgm:t>
        <a:bodyPr/>
        <a:lstStyle/>
        <a:p>
          <a:endParaRPr lang="en-US"/>
        </a:p>
      </dgm:t>
    </dgm:pt>
    <dgm:pt modelId="{4D8EC4DD-CC0E-417A-A255-ECBC6D4FBCE6}" type="sibTrans" cxnId="{3BF1F6A0-C7E4-46F4-B16B-4C3347C23143}">
      <dgm:prSet/>
      <dgm:spPr/>
      <dgm:t>
        <a:bodyPr/>
        <a:lstStyle/>
        <a:p>
          <a:endParaRPr lang="en-US"/>
        </a:p>
      </dgm:t>
    </dgm:pt>
    <dgm:pt modelId="{7EA1B93F-9A7F-8149-8143-0DC81C402212}" type="pres">
      <dgm:prSet presAssocID="{F03F0503-CCEF-4A0A-8AB7-969C791FB588}" presName="Name0" presStyleCnt="0">
        <dgm:presLayoutVars>
          <dgm:dir/>
          <dgm:animLvl val="lvl"/>
          <dgm:resizeHandles val="exact"/>
        </dgm:presLayoutVars>
      </dgm:prSet>
      <dgm:spPr/>
    </dgm:pt>
    <dgm:pt modelId="{4C6CABA7-7807-BE49-87E9-17C49AD36AC6}" type="pres">
      <dgm:prSet presAssocID="{2574C82E-E4BD-40B9-9A41-F8A091458435}" presName="linNode" presStyleCnt="0"/>
      <dgm:spPr/>
    </dgm:pt>
    <dgm:pt modelId="{7F5A48C6-14AA-0C43-99E4-46407A98B306}" type="pres">
      <dgm:prSet presAssocID="{2574C82E-E4BD-40B9-9A41-F8A091458435}" presName="parentText" presStyleLbl="solidFgAcc1" presStyleIdx="0" presStyleCnt="9">
        <dgm:presLayoutVars>
          <dgm:chMax val="1"/>
          <dgm:bulletEnabled/>
        </dgm:presLayoutVars>
      </dgm:prSet>
      <dgm:spPr/>
    </dgm:pt>
    <dgm:pt modelId="{34EEBED1-874A-F34D-A7DA-40F764462771}" type="pres">
      <dgm:prSet presAssocID="{2574C82E-E4BD-40B9-9A41-F8A091458435}" presName="descendantText" presStyleLbl="alignNode1" presStyleIdx="0" presStyleCnt="9">
        <dgm:presLayoutVars>
          <dgm:bulletEnabled/>
        </dgm:presLayoutVars>
      </dgm:prSet>
      <dgm:spPr/>
    </dgm:pt>
    <dgm:pt modelId="{D0640BBF-91A8-7045-AC24-36DDC2613BC2}" type="pres">
      <dgm:prSet presAssocID="{AF2C4AFC-214E-4148-B783-377AE293D744}" presName="sp" presStyleCnt="0"/>
      <dgm:spPr/>
    </dgm:pt>
    <dgm:pt modelId="{343E7212-8C74-B845-B537-6715F017C85F}" type="pres">
      <dgm:prSet presAssocID="{6193E0DD-8D7C-475A-9063-02E8BE9D6B23}" presName="linNode" presStyleCnt="0"/>
      <dgm:spPr/>
    </dgm:pt>
    <dgm:pt modelId="{2B6B7F50-44EE-E148-965D-CD82A7413F1F}" type="pres">
      <dgm:prSet presAssocID="{6193E0DD-8D7C-475A-9063-02E8BE9D6B23}" presName="parentText" presStyleLbl="solidFgAcc1" presStyleIdx="1" presStyleCnt="9">
        <dgm:presLayoutVars>
          <dgm:chMax val="1"/>
          <dgm:bulletEnabled/>
        </dgm:presLayoutVars>
      </dgm:prSet>
      <dgm:spPr/>
    </dgm:pt>
    <dgm:pt modelId="{8D7E1814-75B4-C743-8FF9-C0D33A48A9D3}" type="pres">
      <dgm:prSet presAssocID="{6193E0DD-8D7C-475A-9063-02E8BE9D6B23}" presName="descendantText" presStyleLbl="alignNode1" presStyleIdx="1" presStyleCnt="9">
        <dgm:presLayoutVars>
          <dgm:bulletEnabled/>
        </dgm:presLayoutVars>
      </dgm:prSet>
      <dgm:spPr/>
    </dgm:pt>
    <dgm:pt modelId="{4038802A-BD02-8C4A-BB36-95A24CBB155B}" type="pres">
      <dgm:prSet presAssocID="{DC3672D8-8419-4929-BB4B-E3967476D084}" presName="sp" presStyleCnt="0"/>
      <dgm:spPr/>
    </dgm:pt>
    <dgm:pt modelId="{AAE03760-CFE2-2841-8AC9-C5ACC8513095}" type="pres">
      <dgm:prSet presAssocID="{32EF5EDC-7BA9-4C43-995D-4933C0417FB8}" presName="linNode" presStyleCnt="0"/>
      <dgm:spPr/>
    </dgm:pt>
    <dgm:pt modelId="{4CD204F2-B5FF-E048-BCEA-993A551CFE17}" type="pres">
      <dgm:prSet presAssocID="{32EF5EDC-7BA9-4C43-995D-4933C0417FB8}" presName="parentText" presStyleLbl="solidFgAcc1" presStyleIdx="2" presStyleCnt="9">
        <dgm:presLayoutVars>
          <dgm:chMax val="1"/>
          <dgm:bulletEnabled/>
        </dgm:presLayoutVars>
      </dgm:prSet>
      <dgm:spPr/>
    </dgm:pt>
    <dgm:pt modelId="{479B4C8E-42F0-AE42-A78E-BEBFFF539A7C}" type="pres">
      <dgm:prSet presAssocID="{32EF5EDC-7BA9-4C43-995D-4933C0417FB8}" presName="descendantText" presStyleLbl="alignNode1" presStyleIdx="2" presStyleCnt="9">
        <dgm:presLayoutVars>
          <dgm:bulletEnabled/>
        </dgm:presLayoutVars>
      </dgm:prSet>
      <dgm:spPr/>
    </dgm:pt>
    <dgm:pt modelId="{17146EB1-F978-A949-9193-24DFE9080D94}" type="pres">
      <dgm:prSet presAssocID="{E6319E57-F529-4214-825C-DC8818452D91}" presName="sp" presStyleCnt="0"/>
      <dgm:spPr/>
    </dgm:pt>
    <dgm:pt modelId="{D1D8AA92-4FF8-BA45-8E99-3FFCFE4EBD82}" type="pres">
      <dgm:prSet presAssocID="{A793385E-0301-4A92-885B-F125A1F2DEAD}" presName="linNode" presStyleCnt="0"/>
      <dgm:spPr/>
    </dgm:pt>
    <dgm:pt modelId="{09732C82-413F-A54F-9D7E-B746DE1C1CBF}" type="pres">
      <dgm:prSet presAssocID="{A793385E-0301-4A92-885B-F125A1F2DEAD}" presName="parentText" presStyleLbl="solidFgAcc1" presStyleIdx="3" presStyleCnt="9">
        <dgm:presLayoutVars>
          <dgm:chMax val="1"/>
          <dgm:bulletEnabled/>
        </dgm:presLayoutVars>
      </dgm:prSet>
      <dgm:spPr/>
    </dgm:pt>
    <dgm:pt modelId="{6EDC1583-ADAC-A44B-A9D5-8A3C1EAD179B}" type="pres">
      <dgm:prSet presAssocID="{A793385E-0301-4A92-885B-F125A1F2DEAD}" presName="descendantText" presStyleLbl="alignNode1" presStyleIdx="3" presStyleCnt="9">
        <dgm:presLayoutVars>
          <dgm:bulletEnabled/>
        </dgm:presLayoutVars>
      </dgm:prSet>
      <dgm:spPr/>
    </dgm:pt>
    <dgm:pt modelId="{0F6EA52F-D9B5-4E4D-8E55-C14F14D22022}" type="pres">
      <dgm:prSet presAssocID="{9F173B9C-4828-454A-888D-16198290143B}" presName="sp" presStyleCnt="0"/>
      <dgm:spPr/>
    </dgm:pt>
    <dgm:pt modelId="{BEC3F1E2-42E4-4447-B487-5690B950913D}" type="pres">
      <dgm:prSet presAssocID="{144A5F2C-B25B-4276-9D9D-8214031F6705}" presName="linNode" presStyleCnt="0"/>
      <dgm:spPr/>
    </dgm:pt>
    <dgm:pt modelId="{5962679E-AA0B-7648-8A81-9B02066BD5F0}" type="pres">
      <dgm:prSet presAssocID="{144A5F2C-B25B-4276-9D9D-8214031F6705}" presName="parentText" presStyleLbl="solidFgAcc1" presStyleIdx="4" presStyleCnt="9">
        <dgm:presLayoutVars>
          <dgm:chMax val="1"/>
          <dgm:bulletEnabled/>
        </dgm:presLayoutVars>
      </dgm:prSet>
      <dgm:spPr/>
    </dgm:pt>
    <dgm:pt modelId="{66FC3649-2749-C84B-BDE7-1582447F09EE}" type="pres">
      <dgm:prSet presAssocID="{144A5F2C-B25B-4276-9D9D-8214031F6705}" presName="descendantText" presStyleLbl="alignNode1" presStyleIdx="4" presStyleCnt="9">
        <dgm:presLayoutVars>
          <dgm:bulletEnabled/>
        </dgm:presLayoutVars>
      </dgm:prSet>
      <dgm:spPr/>
    </dgm:pt>
    <dgm:pt modelId="{A7BB84C7-1092-734B-9DCE-D568A7FEF2D7}" type="pres">
      <dgm:prSet presAssocID="{057A0428-E51C-4A2D-87CF-AC89F8773526}" presName="sp" presStyleCnt="0"/>
      <dgm:spPr/>
    </dgm:pt>
    <dgm:pt modelId="{CE5EFF70-66D4-7649-924E-8B454E76FCB9}" type="pres">
      <dgm:prSet presAssocID="{5DD60AA3-0B27-4823-BD47-C65F4AFD4BDC}" presName="linNode" presStyleCnt="0"/>
      <dgm:spPr/>
    </dgm:pt>
    <dgm:pt modelId="{5B3F7B50-C877-A64F-813A-E1975EF9B3A3}" type="pres">
      <dgm:prSet presAssocID="{5DD60AA3-0B27-4823-BD47-C65F4AFD4BDC}" presName="parentText" presStyleLbl="solidFgAcc1" presStyleIdx="5" presStyleCnt="9">
        <dgm:presLayoutVars>
          <dgm:chMax val="1"/>
          <dgm:bulletEnabled/>
        </dgm:presLayoutVars>
      </dgm:prSet>
      <dgm:spPr/>
    </dgm:pt>
    <dgm:pt modelId="{CB503895-6379-7344-9490-C95717CC9B2F}" type="pres">
      <dgm:prSet presAssocID="{5DD60AA3-0B27-4823-BD47-C65F4AFD4BDC}" presName="descendantText" presStyleLbl="alignNode1" presStyleIdx="5" presStyleCnt="9">
        <dgm:presLayoutVars>
          <dgm:bulletEnabled/>
        </dgm:presLayoutVars>
      </dgm:prSet>
      <dgm:spPr/>
    </dgm:pt>
    <dgm:pt modelId="{C0156663-5A02-3B46-A582-0D90AE113D45}" type="pres">
      <dgm:prSet presAssocID="{4A58D123-0A51-463B-A454-F7AFD67E1205}" presName="sp" presStyleCnt="0"/>
      <dgm:spPr/>
    </dgm:pt>
    <dgm:pt modelId="{9B4266B0-98F6-8048-AB3C-90BB3B1A7144}" type="pres">
      <dgm:prSet presAssocID="{B2D77151-5E0F-4ACA-BA08-A5FA4D084E5F}" presName="linNode" presStyleCnt="0"/>
      <dgm:spPr/>
    </dgm:pt>
    <dgm:pt modelId="{458768FA-750B-2C4F-AF15-9581E248C475}" type="pres">
      <dgm:prSet presAssocID="{B2D77151-5E0F-4ACA-BA08-A5FA4D084E5F}" presName="parentText" presStyleLbl="solidFgAcc1" presStyleIdx="6" presStyleCnt="9">
        <dgm:presLayoutVars>
          <dgm:chMax val="1"/>
          <dgm:bulletEnabled/>
        </dgm:presLayoutVars>
      </dgm:prSet>
      <dgm:spPr/>
    </dgm:pt>
    <dgm:pt modelId="{0950BD27-ECD7-9C46-BA6D-DC58FE44C02C}" type="pres">
      <dgm:prSet presAssocID="{B2D77151-5E0F-4ACA-BA08-A5FA4D084E5F}" presName="descendantText" presStyleLbl="alignNode1" presStyleIdx="6" presStyleCnt="9">
        <dgm:presLayoutVars>
          <dgm:bulletEnabled/>
        </dgm:presLayoutVars>
      </dgm:prSet>
      <dgm:spPr/>
    </dgm:pt>
    <dgm:pt modelId="{B152F0D0-120B-8B43-BC92-E076069A5A94}" type="pres">
      <dgm:prSet presAssocID="{875DBD89-E598-4612-9537-84537C8F6216}" presName="sp" presStyleCnt="0"/>
      <dgm:spPr/>
    </dgm:pt>
    <dgm:pt modelId="{23DDC105-6C72-0F4D-AD51-520CC4D27B98}" type="pres">
      <dgm:prSet presAssocID="{16FD534F-37B2-4A1B-9395-6970731B617F}" presName="linNode" presStyleCnt="0"/>
      <dgm:spPr/>
    </dgm:pt>
    <dgm:pt modelId="{F1E47BE4-7A7B-4543-BA3D-277CD3062417}" type="pres">
      <dgm:prSet presAssocID="{16FD534F-37B2-4A1B-9395-6970731B617F}" presName="parentText" presStyleLbl="solidFgAcc1" presStyleIdx="7" presStyleCnt="9">
        <dgm:presLayoutVars>
          <dgm:chMax val="1"/>
          <dgm:bulletEnabled/>
        </dgm:presLayoutVars>
      </dgm:prSet>
      <dgm:spPr/>
    </dgm:pt>
    <dgm:pt modelId="{301FC09F-2760-134B-8F64-7790766984A6}" type="pres">
      <dgm:prSet presAssocID="{16FD534F-37B2-4A1B-9395-6970731B617F}" presName="descendantText" presStyleLbl="alignNode1" presStyleIdx="7" presStyleCnt="9">
        <dgm:presLayoutVars>
          <dgm:bulletEnabled/>
        </dgm:presLayoutVars>
      </dgm:prSet>
      <dgm:spPr/>
    </dgm:pt>
    <dgm:pt modelId="{4FCC6E43-F5FA-9445-844D-5C7BDFD3687B}" type="pres">
      <dgm:prSet presAssocID="{D0031281-816F-4F60-BDD9-CB6785FA7D28}" presName="sp" presStyleCnt="0"/>
      <dgm:spPr/>
    </dgm:pt>
    <dgm:pt modelId="{2AB72139-CCF5-CE4D-B08A-FB15A7D6C512}" type="pres">
      <dgm:prSet presAssocID="{7094B508-5F13-4B0D-8EDE-067984EDD8D8}" presName="linNode" presStyleCnt="0"/>
      <dgm:spPr/>
    </dgm:pt>
    <dgm:pt modelId="{66D86014-1681-CD41-85CE-DC89C854650C}" type="pres">
      <dgm:prSet presAssocID="{7094B508-5F13-4B0D-8EDE-067984EDD8D8}" presName="parentText" presStyleLbl="solidFgAcc1" presStyleIdx="8" presStyleCnt="9">
        <dgm:presLayoutVars>
          <dgm:chMax val="1"/>
          <dgm:bulletEnabled/>
        </dgm:presLayoutVars>
      </dgm:prSet>
      <dgm:spPr/>
    </dgm:pt>
    <dgm:pt modelId="{CA0554CF-B163-9F40-B928-B2DF75AABA46}" type="pres">
      <dgm:prSet presAssocID="{7094B508-5F13-4B0D-8EDE-067984EDD8D8}" presName="descendantText" presStyleLbl="alignNode1" presStyleIdx="8" presStyleCnt="9">
        <dgm:presLayoutVars>
          <dgm:bulletEnabled/>
        </dgm:presLayoutVars>
      </dgm:prSet>
      <dgm:spPr/>
    </dgm:pt>
  </dgm:ptLst>
  <dgm:cxnLst>
    <dgm:cxn modelId="{765A8101-3423-44A9-8953-041E4EA10371}" srcId="{6193E0DD-8D7C-475A-9063-02E8BE9D6B23}" destId="{680D134A-D0C7-4EB1-9784-3A45C6E92261}" srcOrd="0" destOrd="0" parTransId="{2459A5D9-8799-4304-A4AD-AE8FC802A1E8}" sibTransId="{E3A85E37-E625-420E-9A01-A52C552DD1D6}"/>
    <dgm:cxn modelId="{5EE5A702-9DA5-F441-81C2-F2246EDD366A}" type="presOf" srcId="{B2D77151-5E0F-4ACA-BA08-A5FA4D084E5F}" destId="{458768FA-750B-2C4F-AF15-9581E248C475}" srcOrd="0" destOrd="0" presId="urn:microsoft.com/office/officeart/2016/7/layout/VerticalHollowActionList"/>
    <dgm:cxn modelId="{A2E3EE06-E6E1-4C89-8D35-944D0FD9BA1D}" srcId="{F03F0503-CCEF-4A0A-8AB7-969C791FB588}" destId="{B2D77151-5E0F-4ACA-BA08-A5FA4D084E5F}" srcOrd="6" destOrd="0" parTransId="{9D07CF71-83D5-49AD-84B3-52DAC1B661FF}" sibTransId="{875DBD89-E598-4612-9537-84537C8F6216}"/>
    <dgm:cxn modelId="{A4EB9513-F603-4F2E-8933-BC2F8974DD24}" srcId="{F03F0503-CCEF-4A0A-8AB7-969C791FB588}" destId="{16FD534F-37B2-4A1B-9395-6970731B617F}" srcOrd="7" destOrd="0" parTransId="{D31A7AE1-32E9-4F00-9881-BAA598C92DFE}" sibTransId="{D0031281-816F-4F60-BDD9-CB6785FA7D28}"/>
    <dgm:cxn modelId="{C6F16F28-904C-4F43-BFE8-AC875AD4F185}" type="presOf" srcId="{2574C82E-E4BD-40B9-9A41-F8A091458435}" destId="{7F5A48C6-14AA-0C43-99E4-46407A98B306}" srcOrd="0" destOrd="0" presId="urn:microsoft.com/office/officeart/2016/7/layout/VerticalHollowActionList"/>
    <dgm:cxn modelId="{3AC55936-E072-3649-B215-A18A8BBBEDE2}" type="presOf" srcId="{6193E0DD-8D7C-475A-9063-02E8BE9D6B23}" destId="{2B6B7F50-44EE-E148-965D-CD82A7413F1F}" srcOrd="0" destOrd="0" presId="urn:microsoft.com/office/officeart/2016/7/layout/VerticalHollowActionList"/>
    <dgm:cxn modelId="{8D36B03E-D034-AE4E-A85A-05BD330686D2}" type="presOf" srcId="{A793385E-0301-4A92-885B-F125A1F2DEAD}" destId="{09732C82-413F-A54F-9D7E-B746DE1C1CBF}" srcOrd="0" destOrd="0" presId="urn:microsoft.com/office/officeart/2016/7/layout/VerticalHollowActionList"/>
    <dgm:cxn modelId="{9DA2DE3F-8C2C-4D61-9170-8B796DC4DDF0}" srcId="{F03F0503-CCEF-4A0A-8AB7-969C791FB588}" destId="{A793385E-0301-4A92-885B-F125A1F2DEAD}" srcOrd="3" destOrd="0" parTransId="{E411282B-1B2E-408D-8D56-CC348608845F}" sibTransId="{9F173B9C-4828-454A-888D-16198290143B}"/>
    <dgm:cxn modelId="{F75A3F44-C22B-F54E-B20D-E02C818AF51A}" type="presOf" srcId="{6FCB8270-372E-4412-9A0B-C9C953134C44}" destId="{CA0554CF-B163-9F40-B928-B2DF75AABA46}" srcOrd="0" destOrd="0" presId="urn:microsoft.com/office/officeart/2016/7/layout/VerticalHollowActionList"/>
    <dgm:cxn modelId="{FD16D753-71A3-964B-BF70-C3928C51CD5D}" type="presOf" srcId="{FE9E5772-0C15-4C1C-A2A4-747446188FC5}" destId="{6EDC1583-ADAC-A44B-A9D5-8A3C1EAD179B}" srcOrd="0" destOrd="0" presId="urn:microsoft.com/office/officeart/2016/7/layout/VerticalHollowActionList"/>
    <dgm:cxn modelId="{A6BB6156-94F3-0A40-87D2-6D13FB670AFF}" type="presOf" srcId="{76E56731-02F0-4E3B-9D24-61FC69181574}" destId="{0950BD27-ECD7-9C46-BA6D-DC58FE44C02C}" srcOrd="0" destOrd="0" presId="urn:microsoft.com/office/officeart/2016/7/layout/VerticalHollowActionList"/>
    <dgm:cxn modelId="{2AA0E157-8451-411C-82FA-C07FCDC437B3}" srcId="{F03F0503-CCEF-4A0A-8AB7-969C791FB588}" destId="{32EF5EDC-7BA9-4C43-995D-4933C0417FB8}" srcOrd="2" destOrd="0" parTransId="{EE4A872E-E60F-4797-856C-1EFCD611ADDE}" sibTransId="{E6319E57-F529-4214-825C-DC8818452D91}"/>
    <dgm:cxn modelId="{A232C358-792A-49A2-B019-6B81061DF2C9}" srcId="{5DD60AA3-0B27-4823-BD47-C65F4AFD4BDC}" destId="{A45F4866-3483-4F17-A9C1-B40AAFECD32B}" srcOrd="0" destOrd="0" parTransId="{DB2CDA2E-AE66-4CFD-81F6-E639C885374B}" sibTransId="{913EEAED-C99C-4823-B207-21648FA54B0A}"/>
    <dgm:cxn modelId="{F221505C-6EBB-2A49-9587-4146EE340E14}" type="presOf" srcId="{5DD60AA3-0B27-4823-BD47-C65F4AFD4BDC}" destId="{5B3F7B50-C877-A64F-813A-E1975EF9B3A3}" srcOrd="0" destOrd="0" presId="urn:microsoft.com/office/officeart/2016/7/layout/VerticalHollowActionList"/>
    <dgm:cxn modelId="{96FB125F-88E1-484F-A107-858D4A12665A}" srcId="{F03F0503-CCEF-4A0A-8AB7-969C791FB588}" destId="{144A5F2C-B25B-4276-9D9D-8214031F6705}" srcOrd="4" destOrd="0" parTransId="{88D13CB2-405D-466C-A56F-512BCD365DF8}" sibTransId="{057A0428-E51C-4A2D-87CF-AC89F8773526}"/>
    <dgm:cxn modelId="{EF74AA66-713B-4372-9DEE-1B43D2666CB4}" srcId="{B2D77151-5E0F-4ACA-BA08-A5FA4D084E5F}" destId="{76E56731-02F0-4E3B-9D24-61FC69181574}" srcOrd="0" destOrd="0" parTransId="{1CDCEB3F-3461-494D-A8F7-AF195AD1C521}" sibTransId="{27C3BBA4-0CAD-4FAB-8549-E3A0CE58D67C}"/>
    <dgm:cxn modelId="{6F1B7167-A611-4940-9823-65C66007B2F4}" type="presOf" srcId="{7094B508-5F13-4B0D-8EDE-067984EDD8D8}" destId="{66D86014-1681-CD41-85CE-DC89C854650C}" srcOrd="0" destOrd="0" presId="urn:microsoft.com/office/officeart/2016/7/layout/VerticalHollowActionList"/>
    <dgm:cxn modelId="{1FFE7568-F5EA-7B44-ACB3-460482040859}" type="presOf" srcId="{405053F9-3AC6-47FD-A10B-42AE3BAFFD87}" destId="{66FC3649-2749-C84B-BDE7-1582447F09EE}" srcOrd="0" destOrd="0" presId="urn:microsoft.com/office/officeart/2016/7/layout/VerticalHollowActionList"/>
    <dgm:cxn modelId="{23B1C86B-F46D-864D-ACDC-51C08440BD09}" type="presOf" srcId="{16FD534F-37B2-4A1B-9395-6970731B617F}" destId="{F1E47BE4-7A7B-4543-BA3D-277CD3062417}" srcOrd="0" destOrd="0" presId="urn:microsoft.com/office/officeart/2016/7/layout/VerticalHollowActionList"/>
    <dgm:cxn modelId="{5246A473-30F2-4ED7-A313-D8C23077562E}" srcId="{32EF5EDC-7BA9-4C43-995D-4933C0417FB8}" destId="{6EF5FBAE-3FCF-4420-92DE-0B34C0DC1853}" srcOrd="0" destOrd="0" parTransId="{E38EB8B0-5D16-42F8-BCF0-E0BCCAE50AB4}" sibTransId="{D71273E1-6BAF-4816-9D3F-40951B52E7FE}"/>
    <dgm:cxn modelId="{35ADEA78-09AF-354A-9B31-71648BE8ACAF}" type="presOf" srcId="{A45F4866-3483-4F17-A9C1-B40AAFECD32B}" destId="{CB503895-6379-7344-9490-C95717CC9B2F}" srcOrd="0" destOrd="0" presId="urn:microsoft.com/office/officeart/2016/7/layout/VerticalHollowActionList"/>
    <dgm:cxn modelId="{E30D0F92-D7E9-4350-807A-46A87A8B19EC}" srcId="{F03F0503-CCEF-4A0A-8AB7-969C791FB588}" destId="{2574C82E-E4BD-40B9-9A41-F8A091458435}" srcOrd="0" destOrd="0" parTransId="{B5B4A9C6-22E4-44B1-9DC9-492F904AD621}" sibTransId="{AF2C4AFC-214E-4148-B783-377AE293D744}"/>
    <dgm:cxn modelId="{8EDE0397-0A12-48D8-9DBE-96ED90051ECB}" srcId="{F03F0503-CCEF-4A0A-8AB7-969C791FB588}" destId="{7094B508-5F13-4B0D-8EDE-067984EDD8D8}" srcOrd="8" destOrd="0" parTransId="{E6062DB7-213E-437B-942E-28E2EA9445CB}" sibTransId="{939E146E-3B97-4688-843B-B9B13E40FB7B}"/>
    <dgm:cxn modelId="{F85DAA9D-3397-4CC0-B640-20FDDB41598E}" srcId="{F03F0503-CCEF-4A0A-8AB7-969C791FB588}" destId="{6193E0DD-8D7C-475A-9063-02E8BE9D6B23}" srcOrd="1" destOrd="0" parTransId="{79DEA9D0-C972-45B8-ABAF-B648B7940C93}" sibTransId="{DC3672D8-8419-4929-BB4B-E3967476D084}"/>
    <dgm:cxn modelId="{3BF1F6A0-C7E4-46F4-B16B-4C3347C23143}" srcId="{7094B508-5F13-4B0D-8EDE-067984EDD8D8}" destId="{6FCB8270-372E-4412-9A0B-C9C953134C44}" srcOrd="0" destOrd="0" parTransId="{1F0BD720-0AC0-4E0B-A4A0-403282EF851E}" sibTransId="{4D8EC4DD-CC0E-417A-A255-ECBC6D4FBCE6}"/>
    <dgm:cxn modelId="{D83769A7-7892-4D10-8D77-3735CC404BA1}" srcId="{16FD534F-37B2-4A1B-9395-6970731B617F}" destId="{A751705B-6CD0-46B1-9262-959A8168CFE9}" srcOrd="0" destOrd="0" parTransId="{F220FE85-E72B-4D6D-9B61-6CCC12702369}" sibTransId="{7B4736B7-7AAE-4A3A-B8EA-62C9C60C20AF}"/>
    <dgm:cxn modelId="{003911B0-A126-4394-B6E3-6326346E0DA4}" srcId="{A793385E-0301-4A92-885B-F125A1F2DEAD}" destId="{FE9E5772-0C15-4C1C-A2A4-747446188FC5}" srcOrd="0" destOrd="0" parTransId="{E08F1108-B25A-4953-B644-1328CFC4F0A0}" sibTransId="{C0B2054C-0FF7-42DA-BCA3-DFB70E00420A}"/>
    <dgm:cxn modelId="{D97522BF-6D5C-472C-91A4-528BFD3B3695}" srcId="{2574C82E-E4BD-40B9-9A41-F8A091458435}" destId="{9905EB4D-78F4-4C6E-BE6D-FE6141755902}" srcOrd="0" destOrd="0" parTransId="{845B5EC2-33E5-45B4-898C-5C2FC6A731D2}" sibTransId="{035C2364-A071-4CB7-9287-3E5DFA57EAD6}"/>
    <dgm:cxn modelId="{FEFFB6C5-BFBC-A144-9AAD-37CD481B36E2}" type="presOf" srcId="{144A5F2C-B25B-4276-9D9D-8214031F6705}" destId="{5962679E-AA0B-7648-8A81-9B02066BD5F0}" srcOrd="0" destOrd="0" presId="urn:microsoft.com/office/officeart/2016/7/layout/VerticalHollowActionList"/>
    <dgm:cxn modelId="{D6F87CCD-0423-674E-BCD2-119E3CC3825F}" type="presOf" srcId="{A751705B-6CD0-46B1-9262-959A8168CFE9}" destId="{301FC09F-2760-134B-8F64-7790766984A6}" srcOrd="0" destOrd="0" presId="urn:microsoft.com/office/officeart/2016/7/layout/VerticalHollowActionList"/>
    <dgm:cxn modelId="{CDB951DA-0218-2A45-BF7E-686FB1DC6931}" type="presOf" srcId="{680D134A-D0C7-4EB1-9784-3A45C6E92261}" destId="{8D7E1814-75B4-C743-8FF9-C0D33A48A9D3}" srcOrd="0" destOrd="0" presId="urn:microsoft.com/office/officeart/2016/7/layout/VerticalHollowActionList"/>
    <dgm:cxn modelId="{1BAE93DD-6334-F94F-B02B-68087611CDD2}" type="presOf" srcId="{9905EB4D-78F4-4C6E-BE6D-FE6141755902}" destId="{34EEBED1-874A-F34D-A7DA-40F764462771}" srcOrd="0" destOrd="0" presId="urn:microsoft.com/office/officeart/2016/7/layout/VerticalHollowActionList"/>
    <dgm:cxn modelId="{3C3FB2E0-3AB0-E94B-A1D4-54363B824304}" type="presOf" srcId="{6EF5FBAE-3FCF-4420-92DE-0B34C0DC1853}" destId="{479B4C8E-42F0-AE42-A78E-BEBFFF539A7C}" srcOrd="0" destOrd="0" presId="urn:microsoft.com/office/officeart/2016/7/layout/VerticalHollowActionList"/>
    <dgm:cxn modelId="{0B8DC7E6-2AFF-4537-8D29-9589C491B097}" srcId="{144A5F2C-B25B-4276-9D9D-8214031F6705}" destId="{405053F9-3AC6-47FD-A10B-42AE3BAFFD87}" srcOrd="0" destOrd="0" parTransId="{AF66774F-764F-46E9-8806-23AE92701068}" sibTransId="{54DF2A39-A661-475C-8F16-1B90CE957DD7}"/>
    <dgm:cxn modelId="{9DFA3BE9-E294-A34D-805A-9F4AFBF7CDF9}" type="presOf" srcId="{32EF5EDC-7BA9-4C43-995D-4933C0417FB8}" destId="{4CD204F2-B5FF-E048-BCEA-993A551CFE17}" srcOrd="0" destOrd="0" presId="urn:microsoft.com/office/officeart/2016/7/layout/VerticalHollowActionList"/>
    <dgm:cxn modelId="{25343DFB-AB00-1F4F-BF64-25612CED6770}" type="presOf" srcId="{F03F0503-CCEF-4A0A-8AB7-969C791FB588}" destId="{7EA1B93F-9A7F-8149-8143-0DC81C402212}" srcOrd="0" destOrd="0" presId="urn:microsoft.com/office/officeart/2016/7/layout/VerticalHollowActionList"/>
    <dgm:cxn modelId="{BD4D25FC-43FF-4112-972A-F0CFA48F1ED6}" srcId="{F03F0503-CCEF-4A0A-8AB7-969C791FB588}" destId="{5DD60AA3-0B27-4823-BD47-C65F4AFD4BDC}" srcOrd="5" destOrd="0" parTransId="{28B96BDC-CDBE-4194-B7AB-05D19F2141A2}" sibTransId="{4A58D123-0A51-463B-A454-F7AFD67E1205}"/>
    <dgm:cxn modelId="{FCE8A09D-5611-D74F-8C57-A7B92180ECA9}" type="presParOf" srcId="{7EA1B93F-9A7F-8149-8143-0DC81C402212}" destId="{4C6CABA7-7807-BE49-87E9-17C49AD36AC6}" srcOrd="0" destOrd="0" presId="urn:microsoft.com/office/officeart/2016/7/layout/VerticalHollowActionList"/>
    <dgm:cxn modelId="{D24768D0-26EA-4046-898D-D88345627796}" type="presParOf" srcId="{4C6CABA7-7807-BE49-87E9-17C49AD36AC6}" destId="{7F5A48C6-14AA-0C43-99E4-46407A98B306}" srcOrd="0" destOrd="0" presId="urn:microsoft.com/office/officeart/2016/7/layout/VerticalHollowActionList"/>
    <dgm:cxn modelId="{21ED7138-B0EF-B349-8F00-AE9749354FA3}" type="presParOf" srcId="{4C6CABA7-7807-BE49-87E9-17C49AD36AC6}" destId="{34EEBED1-874A-F34D-A7DA-40F764462771}" srcOrd="1" destOrd="0" presId="urn:microsoft.com/office/officeart/2016/7/layout/VerticalHollowActionList"/>
    <dgm:cxn modelId="{23F6E19E-8B8C-1F4B-913D-C8D94A18FABA}" type="presParOf" srcId="{7EA1B93F-9A7F-8149-8143-0DC81C402212}" destId="{D0640BBF-91A8-7045-AC24-36DDC2613BC2}" srcOrd="1" destOrd="0" presId="urn:microsoft.com/office/officeart/2016/7/layout/VerticalHollowActionList"/>
    <dgm:cxn modelId="{A6C4C38C-082D-DD48-A1FA-829AC9FED81E}" type="presParOf" srcId="{7EA1B93F-9A7F-8149-8143-0DC81C402212}" destId="{343E7212-8C74-B845-B537-6715F017C85F}" srcOrd="2" destOrd="0" presId="urn:microsoft.com/office/officeart/2016/7/layout/VerticalHollowActionList"/>
    <dgm:cxn modelId="{0A0366C4-3A20-A64C-8711-8055772E4E31}" type="presParOf" srcId="{343E7212-8C74-B845-B537-6715F017C85F}" destId="{2B6B7F50-44EE-E148-965D-CD82A7413F1F}" srcOrd="0" destOrd="0" presId="urn:microsoft.com/office/officeart/2016/7/layout/VerticalHollowActionList"/>
    <dgm:cxn modelId="{0E55D69B-3AE7-F347-B27A-6BAF3C8B01F9}" type="presParOf" srcId="{343E7212-8C74-B845-B537-6715F017C85F}" destId="{8D7E1814-75B4-C743-8FF9-C0D33A48A9D3}" srcOrd="1" destOrd="0" presId="urn:microsoft.com/office/officeart/2016/7/layout/VerticalHollowActionList"/>
    <dgm:cxn modelId="{6E217889-F150-884C-A601-2F8D7F5877BD}" type="presParOf" srcId="{7EA1B93F-9A7F-8149-8143-0DC81C402212}" destId="{4038802A-BD02-8C4A-BB36-95A24CBB155B}" srcOrd="3" destOrd="0" presId="urn:microsoft.com/office/officeart/2016/7/layout/VerticalHollowActionList"/>
    <dgm:cxn modelId="{4F94432B-2555-EC4E-B8B6-E3F87AEC2444}" type="presParOf" srcId="{7EA1B93F-9A7F-8149-8143-0DC81C402212}" destId="{AAE03760-CFE2-2841-8AC9-C5ACC8513095}" srcOrd="4" destOrd="0" presId="urn:microsoft.com/office/officeart/2016/7/layout/VerticalHollowActionList"/>
    <dgm:cxn modelId="{3DBE36F2-29C1-0F42-B2CF-A3DAEEAA9586}" type="presParOf" srcId="{AAE03760-CFE2-2841-8AC9-C5ACC8513095}" destId="{4CD204F2-B5FF-E048-BCEA-993A551CFE17}" srcOrd="0" destOrd="0" presId="urn:microsoft.com/office/officeart/2016/7/layout/VerticalHollowActionList"/>
    <dgm:cxn modelId="{C4234CDC-5FFE-ED48-A3FF-4630CE373D58}" type="presParOf" srcId="{AAE03760-CFE2-2841-8AC9-C5ACC8513095}" destId="{479B4C8E-42F0-AE42-A78E-BEBFFF539A7C}" srcOrd="1" destOrd="0" presId="urn:microsoft.com/office/officeart/2016/7/layout/VerticalHollowActionList"/>
    <dgm:cxn modelId="{439391F0-C7E9-E84F-926A-727DB76D83CA}" type="presParOf" srcId="{7EA1B93F-9A7F-8149-8143-0DC81C402212}" destId="{17146EB1-F978-A949-9193-24DFE9080D94}" srcOrd="5" destOrd="0" presId="urn:microsoft.com/office/officeart/2016/7/layout/VerticalHollowActionList"/>
    <dgm:cxn modelId="{4B7EAF2A-CE9F-F447-954B-1CD61D0F50F1}" type="presParOf" srcId="{7EA1B93F-9A7F-8149-8143-0DC81C402212}" destId="{D1D8AA92-4FF8-BA45-8E99-3FFCFE4EBD82}" srcOrd="6" destOrd="0" presId="urn:microsoft.com/office/officeart/2016/7/layout/VerticalHollowActionList"/>
    <dgm:cxn modelId="{48917248-9104-014F-BAB0-AF2B27BCECB5}" type="presParOf" srcId="{D1D8AA92-4FF8-BA45-8E99-3FFCFE4EBD82}" destId="{09732C82-413F-A54F-9D7E-B746DE1C1CBF}" srcOrd="0" destOrd="0" presId="urn:microsoft.com/office/officeart/2016/7/layout/VerticalHollowActionList"/>
    <dgm:cxn modelId="{60852F98-0C73-9349-A2E9-EF03684E8C8F}" type="presParOf" srcId="{D1D8AA92-4FF8-BA45-8E99-3FFCFE4EBD82}" destId="{6EDC1583-ADAC-A44B-A9D5-8A3C1EAD179B}" srcOrd="1" destOrd="0" presId="urn:microsoft.com/office/officeart/2016/7/layout/VerticalHollowActionList"/>
    <dgm:cxn modelId="{7C286E2C-3B81-5A43-8B56-736B5A99934E}" type="presParOf" srcId="{7EA1B93F-9A7F-8149-8143-0DC81C402212}" destId="{0F6EA52F-D9B5-4E4D-8E55-C14F14D22022}" srcOrd="7" destOrd="0" presId="urn:microsoft.com/office/officeart/2016/7/layout/VerticalHollowActionList"/>
    <dgm:cxn modelId="{DD27E3FF-F3CC-2646-AE53-450F4379EC0F}" type="presParOf" srcId="{7EA1B93F-9A7F-8149-8143-0DC81C402212}" destId="{BEC3F1E2-42E4-4447-B487-5690B950913D}" srcOrd="8" destOrd="0" presId="urn:microsoft.com/office/officeart/2016/7/layout/VerticalHollowActionList"/>
    <dgm:cxn modelId="{582E7EB3-1013-5A41-B015-83BDB87C991C}" type="presParOf" srcId="{BEC3F1E2-42E4-4447-B487-5690B950913D}" destId="{5962679E-AA0B-7648-8A81-9B02066BD5F0}" srcOrd="0" destOrd="0" presId="urn:microsoft.com/office/officeart/2016/7/layout/VerticalHollowActionList"/>
    <dgm:cxn modelId="{7E040B88-6674-B640-BEEB-9E8ED987B83B}" type="presParOf" srcId="{BEC3F1E2-42E4-4447-B487-5690B950913D}" destId="{66FC3649-2749-C84B-BDE7-1582447F09EE}" srcOrd="1" destOrd="0" presId="urn:microsoft.com/office/officeart/2016/7/layout/VerticalHollowActionList"/>
    <dgm:cxn modelId="{4A8BC2B4-91AE-1142-914D-0D706C45EF48}" type="presParOf" srcId="{7EA1B93F-9A7F-8149-8143-0DC81C402212}" destId="{A7BB84C7-1092-734B-9DCE-D568A7FEF2D7}" srcOrd="9" destOrd="0" presId="urn:microsoft.com/office/officeart/2016/7/layout/VerticalHollowActionList"/>
    <dgm:cxn modelId="{7DA2AC2D-FF57-B24A-88FB-8BE64C7F0CD9}" type="presParOf" srcId="{7EA1B93F-9A7F-8149-8143-0DC81C402212}" destId="{CE5EFF70-66D4-7649-924E-8B454E76FCB9}" srcOrd="10" destOrd="0" presId="urn:microsoft.com/office/officeart/2016/7/layout/VerticalHollowActionList"/>
    <dgm:cxn modelId="{194ECB39-8329-3740-9078-9B340C2BCC3F}" type="presParOf" srcId="{CE5EFF70-66D4-7649-924E-8B454E76FCB9}" destId="{5B3F7B50-C877-A64F-813A-E1975EF9B3A3}" srcOrd="0" destOrd="0" presId="urn:microsoft.com/office/officeart/2016/7/layout/VerticalHollowActionList"/>
    <dgm:cxn modelId="{3A331E06-EDD4-FA4C-B726-3036191497FC}" type="presParOf" srcId="{CE5EFF70-66D4-7649-924E-8B454E76FCB9}" destId="{CB503895-6379-7344-9490-C95717CC9B2F}" srcOrd="1" destOrd="0" presId="urn:microsoft.com/office/officeart/2016/7/layout/VerticalHollowActionList"/>
    <dgm:cxn modelId="{AD6D26E9-317F-BA4F-B6B2-7D5A6F658D38}" type="presParOf" srcId="{7EA1B93F-9A7F-8149-8143-0DC81C402212}" destId="{C0156663-5A02-3B46-A582-0D90AE113D45}" srcOrd="11" destOrd="0" presId="urn:microsoft.com/office/officeart/2016/7/layout/VerticalHollowActionList"/>
    <dgm:cxn modelId="{A6D95DD1-F93A-F443-B593-AB7156939023}" type="presParOf" srcId="{7EA1B93F-9A7F-8149-8143-0DC81C402212}" destId="{9B4266B0-98F6-8048-AB3C-90BB3B1A7144}" srcOrd="12" destOrd="0" presId="urn:microsoft.com/office/officeart/2016/7/layout/VerticalHollowActionList"/>
    <dgm:cxn modelId="{99EF5ADD-C5DE-2444-905E-FC277F980CB1}" type="presParOf" srcId="{9B4266B0-98F6-8048-AB3C-90BB3B1A7144}" destId="{458768FA-750B-2C4F-AF15-9581E248C475}" srcOrd="0" destOrd="0" presId="urn:microsoft.com/office/officeart/2016/7/layout/VerticalHollowActionList"/>
    <dgm:cxn modelId="{0149F4CB-591F-CA4B-AEA1-887EE98B3E93}" type="presParOf" srcId="{9B4266B0-98F6-8048-AB3C-90BB3B1A7144}" destId="{0950BD27-ECD7-9C46-BA6D-DC58FE44C02C}" srcOrd="1" destOrd="0" presId="urn:microsoft.com/office/officeart/2016/7/layout/VerticalHollowActionList"/>
    <dgm:cxn modelId="{5894DA58-78B6-0A45-813A-638B5B3A770E}" type="presParOf" srcId="{7EA1B93F-9A7F-8149-8143-0DC81C402212}" destId="{B152F0D0-120B-8B43-BC92-E076069A5A94}" srcOrd="13" destOrd="0" presId="urn:microsoft.com/office/officeart/2016/7/layout/VerticalHollowActionList"/>
    <dgm:cxn modelId="{BD195259-1B1A-E546-BAE1-00D9DEF17BD5}" type="presParOf" srcId="{7EA1B93F-9A7F-8149-8143-0DC81C402212}" destId="{23DDC105-6C72-0F4D-AD51-520CC4D27B98}" srcOrd="14" destOrd="0" presId="urn:microsoft.com/office/officeart/2016/7/layout/VerticalHollowActionList"/>
    <dgm:cxn modelId="{23B2B8EF-7CD8-7546-B66A-8CADB820D21E}" type="presParOf" srcId="{23DDC105-6C72-0F4D-AD51-520CC4D27B98}" destId="{F1E47BE4-7A7B-4543-BA3D-277CD3062417}" srcOrd="0" destOrd="0" presId="urn:microsoft.com/office/officeart/2016/7/layout/VerticalHollowActionList"/>
    <dgm:cxn modelId="{491C5C6C-E8D5-4E4C-8568-FABF79849880}" type="presParOf" srcId="{23DDC105-6C72-0F4D-AD51-520CC4D27B98}" destId="{301FC09F-2760-134B-8F64-7790766984A6}" srcOrd="1" destOrd="0" presId="urn:microsoft.com/office/officeart/2016/7/layout/VerticalHollowActionList"/>
    <dgm:cxn modelId="{B64B6A85-E5AD-9245-9396-8BE6442A19A8}" type="presParOf" srcId="{7EA1B93F-9A7F-8149-8143-0DC81C402212}" destId="{4FCC6E43-F5FA-9445-844D-5C7BDFD3687B}" srcOrd="15" destOrd="0" presId="urn:microsoft.com/office/officeart/2016/7/layout/VerticalHollowActionList"/>
    <dgm:cxn modelId="{D29FBF20-31A9-4643-B6B2-6BDFACD1C0DE}" type="presParOf" srcId="{7EA1B93F-9A7F-8149-8143-0DC81C402212}" destId="{2AB72139-CCF5-CE4D-B08A-FB15A7D6C512}" srcOrd="16" destOrd="0" presId="urn:microsoft.com/office/officeart/2016/7/layout/VerticalHollowActionList"/>
    <dgm:cxn modelId="{2F1BC313-DA77-F340-B433-E6D300BB1802}" type="presParOf" srcId="{2AB72139-CCF5-CE4D-B08A-FB15A7D6C512}" destId="{66D86014-1681-CD41-85CE-DC89C854650C}" srcOrd="0" destOrd="0" presId="urn:microsoft.com/office/officeart/2016/7/layout/VerticalHollowActionList"/>
    <dgm:cxn modelId="{D4AB8172-02FE-AC4A-B1FD-C27B6686A856}" type="presParOf" srcId="{2AB72139-CCF5-CE4D-B08A-FB15A7D6C512}" destId="{CA0554CF-B163-9F40-B928-B2DF75AABA46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096003-0ADD-4E01-8506-E0DFEDA0AC9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014965-0D40-452A-AB5A-7DDF267C133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Message Overload </a:t>
          </a:r>
        </a:p>
      </dgm:t>
    </dgm:pt>
    <dgm:pt modelId="{1F357815-A7AD-41CC-AA17-B53CCA9CDCA4}" type="parTrans" cxnId="{14078625-FAC5-4CC3-AEBF-9E9600805281}">
      <dgm:prSet/>
      <dgm:spPr/>
      <dgm:t>
        <a:bodyPr/>
        <a:lstStyle/>
        <a:p>
          <a:endParaRPr lang="en-US"/>
        </a:p>
      </dgm:t>
    </dgm:pt>
    <dgm:pt modelId="{E6D569D3-5B22-4D46-B9D6-4CB53CD1BD9B}" type="sibTrans" cxnId="{14078625-FAC5-4CC3-AEBF-9E9600805281}">
      <dgm:prSet/>
      <dgm:spPr/>
      <dgm:t>
        <a:bodyPr/>
        <a:lstStyle/>
        <a:p>
          <a:endParaRPr lang="en-US"/>
        </a:p>
      </dgm:t>
    </dgm:pt>
    <dgm:pt modelId="{927FF652-8887-4958-B4DC-335FA4A973D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Noise </a:t>
          </a:r>
        </a:p>
      </dgm:t>
    </dgm:pt>
    <dgm:pt modelId="{A157AE9C-0DDE-4626-BC2F-BB697E62152B}" type="parTrans" cxnId="{D5965A36-9DF0-4575-8A9D-CA69509FC625}">
      <dgm:prSet/>
      <dgm:spPr/>
      <dgm:t>
        <a:bodyPr/>
        <a:lstStyle/>
        <a:p>
          <a:endParaRPr lang="en-US"/>
        </a:p>
      </dgm:t>
    </dgm:pt>
    <dgm:pt modelId="{44099C5E-8AA0-4623-90D6-46D1134B2483}" type="sibTrans" cxnId="{D5965A36-9DF0-4575-8A9D-CA69509FC625}">
      <dgm:prSet/>
      <dgm:spPr/>
      <dgm:t>
        <a:bodyPr/>
        <a:lstStyle/>
        <a:p>
          <a:endParaRPr lang="en-US"/>
        </a:p>
      </dgm:t>
    </dgm:pt>
    <dgm:pt modelId="{1177F1CC-B83C-4764-B518-ED25FDB57C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Physical and Psychological </a:t>
          </a:r>
        </a:p>
      </dgm:t>
    </dgm:pt>
    <dgm:pt modelId="{A2A1D4E5-1B23-4522-B680-60CC7CAF77FF}" type="parTrans" cxnId="{78B51813-FC46-468D-861E-49598413D183}">
      <dgm:prSet/>
      <dgm:spPr/>
      <dgm:t>
        <a:bodyPr/>
        <a:lstStyle/>
        <a:p>
          <a:endParaRPr lang="en-US"/>
        </a:p>
      </dgm:t>
    </dgm:pt>
    <dgm:pt modelId="{2C486A98-7EBE-44A0-9C61-CFDA6CEFD57E}" type="sibTrans" cxnId="{78B51813-FC46-468D-861E-49598413D183}">
      <dgm:prSet/>
      <dgm:spPr/>
      <dgm:t>
        <a:bodyPr/>
        <a:lstStyle/>
        <a:p>
          <a:endParaRPr lang="en-US"/>
        </a:p>
      </dgm:t>
    </dgm:pt>
    <dgm:pt modelId="{6F2CB77E-AAFC-4A6D-9D35-2205BE61131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Cultural Differences </a:t>
          </a:r>
        </a:p>
      </dgm:t>
    </dgm:pt>
    <dgm:pt modelId="{6FBEBC22-706C-4F0A-ACB4-569686EAFF1E}" type="parTrans" cxnId="{65FECA85-3595-461F-AA25-3F5C4FE4A648}">
      <dgm:prSet/>
      <dgm:spPr/>
      <dgm:t>
        <a:bodyPr/>
        <a:lstStyle/>
        <a:p>
          <a:endParaRPr lang="en-US"/>
        </a:p>
      </dgm:t>
    </dgm:pt>
    <dgm:pt modelId="{97760958-BB51-4776-968E-61FB5E43BC71}" type="sibTrans" cxnId="{65FECA85-3595-461F-AA25-3F5C4FE4A648}">
      <dgm:prSet/>
      <dgm:spPr/>
      <dgm:t>
        <a:bodyPr/>
        <a:lstStyle/>
        <a:p>
          <a:endParaRPr lang="en-US"/>
        </a:p>
      </dgm:t>
    </dgm:pt>
    <dgm:pt modelId="{0EF63AB9-B001-4213-8CCA-9E53B600441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Prejudgments</a:t>
          </a:r>
        </a:p>
      </dgm:t>
    </dgm:pt>
    <dgm:pt modelId="{6CDB5C9A-E596-4BA6-A60F-2F249126C27A}" type="parTrans" cxnId="{D8B1A7A9-DF07-4418-9F6E-BA2525E6E320}">
      <dgm:prSet/>
      <dgm:spPr/>
      <dgm:t>
        <a:bodyPr/>
        <a:lstStyle/>
        <a:p>
          <a:endParaRPr lang="en-US"/>
        </a:p>
      </dgm:t>
    </dgm:pt>
    <dgm:pt modelId="{C7DD524F-1603-486C-8AF9-CE78DDC47254}" type="sibTrans" cxnId="{D8B1A7A9-DF07-4418-9F6E-BA2525E6E320}">
      <dgm:prSet/>
      <dgm:spPr/>
      <dgm:t>
        <a:bodyPr/>
        <a:lstStyle/>
        <a:p>
          <a:endParaRPr lang="en-US"/>
        </a:p>
      </dgm:t>
    </dgm:pt>
    <dgm:pt modelId="{925EC1C0-CA47-4724-9E12-040702517C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speaker or the message</a:t>
          </a:r>
        </a:p>
      </dgm:t>
    </dgm:pt>
    <dgm:pt modelId="{9546FC86-AB21-4F2A-881B-E57DC46E091F}" type="parTrans" cxnId="{3707B4B3-6168-490E-9F3C-455F0B716CBD}">
      <dgm:prSet/>
      <dgm:spPr/>
      <dgm:t>
        <a:bodyPr/>
        <a:lstStyle/>
        <a:p>
          <a:endParaRPr lang="en-US"/>
        </a:p>
      </dgm:t>
    </dgm:pt>
    <dgm:pt modelId="{7AA4359E-59A7-42CD-AB38-481C80CC1431}" type="sibTrans" cxnId="{3707B4B3-6168-490E-9F3C-455F0B716CBD}">
      <dgm:prSet/>
      <dgm:spPr/>
      <dgm:t>
        <a:bodyPr/>
        <a:lstStyle/>
        <a:p>
          <a:endParaRPr lang="en-US"/>
        </a:p>
      </dgm:t>
    </dgm:pt>
    <dgm:pt modelId="{A63D75BA-DD77-4144-9E8C-A3299B1C095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Pseudo-listening  </a:t>
          </a:r>
        </a:p>
      </dgm:t>
    </dgm:pt>
    <dgm:pt modelId="{0F9DE2BD-03C2-4E35-94A3-CBB27B38553B}" type="parTrans" cxnId="{97BC6F64-18BF-4AF4-A234-C45CB093150F}">
      <dgm:prSet/>
      <dgm:spPr/>
      <dgm:t>
        <a:bodyPr/>
        <a:lstStyle/>
        <a:p>
          <a:endParaRPr lang="en-US"/>
        </a:p>
      </dgm:t>
    </dgm:pt>
    <dgm:pt modelId="{FC8E1B44-A128-4279-B5A5-FE9D33FF466D}" type="sibTrans" cxnId="{97BC6F64-18BF-4AF4-A234-C45CB093150F}">
      <dgm:prSet/>
      <dgm:spPr/>
      <dgm:t>
        <a:bodyPr/>
        <a:lstStyle/>
        <a:p>
          <a:endParaRPr lang="en-US"/>
        </a:p>
      </dgm:t>
    </dgm:pt>
    <dgm:pt modelId="{A5401F5B-3824-4F6C-8E85-344B1CC675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https://</a:t>
          </a:r>
          <a:r>
            <a:rPr lang="en-US" dirty="0" err="1"/>
            <a:t>www.youtube.com</a:t>
          </a:r>
          <a:r>
            <a:rPr lang="en-US" dirty="0"/>
            <a:t>/</a:t>
          </a:r>
          <a:r>
            <a:rPr lang="en-US" dirty="0" err="1"/>
            <a:t>watch?v</a:t>
          </a:r>
          <a:r>
            <a:rPr lang="en-US" dirty="0"/>
            <a:t>=Kb24RrHIbFk</a:t>
          </a:r>
        </a:p>
      </dgm:t>
    </dgm:pt>
    <dgm:pt modelId="{41DDF8C7-26A2-43A1-95C6-30C6A1FA3E68}" type="parTrans" cxnId="{7D356655-8605-4BDE-AB7F-143ACE30A5CC}">
      <dgm:prSet/>
      <dgm:spPr/>
      <dgm:t>
        <a:bodyPr/>
        <a:lstStyle/>
        <a:p>
          <a:endParaRPr lang="en-US"/>
        </a:p>
      </dgm:t>
    </dgm:pt>
    <dgm:pt modelId="{542DE4CB-D0FF-463F-9590-17029A767701}" type="sibTrans" cxnId="{7D356655-8605-4BDE-AB7F-143ACE30A5CC}">
      <dgm:prSet/>
      <dgm:spPr/>
      <dgm:t>
        <a:bodyPr/>
        <a:lstStyle/>
        <a:p>
          <a:endParaRPr lang="en-US"/>
        </a:p>
      </dgm:t>
    </dgm:pt>
    <dgm:pt modelId="{25ADCE80-05E8-499B-93A4-33EE5ECC6BB8}" type="pres">
      <dgm:prSet presAssocID="{7E096003-0ADD-4E01-8506-E0DFEDA0AC94}" presName="root" presStyleCnt="0">
        <dgm:presLayoutVars>
          <dgm:dir/>
          <dgm:resizeHandles val="exact"/>
        </dgm:presLayoutVars>
      </dgm:prSet>
      <dgm:spPr/>
    </dgm:pt>
    <dgm:pt modelId="{D541730A-E389-4D7F-9617-23FD83DABEB1}" type="pres">
      <dgm:prSet presAssocID="{CC014965-0D40-452A-AB5A-7DDF267C1338}" presName="compNode" presStyleCnt="0"/>
      <dgm:spPr/>
    </dgm:pt>
    <dgm:pt modelId="{ECB16707-53C8-4621-87D0-FC556AB77291}" type="pres">
      <dgm:prSet presAssocID="{CC014965-0D40-452A-AB5A-7DDF267C133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18D31B4-C1A7-4A05-B580-A2A74DA69537}" type="pres">
      <dgm:prSet presAssocID="{CC014965-0D40-452A-AB5A-7DDF267C1338}" presName="iconSpace" presStyleCnt="0"/>
      <dgm:spPr/>
    </dgm:pt>
    <dgm:pt modelId="{DAE56B81-FD92-433F-9DFA-4CE8B1B73184}" type="pres">
      <dgm:prSet presAssocID="{CC014965-0D40-452A-AB5A-7DDF267C1338}" presName="parTx" presStyleLbl="revTx" presStyleIdx="0" presStyleCnt="10">
        <dgm:presLayoutVars>
          <dgm:chMax val="0"/>
          <dgm:chPref val="0"/>
        </dgm:presLayoutVars>
      </dgm:prSet>
      <dgm:spPr/>
    </dgm:pt>
    <dgm:pt modelId="{37CDB28E-550C-412B-B8CA-729C73AC87E2}" type="pres">
      <dgm:prSet presAssocID="{CC014965-0D40-452A-AB5A-7DDF267C1338}" presName="txSpace" presStyleCnt="0"/>
      <dgm:spPr/>
    </dgm:pt>
    <dgm:pt modelId="{8D74C745-8A61-400F-9634-520B8613F987}" type="pres">
      <dgm:prSet presAssocID="{CC014965-0D40-452A-AB5A-7DDF267C1338}" presName="desTx" presStyleLbl="revTx" presStyleIdx="1" presStyleCnt="10">
        <dgm:presLayoutVars/>
      </dgm:prSet>
      <dgm:spPr/>
    </dgm:pt>
    <dgm:pt modelId="{C05A5C4C-3F02-43B8-96ED-8392D25CD949}" type="pres">
      <dgm:prSet presAssocID="{E6D569D3-5B22-4D46-B9D6-4CB53CD1BD9B}" presName="sibTrans" presStyleCnt="0"/>
      <dgm:spPr/>
    </dgm:pt>
    <dgm:pt modelId="{4E0F5E57-2413-4549-961A-D0C8400ED288}" type="pres">
      <dgm:prSet presAssocID="{927FF652-8887-4958-B4DC-335FA4A973DB}" presName="compNode" presStyleCnt="0"/>
      <dgm:spPr/>
    </dgm:pt>
    <dgm:pt modelId="{EDA0D996-5C43-4BA7-8564-A7B7F8BBE625}" type="pres">
      <dgm:prSet presAssocID="{927FF652-8887-4958-B4DC-335FA4A973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CA47035-4E9C-4385-97BF-C901B5C642E9}" type="pres">
      <dgm:prSet presAssocID="{927FF652-8887-4958-B4DC-335FA4A973DB}" presName="iconSpace" presStyleCnt="0"/>
      <dgm:spPr/>
    </dgm:pt>
    <dgm:pt modelId="{467A61D0-BE94-4EFC-9D5C-55A38F20FBB6}" type="pres">
      <dgm:prSet presAssocID="{927FF652-8887-4958-B4DC-335FA4A973DB}" presName="parTx" presStyleLbl="revTx" presStyleIdx="2" presStyleCnt="10">
        <dgm:presLayoutVars>
          <dgm:chMax val="0"/>
          <dgm:chPref val="0"/>
        </dgm:presLayoutVars>
      </dgm:prSet>
      <dgm:spPr/>
    </dgm:pt>
    <dgm:pt modelId="{CA804133-3A4F-44BD-9BA0-3775440CEE0F}" type="pres">
      <dgm:prSet presAssocID="{927FF652-8887-4958-B4DC-335FA4A973DB}" presName="txSpace" presStyleCnt="0"/>
      <dgm:spPr/>
    </dgm:pt>
    <dgm:pt modelId="{ABDDF7E9-3729-4E4F-8DBD-BDB556497990}" type="pres">
      <dgm:prSet presAssocID="{927FF652-8887-4958-B4DC-335FA4A973DB}" presName="desTx" presStyleLbl="revTx" presStyleIdx="3" presStyleCnt="10">
        <dgm:presLayoutVars/>
      </dgm:prSet>
      <dgm:spPr/>
    </dgm:pt>
    <dgm:pt modelId="{18C40416-3C1E-4FFD-97BE-47CBEAE9AA02}" type="pres">
      <dgm:prSet presAssocID="{44099C5E-8AA0-4623-90D6-46D1134B2483}" presName="sibTrans" presStyleCnt="0"/>
      <dgm:spPr/>
    </dgm:pt>
    <dgm:pt modelId="{24C69B29-2390-4453-835C-7AF751495F37}" type="pres">
      <dgm:prSet presAssocID="{6F2CB77E-AAFC-4A6D-9D35-2205BE611314}" presName="compNode" presStyleCnt="0"/>
      <dgm:spPr/>
    </dgm:pt>
    <dgm:pt modelId="{79E1D14C-3EFC-4B8F-8B1A-A02E06793AB7}" type="pres">
      <dgm:prSet presAssocID="{6F2CB77E-AAFC-4A6D-9D35-2205BE61131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FD0F5395-2DB2-48F5-8B0F-8CEE8F560EF9}" type="pres">
      <dgm:prSet presAssocID="{6F2CB77E-AAFC-4A6D-9D35-2205BE611314}" presName="iconSpace" presStyleCnt="0"/>
      <dgm:spPr/>
    </dgm:pt>
    <dgm:pt modelId="{FA296263-C85C-4475-B088-B9BDC1C06DEE}" type="pres">
      <dgm:prSet presAssocID="{6F2CB77E-AAFC-4A6D-9D35-2205BE611314}" presName="parTx" presStyleLbl="revTx" presStyleIdx="4" presStyleCnt="10">
        <dgm:presLayoutVars>
          <dgm:chMax val="0"/>
          <dgm:chPref val="0"/>
        </dgm:presLayoutVars>
      </dgm:prSet>
      <dgm:spPr/>
    </dgm:pt>
    <dgm:pt modelId="{2AEABE1B-10A3-4C1A-96DE-284DC33A607B}" type="pres">
      <dgm:prSet presAssocID="{6F2CB77E-AAFC-4A6D-9D35-2205BE611314}" presName="txSpace" presStyleCnt="0"/>
      <dgm:spPr/>
    </dgm:pt>
    <dgm:pt modelId="{0FBD3DD3-D32C-4F08-B773-4E7D1F8EB0F3}" type="pres">
      <dgm:prSet presAssocID="{6F2CB77E-AAFC-4A6D-9D35-2205BE611314}" presName="desTx" presStyleLbl="revTx" presStyleIdx="5" presStyleCnt="10">
        <dgm:presLayoutVars/>
      </dgm:prSet>
      <dgm:spPr/>
    </dgm:pt>
    <dgm:pt modelId="{00AB623E-8BC1-49B7-AAF7-B9402074426A}" type="pres">
      <dgm:prSet presAssocID="{97760958-BB51-4776-968E-61FB5E43BC71}" presName="sibTrans" presStyleCnt="0"/>
      <dgm:spPr/>
    </dgm:pt>
    <dgm:pt modelId="{A196F05A-949B-4FC4-94C9-7714D719A155}" type="pres">
      <dgm:prSet presAssocID="{0EF63AB9-B001-4213-8CCA-9E53B6004414}" presName="compNode" presStyleCnt="0"/>
      <dgm:spPr/>
    </dgm:pt>
    <dgm:pt modelId="{4F5CA9FD-F0B9-4D75-BF33-70487BF80F14}" type="pres">
      <dgm:prSet presAssocID="{0EF63AB9-B001-4213-8CCA-9E53B600441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F7F1BA55-47AA-4C3E-A7E4-E31F7AE5B2A0}" type="pres">
      <dgm:prSet presAssocID="{0EF63AB9-B001-4213-8CCA-9E53B6004414}" presName="iconSpace" presStyleCnt="0"/>
      <dgm:spPr/>
    </dgm:pt>
    <dgm:pt modelId="{558F55EC-8038-4690-84AF-4913E257EF77}" type="pres">
      <dgm:prSet presAssocID="{0EF63AB9-B001-4213-8CCA-9E53B6004414}" presName="parTx" presStyleLbl="revTx" presStyleIdx="6" presStyleCnt="10">
        <dgm:presLayoutVars>
          <dgm:chMax val="0"/>
          <dgm:chPref val="0"/>
        </dgm:presLayoutVars>
      </dgm:prSet>
      <dgm:spPr/>
    </dgm:pt>
    <dgm:pt modelId="{CC90509E-D25C-42B2-BF15-569F9521C204}" type="pres">
      <dgm:prSet presAssocID="{0EF63AB9-B001-4213-8CCA-9E53B6004414}" presName="txSpace" presStyleCnt="0"/>
      <dgm:spPr/>
    </dgm:pt>
    <dgm:pt modelId="{A36E33B0-2B05-40E5-B4D8-8F85397F353E}" type="pres">
      <dgm:prSet presAssocID="{0EF63AB9-B001-4213-8CCA-9E53B6004414}" presName="desTx" presStyleLbl="revTx" presStyleIdx="7" presStyleCnt="10">
        <dgm:presLayoutVars/>
      </dgm:prSet>
      <dgm:spPr/>
    </dgm:pt>
    <dgm:pt modelId="{43008E7C-DDC9-4A11-8100-1815348F2730}" type="pres">
      <dgm:prSet presAssocID="{C7DD524F-1603-486C-8AF9-CE78DDC47254}" presName="sibTrans" presStyleCnt="0"/>
      <dgm:spPr/>
    </dgm:pt>
    <dgm:pt modelId="{30EEB02C-BF5A-41D3-BEFD-3311C712762E}" type="pres">
      <dgm:prSet presAssocID="{A63D75BA-DD77-4144-9E8C-A3299B1C0957}" presName="compNode" presStyleCnt="0"/>
      <dgm:spPr/>
    </dgm:pt>
    <dgm:pt modelId="{B7A8AE66-C5CE-4516-A317-331642A6311C}" type="pres">
      <dgm:prSet presAssocID="{A63D75BA-DD77-4144-9E8C-A3299B1C09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D9887EAE-4945-49DA-9C8A-F4C682F42ADE}" type="pres">
      <dgm:prSet presAssocID="{A63D75BA-DD77-4144-9E8C-A3299B1C0957}" presName="iconSpace" presStyleCnt="0"/>
      <dgm:spPr/>
    </dgm:pt>
    <dgm:pt modelId="{AA5561C1-81D0-4B3B-B31E-5A8B4283B5D5}" type="pres">
      <dgm:prSet presAssocID="{A63D75BA-DD77-4144-9E8C-A3299B1C0957}" presName="parTx" presStyleLbl="revTx" presStyleIdx="8" presStyleCnt="10">
        <dgm:presLayoutVars>
          <dgm:chMax val="0"/>
          <dgm:chPref val="0"/>
        </dgm:presLayoutVars>
      </dgm:prSet>
      <dgm:spPr/>
    </dgm:pt>
    <dgm:pt modelId="{91C8C039-64B6-4904-8E80-FF83D583E010}" type="pres">
      <dgm:prSet presAssocID="{A63D75BA-DD77-4144-9E8C-A3299B1C0957}" presName="txSpace" presStyleCnt="0"/>
      <dgm:spPr/>
    </dgm:pt>
    <dgm:pt modelId="{5D1C161D-8912-4944-8DE7-10CAC26E5F7E}" type="pres">
      <dgm:prSet presAssocID="{A63D75BA-DD77-4144-9E8C-A3299B1C0957}" presName="desTx" presStyleLbl="revTx" presStyleIdx="9" presStyleCnt="10">
        <dgm:presLayoutVars/>
      </dgm:prSet>
      <dgm:spPr/>
    </dgm:pt>
  </dgm:ptLst>
  <dgm:cxnLst>
    <dgm:cxn modelId="{E2BBE607-835A-424A-9515-A558AA424867}" type="presOf" srcId="{6F2CB77E-AAFC-4A6D-9D35-2205BE611314}" destId="{FA296263-C85C-4475-B088-B9BDC1C06DEE}" srcOrd="0" destOrd="0" presId="urn:microsoft.com/office/officeart/2018/5/layout/CenteredIconLabelDescriptionList"/>
    <dgm:cxn modelId="{78B51813-FC46-468D-861E-49598413D183}" srcId="{927FF652-8887-4958-B4DC-335FA4A973DB}" destId="{1177F1CC-B83C-4764-B518-ED25FDB57CF5}" srcOrd="0" destOrd="0" parTransId="{A2A1D4E5-1B23-4522-B680-60CC7CAF77FF}" sibTransId="{2C486A98-7EBE-44A0-9C61-CFDA6CEFD57E}"/>
    <dgm:cxn modelId="{4AE64516-6FB3-FD4D-A1C2-EADCEAE815E7}" type="presOf" srcId="{1177F1CC-B83C-4764-B518-ED25FDB57CF5}" destId="{ABDDF7E9-3729-4E4F-8DBD-BDB556497990}" srcOrd="0" destOrd="0" presId="urn:microsoft.com/office/officeart/2018/5/layout/CenteredIconLabelDescriptionList"/>
    <dgm:cxn modelId="{14078625-FAC5-4CC3-AEBF-9E9600805281}" srcId="{7E096003-0ADD-4E01-8506-E0DFEDA0AC94}" destId="{CC014965-0D40-452A-AB5A-7DDF267C1338}" srcOrd="0" destOrd="0" parTransId="{1F357815-A7AD-41CC-AA17-B53CCA9CDCA4}" sibTransId="{E6D569D3-5B22-4D46-B9D6-4CB53CD1BD9B}"/>
    <dgm:cxn modelId="{D5965A36-9DF0-4575-8A9D-CA69509FC625}" srcId="{7E096003-0ADD-4E01-8506-E0DFEDA0AC94}" destId="{927FF652-8887-4958-B4DC-335FA4A973DB}" srcOrd="1" destOrd="0" parTransId="{A157AE9C-0DDE-4626-BC2F-BB697E62152B}" sibTransId="{44099C5E-8AA0-4623-90D6-46D1134B2483}"/>
    <dgm:cxn modelId="{7D356655-8605-4BDE-AB7F-143ACE30A5CC}" srcId="{A63D75BA-DD77-4144-9E8C-A3299B1C0957}" destId="{A5401F5B-3824-4F6C-8E85-344B1CC67529}" srcOrd="0" destOrd="0" parTransId="{41DDF8C7-26A2-43A1-95C6-30C6A1FA3E68}" sibTransId="{542DE4CB-D0FF-463F-9590-17029A767701}"/>
    <dgm:cxn modelId="{97BC6F64-18BF-4AF4-A234-C45CB093150F}" srcId="{7E096003-0ADD-4E01-8506-E0DFEDA0AC94}" destId="{A63D75BA-DD77-4144-9E8C-A3299B1C0957}" srcOrd="4" destOrd="0" parTransId="{0F9DE2BD-03C2-4E35-94A3-CBB27B38553B}" sibTransId="{FC8E1B44-A128-4279-B5A5-FE9D33FF466D}"/>
    <dgm:cxn modelId="{65FECA85-3595-461F-AA25-3F5C4FE4A648}" srcId="{7E096003-0ADD-4E01-8506-E0DFEDA0AC94}" destId="{6F2CB77E-AAFC-4A6D-9D35-2205BE611314}" srcOrd="2" destOrd="0" parTransId="{6FBEBC22-706C-4F0A-ACB4-569686EAFF1E}" sibTransId="{97760958-BB51-4776-968E-61FB5E43BC71}"/>
    <dgm:cxn modelId="{BEF019A2-C5ED-2740-9F6D-723552D0024D}" type="presOf" srcId="{7E096003-0ADD-4E01-8506-E0DFEDA0AC94}" destId="{25ADCE80-05E8-499B-93A4-33EE5ECC6BB8}" srcOrd="0" destOrd="0" presId="urn:microsoft.com/office/officeart/2018/5/layout/CenteredIconLabelDescriptionList"/>
    <dgm:cxn modelId="{D8B1A7A9-DF07-4418-9F6E-BA2525E6E320}" srcId="{7E096003-0ADD-4E01-8506-E0DFEDA0AC94}" destId="{0EF63AB9-B001-4213-8CCA-9E53B6004414}" srcOrd="3" destOrd="0" parTransId="{6CDB5C9A-E596-4BA6-A60F-2F249126C27A}" sibTransId="{C7DD524F-1603-486C-8AF9-CE78DDC47254}"/>
    <dgm:cxn modelId="{51AF29AD-1918-3F48-99AE-B4FD30CDE1A9}" type="presOf" srcId="{927FF652-8887-4958-B4DC-335FA4A973DB}" destId="{467A61D0-BE94-4EFC-9D5C-55A38F20FBB6}" srcOrd="0" destOrd="0" presId="urn:microsoft.com/office/officeart/2018/5/layout/CenteredIconLabelDescriptionList"/>
    <dgm:cxn modelId="{3707B4B3-6168-490E-9F3C-455F0B716CBD}" srcId="{0EF63AB9-B001-4213-8CCA-9E53B6004414}" destId="{925EC1C0-CA47-4724-9E12-040702517C55}" srcOrd="0" destOrd="0" parTransId="{9546FC86-AB21-4F2A-881B-E57DC46E091F}" sibTransId="{7AA4359E-59A7-42CD-AB38-481C80CC1431}"/>
    <dgm:cxn modelId="{0176B4BD-8C5E-1643-9FC3-9906D0521F53}" type="presOf" srcId="{925EC1C0-CA47-4724-9E12-040702517C55}" destId="{A36E33B0-2B05-40E5-B4D8-8F85397F353E}" srcOrd="0" destOrd="0" presId="urn:microsoft.com/office/officeart/2018/5/layout/CenteredIconLabelDescriptionList"/>
    <dgm:cxn modelId="{6D44DEDD-ABE7-9F4F-ADB5-34DE384F1FD1}" type="presOf" srcId="{CC014965-0D40-452A-AB5A-7DDF267C1338}" destId="{DAE56B81-FD92-433F-9DFA-4CE8B1B73184}" srcOrd="0" destOrd="0" presId="urn:microsoft.com/office/officeart/2018/5/layout/CenteredIconLabelDescriptionList"/>
    <dgm:cxn modelId="{14BDCAE3-BB2E-7A45-AAC9-0BA4F8E7C7AC}" type="presOf" srcId="{A63D75BA-DD77-4144-9E8C-A3299B1C0957}" destId="{AA5561C1-81D0-4B3B-B31E-5A8B4283B5D5}" srcOrd="0" destOrd="0" presId="urn:microsoft.com/office/officeart/2018/5/layout/CenteredIconLabelDescriptionList"/>
    <dgm:cxn modelId="{18FD11EC-B073-494D-B1DD-F5EC9C14211D}" type="presOf" srcId="{A5401F5B-3824-4F6C-8E85-344B1CC67529}" destId="{5D1C161D-8912-4944-8DE7-10CAC26E5F7E}" srcOrd="0" destOrd="0" presId="urn:microsoft.com/office/officeart/2018/5/layout/CenteredIconLabelDescriptionList"/>
    <dgm:cxn modelId="{6711A6EF-EB8B-1145-87BF-42F43D65E42E}" type="presOf" srcId="{0EF63AB9-B001-4213-8CCA-9E53B6004414}" destId="{558F55EC-8038-4690-84AF-4913E257EF77}" srcOrd="0" destOrd="0" presId="urn:microsoft.com/office/officeart/2018/5/layout/CenteredIconLabelDescriptionList"/>
    <dgm:cxn modelId="{16C9F216-B699-6241-8CAF-11A627E571C2}" type="presParOf" srcId="{25ADCE80-05E8-499B-93A4-33EE5ECC6BB8}" destId="{D541730A-E389-4D7F-9617-23FD83DABEB1}" srcOrd="0" destOrd="0" presId="urn:microsoft.com/office/officeart/2018/5/layout/CenteredIconLabelDescriptionList"/>
    <dgm:cxn modelId="{F1D59195-E302-F94A-AF1B-8A546824CC17}" type="presParOf" srcId="{D541730A-E389-4D7F-9617-23FD83DABEB1}" destId="{ECB16707-53C8-4621-87D0-FC556AB77291}" srcOrd="0" destOrd="0" presId="urn:microsoft.com/office/officeart/2018/5/layout/CenteredIconLabelDescriptionList"/>
    <dgm:cxn modelId="{8DEAC4C2-717A-4145-B1D4-61952CACB33A}" type="presParOf" srcId="{D541730A-E389-4D7F-9617-23FD83DABEB1}" destId="{318D31B4-C1A7-4A05-B580-A2A74DA69537}" srcOrd="1" destOrd="0" presId="urn:microsoft.com/office/officeart/2018/5/layout/CenteredIconLabelDescriptionList"/>
    <dgm:cxn modelId="{7FA902DC-777C-EE43-8BAF-CBFED16F6C5C}" type="presParOf" srcId="{D541730A-E389-4D7F-9617-23FD83DABEB1}" destId="{DAE56B81-FD92-433F-9DFA-4CE8B1B73184}" srcOrd="2" destOrd="0" presId="urn:microsoft.com/office/officeart/2018/5/layout/CenteredIconLabelDescriptionList"/>
    <dgm:cxn modelId="{A42F564A-983B-4245-B870-879E0256048C}" type="presParOf" srcId="{D541730A-E389-4D7F-9617-23FD83DABEB1}" destId="{37CDB28E-550C-412B-B8CA-729C73AC87E2}" srcOrd="3" destOrd="0" presId="urn:microsoft.com/office/officeart/2018/5/layout/CenteredIconLabelDescriptionList"/>
    <dgm:cxn modelId="{BC7CF1C8-8C4B-404A-99C1-EBC34D24E902}" type="presParOf" srcId="{D541730A-E389-4D7F-9617-23FD83DABEB1}" destId="{8D74C745-8A61-400F-9634-520B8613F987}" srcOrd="4" destOrd="0" presId="urn:microsoft.com/office/officeart/2018/5/layout/CenteredIconLabelDescriptionList"/>
    <dgm:cxn modelId="{B6622386-77E6-8D48-A967-6A1F9577233E}" type="presParOf" srcId="{25ADCE80-05E8-499B-93A4-33EE5ECC6BB8}" destId="{C05A5C4C-3F02-43B8-96ED-8392D25CD949}" srcOrd="1" destOrd="0" presId="urn:microsoft.com/office/officeart/2018/5/layout/CenteredIconLabelDescriptionList"/>
    <dgm:cxn modelId="{E1F0B62C-C792-A243-9259-F9AD2105CD02}" type="presParOf" srcId="{25ADCE80-05E8-499B-93A4-33EE5ECC6BB8}" destId="{4E0F5E57-2413-4549-961A-D0C8400ED288}" srcOrd="2" destOrd="0" presId="urn:microsoft.com/office/officeart/2018/5/layout/CenteredIconLabelDescriptionList"/>
    <dgm:cxn modelId="{192CF910-4265-2542-90C3-04B2A8BF9AF7}" type="presParOf" srcId="{4E0F5E57-2413-4549-961A-D0C8400ED288}" destId="{EDA0D996-5C43-4BA7-8564-A7B7F8BBE625}" srcOrd="0" destOrd="0" presId="urn:microsoft.com/office/officeart/2018/5/layout/CenteredIconLabelDescriptionList"/>
    <dgm:cxn modelId="{E81D3F75-59C0-4E44-9248-3E6B036F66FB}" type="presParOf" srcId="{4E0F5E57-2413-4549-961A-D0C8400ED288}" destId="{3CA47035-4E9C-4385-97BF-C901B5C642E9}" srcOrd="1" destOrd="0" presId="urn:microsoft.com/office/officeart/2018/5/layout/CenteredIconLabelDescriptionList"/>
    <dgm:cxn modelId="{33CD6E36-4873-1A45-9078-0BFC6F5EF8B8}" type="presParOf" srcId="{4E0F5E57-2413-4549-961A-D0C8400ED288}" destId="{467A61D0-BE94-4EFC-9D5C-55A38F20FBB6}" srcOrd="2" destOrd="0" presId="urn:microsoft.com/office/officeart/2018/5/layout/CenteredIconLabelDescriptionList"/>
    <dgm:cxn modelId="{EEDF4F66-8110-B34E-88A2-AF4605DAEABD}" type="presParOf" srcId="{4E0F5E57-2413-4549-961A-D0C8400ED288}" destId="{CA804133-3A4F-44BD-9BA0-3775440CEE0F}" srcOrd="3" destOrd="0" presId="urn:microsoft.com/office/officeart/2018/5/layout/CenteredIconLabelDescriptionList"/>
    <dgm:cxn modelId="{8BD404ED-BF44-4E4B-BA54-F570D827DE71}" type="presParOf" srcId="{4E0F5E57-2413-4549-961A-D0C8400ED288}" destId="{ABDDF7E9-3729-4E4F-8DBD-BDB556497990}" srcOrd="4" destOrd="0" presId="urn:microsoft.com/office/officeart/2018/5/layout/CenteredIconLabelDescriptionList"/>
    <dgm:cxn modelId="{0B2D4146-B717-1446-8154-3FEA3E2EA0EC}" type="presParOf" srcId="{25ADCE80-05E8-499B-93A4-33EE5ECC6BB8}" destId="{18C40416-3C1E-4FFD-97BE-47CBEAE9AA02}" srcOrd="3" destOrd="0" presId="urn:microsoft.com/office/officeart/2018/5/layout/CenteredIconLabelDescriptionList"/>
    <dgm:cxn modelId="{E6DF9F81-7902-0B45-81B3-AF20841F4863}" type="presParOf" srcId="{25ADCE80-05E8-499B-93A4-33EE5ECC6BB8}" destId="{24C69B29-2390-4453-835C-7AF751495F37}" srcOrd="4" destOrd="0" presId="urn:microsoft.com/office/officeart/2018/5/layout/CenteredIconLabelDescriptionList"/>
    <dgm:cxn modelId="{5516D198-77D7-6044-B6B1-6B42C3FB669B}" type="presParOf" srcId="{24C69B29-2390-4453-835C-7AF751495F37}" destId="{79E1D14C-3EFC-4B8F-8B1A-A02E06793AB7}" srcOrd="0" destOrd="0" presId="urn:microsoft.com/office/officeart/2018/5/layout/CenteredIconLabelDescriptionList"/>
    <dgm:cxn modelId="{8DC305B0-F0C4-2D4D-AE8A-C053E6FFC8FC}" type="presParOf" srcId="{24C69B29-2390-4453-835C-7AF751495F37}" destId="{FD0F5395-2DB2-48F5-8B0F-8CEE8F560EF9}" srcOrd="1" destOrd="0" presId="urn:microsoft.com/office/officeart/2018/5/layout/CenteredIconLabelDescriptionList"/>
    <dgm:cxn modelId="{BA7D3D0E-FFDA-9746-943F-C4CF5632E27B}" type="presParOf" srcId="{24C69B29-2390-4453-835C-7AF751495F37}" destId="{FA296263-C85C-4475-B088-B9BDC1C06DEE}" srcOrd="2" destOrd="0" presId="urn:microsoft.com/office/officeart/2018/5/layout/CenteredIconLabelDescriptionList"/>
    <dgm:cxn modelId="{3119213C-10A9-8F45-9192-8712130AFD22}" type="presParOf" srcId="{24C69B29-2390-4453-835C-7AF751495F37}" destId="{2AEABE1B-10A3-4C1A-96DE-284DC33A607B}" srcOrd="3" destOrd="0" presId="urn:microsoft.com/office/officeart/2018/5/layout/CenteredIconLabelDescriptionList"/>
    <dgm:cxn modelId="{B3FD34E0-9B69-9440-8C3B-76800F74A54F}" type="presParOf" srcId="{24C69B29-2390-4453-835C-7AF751495F37}" destId="{0FBD3DD3-D32C-4F08-B773-4E7D1F8EB0F3}" srcOrd="4" destOrd="0" presId="urn:microsoft.com/office/officeart/2018/5/layout/CenteredIconLabelDescriptionList"/>
    <dgm:cxn modelId="{F315DF72-D918-DE48-9D58-5B33093C80BB}" type="presParOf" srcId="{25ADCE80-05E8-499B-93A4-33EE5ECC6BB8}" destId="{00AB623E-8BC1-49B7-AAF7-B9402074426A}" srcOrd="5" destOrd="0" presId="urn:microsoft.com/office/officeart/2018/5/layout/CenteredIconLabelDescriptionList"/>
    <dgm:cxn modelId="{2BEBA758-6689-3E49-96E2-E2F365F9F3B5}" type="presParOf" srcId="{25ADCE80-05E8-499B-93A4-33EE5ECC6BB8}" destId="{A196F05A-949B-4FC4-94C9-7714D719A155}" srcOrd="6" destOrd="0" presId="urn:microsoft.com/office/officeart/2018/5/layout/CenteredIconLabelDescriptionList"/>
    <dgm:cxn modelId="{2813E4D2-085B-BA40-9D7E-F89A293B9EFB}" type="presParOf" srcId="{A196F05A-949B-4FC4-94C9-7714D719A155}" destId="{4F5CA9FD-F0B9-4D75-BF33-70487BF80F14}" srcOrd="0" destOrd="0" presId="urn:microsoft.com/office/officeart/2018/5/layout/CenteredIconLabelDescriptionList"/>
    <dgm:cxn modelId="{DC3785AA-FB84-2B4A-8E92-AA5A81CD3955}" type="presParOf" srcId="{A196F05A-949B-4FC4-94C9-7714D719A155}" destId="{F7F1BA55-47AA-4C3E-A7E4-E31F7AE5B2A0}" srcOrd="1" destOrd="0" presId="urn:microsoft.com/office/officeart/2018/5/layout/CenteredIconLabelDescriptionList"/>
    <dgm:cxn modelId="{7F161080-27F8-AF4D-B64E-10AE8EFF6D39}" type="presParOf" srcId="{A196F05A-949B-4FC4-94C9-7714D719A155}" destId="{558F55EC-8038-4690-84AF-4913E257EF77}" srcOrd="2" destOrd="0" presId="urn:microsoft.com/office/officeart/2018/5/layout/CenteredIconLabelDescriptionList"/>
    <dgm:cxn modelId="{A05BD9C0-5539-E942-9F71-7B5316A4151C}" type="presParOf" srcId="{A196F05A-949B-4FC4-94C9-7714D719A155}" destId="{CC90509E-D25C-42B2-BF15-569F9521C204}" srcOrd="3" destOrd="0" presId="urn:microsoft.com/office/officeart/2018/5/layout/CenteredIconLabelDescriptionList"/>
    <dgm:cxn modelId="{751864AF-63BD-4248-A5DA-E0CB65F3C811}" type="presParOf" srcId="{A196F05A-949B-4FC4-94C9-7714D719A155}" destId="{A36E33B0-2B05-40E5-B4D8-8F85397F353E}" srcOrd="4" destOrd="0" presId="urn:microsoft.com/office/officeart/2018/5/layout/CenteredIconLabelDescriptionList"/>
    <dgm:cxn modelId="{E3DE2FCD-0DCC-8C44-90B5-D55144CF2609}" type="presParOf" srcId="{25ADCE80-05E8-499B-93A4-33EE5ECC6BB8}" destId="{43008E7C-DDC9-4A11-8100-1815348F2730}" srcOrd="7" destOrd="0" presId="urn:microsoft.com/office/officeart/2018/5/layout/CenteredIconLabelDescriptionList"/>
    <dgm:cxn modelId="{24B47B41-E5CC-0B49-AFE7-F5A015EB9D23}" type="presParOf" srcId="{25ADCE80-05E8-499B-93A4-33EE5ECC6BB8}" destId="{30EEB02C-BF5A-41D3-BEFD-3311C712762E}" srcOrd="8" destOrd="0" presId="urn:microsoft.com/office/officeart/2018/5/layout/CenteredIconLabelDescriptionList"/>
    <dgm:cxn modelId="{4677B87A-91CA-4C42-8D98-0A6C7F072442}" type="presParOf" srcId="{30EEB02C-BF5A-41D3-BEFD-3311C712762E}" destId="{B7A8AE66-C5CE-4516-A317-331642A6311C}" srcOrd="0" destOrd="0" presId="urn:microsoft.com/office/officeart/2018/5/layout/CenteredIconLabelDescriptionList"/>
    <dgm:cxn modelId="{448C51E9-6AEC-B543-853F-ECB13E6DC82E}" type="presParOf" srcId="{30EEB02C-BF5A-41D3-BEFD-3311C712762E}" destId="{D9887EAE-4945-49DA-9C8A-F4C682F42ADE}" srcOrd="1" destOrd="0" presId="urn:microsoft.com/office/officeart/2018/5/layout/CenteredIconLabelDescriptionList"/>
    <dgm:cxn modelId="{0455C108-FFBA-DD44-A7FC-E90008FFB6E5}" type="presParOf" srcId="{30EEB02C-BF5A-41D3-BEFD-3311C712762E}" destId="{AA5561C1-81D0-4B3B-B31E-5A8B4283B5D5}" srcOrd="2" destOrd="0" presId="urn:microsoft.com/office/officeart/2018/5/layout/CenteredIconLabelDescriptionList"/>
    <dgm:cxn modelId="{4A5D792B-5EEA-DE41-AA00-241315EA524B}" type="presParOf" srcId="{30EEB02C-BF5A-41D3-BEFD-3311C712762E}" destId="{91C8C039-64B6-4904-8E80-FF83D583E010}" srcOrd="3" destOrd="0" presId="urn:microsoft.com/office/officeart/2018/5/layout/CenteredIconLabelDescriptionList"/>
    <dgm:cxn modelId="{6934489A-B7C0-864C-A531-F01444091554}" type="presParOf" srcId="{30EEB02C-BF5A-41D3-BEFD-3311C712762E}" destId="{5D1C161D-8912-4944-8DE7-10CAC26E5F7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F51492-D512-4FB1-B044-5D2BA566E3C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CF3F1CF-7D2B-48AA-8D9C-0578A162B1A5}">
      <dgm:prSet/>
      <dgm:spPr/>
      <dgm:t>
        <a:bodyPr/>
        <a:lstStyle/>
        <a:p>
          <a:pPr>
            <a:defRPr cap="all"/>
          </a:pPr>
          <a:r>
            <a:rPr lang="en-US"/>
            <a:t>Relationship satisfaction</a:t>
          </a:r>
        </a:p>
      </dgm:t>
    </dgm:pt>
    <dgm:pt modelId="{730FE4FA-3C3D-42BD-B5D2-C90D7687BDE4}" type="parTrans" cxnId="{8B85AF7F-5C34-4C14-9652-4E1285234359}">
      <dgm:prSet/>
      <dgm:spPr/>
      <dgm:t>
        <a:bodyPr/>
        <a:lstStyle/>
        <a:p>
          <a:endParaRPr lang="en-US"/>
        </a:p>
      </dgm:t>
    </dgm:pt>
    <dgm:pt modelId="{443B0B0F-428D-437A-AA6B-EDFA2E0EA4B3}" type="sibTrans" cxnId="{8B85AF7F-5C34-4C14-9652-4E1285234359}">
      <dgm:prSet/>
      <dgm:spPr/>
      <dgm:t>
        <a:bodyPr/>
        <a:lstStyle/>
        <a:p>
          <a:endParaRPr lang="en-US"/>
        </a:p>
      </dgm:t>
    </dgm:pt>
    <dgm:pt modelId="{FA85036D-B137-4555-A86B-D1AC0BC2747A}">
      <dgm:prSet/>
      <dgm:spPr/>
      <dgm:t>
        <a:bodyPr/>
        <a:lstStyle/>
        <a:p>
          <a:pPr>
            <a:defRPr cap="all"/>
          </a:pPr>
          <a:r>
            <a:rPr lang="en-US"/>
            <a:t>Community activism </a:t>
          </a:r>
        </a:p>
      </dgm:t>
    </dgm:pt>
    <dgm:pt modelId="{F8CDA0A3-0150-4EF7-ACC7-B71AA9944AF2}" type="parTrans" cxnId="{A72B7522-10BF-495E-B721-82B800E29EED}">
      <dgm:prSet/>
      <dgm:spPr/>
      <dgm:t>
        <a:bodyPr/>
        <a:lstStyle/>
        <a:p>
          <a:endParaRPr lang="en-US"/>
        </a:p>
      </dgm:t>
    </dgm:pt>
    <dgm:pt modelId="{5A61842F-F0BE-4B1B-BB77-09FCDF86C0E9}" type="sibTrans" cxnId="{A72B7522-10BF-495E-B721-82B800E29EED}">
      <dgm:prSet/>
      <dgm:spPr/>
      <dgm:t>
        <a:bodyPr/>
        <a:lstStyle/>
        <a:p>
          <a:endParaRPr lang="en-US"/>
        </a:p>
      </dgm:t>
    </dgm:pt>
    <dgm:pt modelId="{867ABDBF-5E65-4001-A698-6F046D0223BB}">
      <dgm:prSet/>
      <dgm:spPr/>
      <dgm:t>
        <a:bodyPr/>
        <a:lstStyle/>
        <a:p>
          <a:pPr>
            <a:defRPr cap="all"/>
          </a:pPr>
          <a:r>
            <a:rPr lang="en-US"/>
            <a:t>Media awareness </a:t>
          </a:r>
        </a:p>
      </dgm:t>
    </dgm:pt>
    <dgm:pt modelId="{7B302AF1-2A2E-4476-B605-DC09117EA65E}" type="parTrans" cxnId="{A38EF60A-1A80-429E-8C1E-E4C50CA9715B}">
      <dgm:prSet/>
      <dgm:spPr/>
      <dgm:t>
        <a:bodyPr/>
        <a:lstStyle/>
        <a:p>
          <a:endParaRPr lang="en-US"/>
        </a:p>
      </dgm:t>
    </dgm:pt>
    <dgm:pt modelId="{5D568295-7DC8-475C-9B09-964B958F0EC7}" type="sibTrans" cxnId="{A38EF60A-1A80-429E-8C1E-E4C50CA9715B}">
      <dgm:prSet/>
      <dgm:spPr/>
      <dgm:t>
        <a:bodyPr/>
        <a:lstStyle/>
        <a:p>
          <a:endParaRPr lang="en-US"/>
        </a:p>
      </dgm:t>
    </dgm:pt>
    <dgm:pt modelId="{FACCA0B1-638E-4207-9B08-7AEE6D7B9CF7}">
      <dgm:prSet/>
      <dgm:spPr/>
      <dgm:t>
        <a:bodyPr/>
        <a:lstStyle/>
        <a:p>
          <a:pPr>
            <a:defRPr cap="all"/>
          </a:pPr>
          <a:r>
            <a:rPr lang="en-US"/>
            <a:t>Job success </a:t>
          </a:r>
        </a:p>
      </dgm:t>
    </dgm:pt>
    <dgm:pt modelId="{AFD7C15F-BE9A-4F91-86BB-F15685AA522C}" type="parTrans" cxnId="{1E6AFAEC-B7AD-4E86-8A9E-A948FFC7D734}">
      <dgm:prSet/>
      <dgm:spPr/>
      <dgm:t>
        <a:bodyPr/>
        <a:lstStyle/>
        <a:p>
          <a:endParaRPr lang="en-US"/>
        </a:p>
      </dgm:t>
    </dgm:pt>
    <dgm:pt modelId="{D8710BEF-09C9-4322-8E05-67C0EA5DCC92}" type="sibTrans" cxnId="{1E6AFAEC-B7AD-4E86-8A9E-A948FFC7D734}">
      <dgm:prSet/>
      <dgm:spPr/>
      <dgm:t>
        <a:bodyPr/>
        <a:lstStyle/>
        <a:p>
          <a:endParaRPr lang="en-US"/>
        </a:p>
      </dgm:t>
    </dgm:pt>
    <dgm:pt modelId="{9470B5DD-0C19-4514-8D8C-6120180DA50B}" type="pres">
      <dgm:prSet presAssocID="{9BF51492-D512-4FB1-B044-5D2BA566E3C0}" presName="root" presStyleCnt="0">
        <dgm:presLayoutVars>
          <dgm:dir/>
          <dgm:resizeHandles val="exact"/>
        </dgm:presLayoutVars>
      </dgm:prSet>
      <dgm:spPr/>
    </dgm:pt>
    <dgm:pt modelId="{63B68366-84FB-4B54-8A8A-F88D6F9DD2EF}" type="pres">
      <dgm:prSet presAssocID="{4CF3F1CF-7D2B-48AA-8D9C-0578A162B1A5}" presName="compNode" presStyleCnt="0"/>
      <dgm:spPr/>
    </dgm:pt>
    <dgm:pt modelId="{D238A818-473E-475B-A48F-C041EE0468A8}" type="pres">
      <dgm:prSet presAssocID="{4CF3F1CF-7D2B-48AA-8D9C-0578A162B1A5}" presName="iconBgRect" presStyleLbl="bgShp" presStyleIdx="0" presStyleCnt="4"/>
      <dgm:spPr/>
    </dgm:pt>
    <dgm:pt modelId="{08DB031C-8A3E-4C92-96F0-E7C9EC5776E4}" type="pres">
      <dgm:prSet presAssocID="{4CF3F1CF-7D2B-48AA-8D9C-0578A162B1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F2FB5124-50F8-4697-AF54-EC355C305D27}" type="pres">
      <dgm:prSet presAssocID="{4CF3F1CF-7D2B-48AA-8D9C-0578A162B1A5}" presName="spaceRect" presStyleCnt="0"/>
      <dgm:spPr/>
    </dgm:pt>
    <dgm:pt modelId="{C9FF8EC3-CE06-48EE-BB1F-7D5DAC0D3960}" type="pres">
      <dgm:prSet presAssocID="{4CF3F1CF-7D2B-48AA-8D9C-0578A162B1A5}" presName="textRect" presStyleLbl="revTx" presStyleIdx="0" presStyleCnt="4">
        <dgm:presLayoutVars>
          <dgm:chMax val="1"/>
          <dgm:chPref val="1"/>
        </dgm:presLayoutVars>
      </dgm:prSet>
      <dgm:spPr/>
    </dgm:pt>
    <dgm:pt modelId="{039D9936-BD72-4462-A98C-A2357E2FDB98}" type="pres">
      <dgm:prSet presAssocID="{443B0B0F-428D-437A-AA6B-EDFA2E0EA4B3}" presName="sibTrans" presStyleCnt="0"/>
      <dgm:spPr/>
    </dgm:pt>
    <dgm:pt modelId="{688CE16B-2596-4E4E-952B-26B47F65A491}" type="pres">
      <dgm:prSet presAssocID="{FA85036D-B137-4555-A86B-D1AC0BC2747A}" presName="compNode" presStyleCnt="0"/>
      <dgm:spPr/>
    </dgm:pt>
    <dgm:pt modelId="{706EEE4C-C999-422A-A726-CC35E2E841D6}" type="pres">
      <dgm:prSet presAssocID="{FA85036D-B137-4555-A86B-D1AC0BC2747A}" presName="iconBgRect" presStyleLbl="bgShp" presStyleIdx="1" presStyleCnt="4"/>
      <dgm:spPr/>
    </dgm:pt>
    <dgm:pt modelId="{20F09579-666D-43DF-AA17-32C3A873D955}" type="pres">
      <dgm:prSet presAssocID="{FA85036D-B137-4555-A86B-D1AC0BC274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A5AD1E4-44CA-4E53-80D8-F86CEA842DD9}" type="pres">
      <dgm:prSet presAssocID="{FA85036D-B137-4555-A86B-D1AC0BC2747A}" presName="spaceRect" presStyleCnt="0"/>
      <dgm:spPr/>
    </dgm:pt>
    <dgm:pt modelId="{30EE3A82-65F5-4D79-B097-5A5866458C64}" type="pres">
      <dgm:prSet presAssocID="{FA85036D-B137-4555-A86B-D1AC0BC2747A}" presName="textRect" presStyleLbl="revTx" presStyleIdx="1" presStyleCnt="4">
        <dgm:presLayoutVars>
          <dgm:chMax val="1"/>
          <dgm:chPref val="1"/>
        </dgm:presLayoutVars>
      </dgm:prSet>
      <dgm:spPr/>
    </dgm:pt>
    <dgm:pt modelId="{2BD5D0BE-0D5B-487C-AA1B-B26F5A8EEBB5}" type="pres">
      <dgm:prSet presAssocID="{5A61842F-F0BE-4B1B-BB77-09FCDF86C0E9}" presName="sibTrans" presStyleCnt="0"/>
      <dgm:spPr/>
    </dgm:pt>
    <dgm:pt modelId="{A8B15104-85EB-4C67-B726-4A802E3F438E}" type="pres">
      <dgm:prSet presAssocID="{867ABDBF-5E65-4001-A698-6F046D0223BB}" presName="compNode" presStyleCnt="0"/>
      <dgm:spPr/>
    </dgm:pt>
    <dgm:pt modelId="{3BA15E81-0EB1-42C5-A077-FD81429C0196}" type="pres">
      <dgm:prSet presAssocID="{867ABDBF-5E65-4001-A698-6F046D0223BB}" presName="iconBgRect" presStyleLbl="bgShp" presStyleIdx="2" presStyleCnt="4"/>
      <dgm:spPr/>
    </dgm:pt>
    <dgm:pt modelId="{83065152-BA3B-4CF2-AB02-6BFFB0B590B3}" type="pres">
      <dgm:prSet presAssocID="{867ABDBF-5E65-4001-A698-6F046D0223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8769B1D6-3A09-4966-80C1-C8674E5818C2}" type="pres">
      <dgm:prSet presAssocID="{867ABDBF-5E65-4001-A698-6F046D0223BB}" presName="spaceRect" presStyleCnt="0"/>
      <dgm:spPr/>
    </dgm:pt>
    <dgm:pt modelId="{A0CA56CB-219B-456B-A03E-3A61C19F4C76}" type="pres">
      <dgm:prSet presAssocID="{867ABDBF-5E65-4001-A698-6F046D0223BB}" presName="textRect" presStyleLbl="revTx" presStyleIdx="2" presStyleCnt="4">
        <dgm:presLayoutVars>
          <dgm:chMax val="1"/>
          <dgm:chPref val="1"/>
        </dgm:presLayoutVars>
      </dgm:prSet>
      <dgm:spPr/>
    </dgm:pt>
    <dgm:pt modelId="{BFCBE7AD-AB51-409A-ABE1-613B76AB6E68}" type="pres">
      <dgm:prSet presAssocID="{5D568295-7DC8-475C-9B09-964B958F0EC7}" presName="sibTrans" presStyleCnt="0"/>
      <dgm:spPr/>
    </dgm:pt>
    <dgm:pt modelId="{58DED31A-CE84-4B57-9739-425DA9CFE5B3}" type="pres">
      <dgm:prSet presAssocID="{FACCA0B1-638E-4207-9B08-7AEE6D7B9CF7}" presName="compNode" presStyleCnt="0"/>
      <dgm:spPr/>
    </dgm:pt>
    <dgm:pt modelId="{21D09723-7055-4FB7-A556-09314C686AEF}" type="pres">
      <dgm:prSet presAssocID="{FACCA0B1-638E-4207-9B08-7AEE6D7B9CF7}" presName="iconBgRect" presStyleLbl="bgShp" presStyleIdx="3" presStyleCnt="4"/>
      <dgm:spPr/>
    </dgm:pt>
    <dgm:pt modelId="{FCEC5868-B6CF-46CB-99F4-AB9219ECE7C5}" type="pres">
      <dgm:prSet presAssocID="{FACCA0B1-638E-4207-9B08-7AEE6D7B9C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19724DBE-123E-4778-9E68-B221B8BD28D4}" type="pres">
      <dgm:prSet presAssocID="{FACCA0B1-638E-4207-9B08-7AEE6D7B9CF7}" presName="spaceRect" presStyleCnt="0"/>
      <dgm:spPr/>
    </dgm:pt>
    <dgm:pt modelId="{536952B5-FD1D-43E2-962A-123AB722E1D6}" type="pres">
      <dgm:prSet presAssocID="{FACCA0B1-638E-4207-9B08-7AEE6D7B9CF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38EF60A-1A80-429E-8C1E-E4C50CA9715B}" srcId="{9BF51492-D512-4FB1-B044-5D2BA566E3C0}" destId="{867ABDBF-5E65-4001-A698-6F046D0223BB}" srcOrd="2" destOrd="0" parTransId="{7B302AF1-2A2E-4476-B605-DC09117EA65E}" sibTransId="{5D568295-7DC8-475C-9B09-964B958F0EC7}"/>
    <dgm:cxn modelId="{A72B7522-10BF-495E-B721-82B800E29EED}" srcId="{9BF51492-D512-4FB1-B044-5D2BA566E3C0}" destId="{FA85036D-B137-4555-A86B-D1AC0BC2747A}" srcOrd="1" destOrd="0" parTransId="{F8CDA0A3-0150-4EF7-ACC7-B71AA9944AF2}" sibTransId="{5A61842F-F0BE-4B1B-BB77-09FCDF86C0E9}"/>
    <dgm:cxn modelId="{5BBB4F2B-7F3E-4253-9539-B25D10EF4A2A}" type="presOf" srcId="{9BF51492-D512-4FB1-B044-5D2BA566E3C0}" destId="{9470B5DD-0C19-4514-8D8C-6120180DA50B}" srcOrd="0" destOrd="0" presId="urn:microsoft.com/office/officeart/2018/5/layout/IconCircleLabelList"/>
    <dgm:cxn modelId="{1F882946-1278-48EE-811F-46FB01B50965}" type="presOf" srcId="{867ABDBF-5E65-4001-A698-6F046D0223BB}" destId="{A0CA56CB-219B-456B-A03E-3A61C19F4C76}" srcOrd="0" destOrd="0" presId="urn:microsoft.com/office/officeart/2018/5/layout/IconCircleLabelList"/>
    <dgm:cxn modelId="{8B85AF7F-5C34-4C14-9652-4E1285234359}" srcId="{9BF51492-D512-4FB1-B044-5D2BA566E3C0}" destId="{4CF3F1CF-7D2B-48AA-8D9C-0578A162B1A5}" srcOrd="0" destOrd="0" parTransId="{730FE4FA-3C3D-42BD-B5D2-C90D7687BDE4}" sibTransId="{443B0B0F-428D-437A-AA6B-EDFA2E0EA4B3}"/>
    <dgm:cxn modelId="{5B349C9C-3150-4E7C-A012-13DE0613C5B6}" type="presOf" srcId="{FACCA0B1-638E-4207-9B08-7AEE6D7B9CF7}" destId="{536952B5-FD1D-43E2-962A-123AB722E1D6}" srcOrd="0" destOrd="0" presId="urn:microsoft.com/office/officeart/2018/5/layout/IconCircleLabelList"/>
    <dgm:cxn modelId="{DD59C0AD-4AB6-4470-BA3F-7B10854DF59C}" type="presOf" srcId="{FA85036D-B137-4555-A86B-D1AC0BC2747A}" destId="{30EE3A82-65F5-4D79-B097-5A5866458C64}" srcOrd="0" destOrd="0" presId="urn:microsoft.com/office/officeart/2018/5/layout/IconCircleLabelList"/>
    <dgm:cxn modelId="{003C3CCC-15F0-4988-B17A-72181E638D43}" type="presOf" srcId="{4CF3F1CF-7D2B-48AA-8D9C-0578A162B1A5}" destId="{C9FF8EC3-CE06-48EE-BB1F-7D5DAC0D3960}" srcOrd="0" destOrd="0" presId="urn:microsoft.com/office/officeart/2018/5/layout/IconCircleLabelList"/>
    <dgm:cxn modelId="{1E6AFAEC-B7AD-4E86-8A9E-A948FFC7D734}" srcId="{9BF51492-D512-4FB1-B044-5D2BA566E3C0}" destId="{FACCA0B1-638E-4207-9B08-7AEE6D7B9CF7}" srcOrd="3" destOrd="0" parTransId="{AFD7C15F-BE9A-4F91-86BB-F15685AA522C}" sibTransId="{D8710BEF-09C9-4322-8E05-67C0EA5DCC92}"/>
    <dgm:cxn modelId="{DF8AB3BB-E3EB-469C-880C-0E7CCC060F52}" type="presParOf" srcId="{9470B5DD-0C19-4514-8D8C-6120180DA50B}" destId="{63B68366-84FB-4B54-8A8A-F88D6F9DD2EF}" srcOrd="0" destOrd="0" presId="urn:microsoft.com/office/officeart/2018/5/layout/IconCircleLabelList"/>
    <dgm:cxn modelId="{4814B0E9-8E69-4B80-8E54-711781605074}" type="presParOf" srcId="{63B68366-84FB-4B54-8A8A-F88D6F9DD2EF}" destId="{D238A818-473E-475B-A48F-C041EE0468A8}" srcOrd="0" destOrd="0" presId="urn:microsoft.com/office/officeart/2018/5/layout/IconCircleLabelList"/>
    <dgm:cxn modelId="{59815A6C-D5BF-4914-AE71-D8C0192B869A}" type="presParOf" srcId="{63B68366-84FB-4B54-8A8A-F88D6F9DD2EF}" destId="{08DB031C-8A3E-4C92-96F0-E7C9EC5776E4}" srcOrd="1" destOrd="0" presId="urn:microsoft.com/office/officeart/2018/5/layout/IconCircleLabelList"/>
    <dgm:cxn modelId="{97EA4978-0C19-41CD-939D-24854002A522}" type="presParOf" srcId="{63B68366-84FB-4B54-8A8A-F88D6F9DD2EF}" destId="{F2FB5124-50F8-4697-AF54-EC355C305D27}" srcOrd="2" destOrd="0" presId="urn:microsoft.com/office/officeart/2018/5/layout/IconCircleLabelList"/>
    <dgm:cxn modelId="{B0CCAF97-0A25-4425-A352-6C4B0C8B5880}" type="presParOf" srcId="{63B68366-84FB-4B54-8A8A-F88D6F9DD2EF}" destId="{C9FF8EC3-CE06-48EE-BB1F-7D5DAC0D3960}" srcOrd="3" destOrd="0" presId="urn:microsoft.com/office/officeart/2018/5/layout/IconCircleLabelList"/>
    <dgm:cxn modelId="{FF99F532-381C-4C87-B12B-D25CCD475EB1}" type="presParOf" srcId="{9470B5DD-0C19-4514-8D8C-6120180DA50B}" destId="{039D9936-BD72-4462-A98C-A2357E2FDB98}" srcOrd="1" destOrd="0" presId="urn:microsoft.com/office/officeart/2018/5/layout/IconCircleLabelList"/>
    <dgm:cxn modelId="{68820A63-7AAE-492E-8E7C-E83F43EF6A91}" type="presParOf" srcId="{9470B5DD-0C19-4514-8D8C-6120180DA50B}" destId="{688CE16B-2596-4E4E-952B-26B47F65A491}" srcOrd="2" destOrd="0" presId="urn:microsoft.com/office/officeart/2018/5/layout/IconCircleLabelList"/>
    <dgm:cxn modelId="{2F8F7645-B4B1-4FCC-801F-868EAE234CDD}" type="presParOf" srcId="{688CE16B-2596-4E4E-952B-26B47F65A491}" destId="{706EEE4C-C999-422A-A726-CC35E2E841D6}" srcOrd="0" destOrd="0" presId="urn:microsoft.com/office/officeart/2018/5/layout/IconCircleLabelList"/>
    <dgm:cxn modelId="{DD3E8817-8C5F-4E7D-9431-C6C0129A3DA8}" type="presParOf" srcId="{688CE16B-2596-4E4E-952B-26B47F65A491}" destId="{20F09579-666D-43DF-AA17-32C3A873D955}" srcOrd="1" destOrd="0" presId="urn:microsoft.com/office/officeart/2018/5/layout/IconCircleLabelList"/>
    <dgm:cxn modelId="{9198D22D-B7BA-4BB6-A602-51083A34FB65}" type="presParOf" srcId="{688CE16B-2596-4E4E-952B-26B47F65A491}" destId="{5A5AD1E4-44CA-4E53-80D8-F86CEA842DD9}" srcOrd="2" destOrd="0" presId="urn:microsoft.com/office/officeart/2018/5/layout/IconCircleLabelList"/>
    <dgm:cxn modelId="{A6D9A562-02C3-413B-9F87-CC696E95614E}" type="presParOf" srcId="{688CE16B-2596-4E4E-952B-26B47F65A491}" destId="{30EE3A82-65F5-4D79-B097-5A5866458C64}" srcOrd="3" destOrd="0" presId="urn:microsoft.com/office/officeart/2018/5/layout/IconCircleLabelList"/>
    <dgm:cxn modelId="{EC36D64C-C6BF-4952-A59D-0617A518AEA7}" type="presParOf" srcId="{9470B5DD-0C19-4514-8D8C-6120180DA50B}" destId="{2BD5D0BE-0D5B-487C-AA1B-B26F5A8EEBB5}" srcOrd="3" destOrd="0" presId="urn:microsoft.com/office/officeart/2018/5/layout/IconCircleLabelList"/>
    <dgm:cxn modelId="{7809B1CA-5566-4B48-9655-3DD430934F4E}" type="presParOf" srcId="{9470B5DD-0C19-4514-8D8C-6120180DA50B}" destId="{A8B15104-85EB-4C67-B726-4A802E3F438E}" srcOrd="4" destOrd="0" presId="urn:microsoft.com/office/officeart/2018/5/layout/IconCircleLabelList"/>
    <dgm:cxn modelId="{0BE0BA4C-1FCC-4DD8-BD27-F7AAD2F66CC2}" type="presParOf" srcId="{A8B15104-85EB-4C67-B726-4A802E3F438E}" destId="{3BA15E81-0EB1-42C5-A077-FD81429C0196}" srcOrd="0" destOrd="0" presId="urn:microsoft.com/office/officeart/2018/5/layout/IconCircleLabelList"/>
    <dgm:cxn modelId="{8FA531AF-E96C-495D-BF22-A8A85C4927D7}" type="presParOf" srcId="{A8B15104-85EB-4C67-B726-4A802E3F438E}" destId="{83065152-BA3B-4CF2-AB02-6BFFB0B590B3}" srcOrd="1" destOrd="0" presId="urn:microsoft.com/office/officeart/2018/5/layout/IconCircleLabelList"/>
    <dgm:cxn modelId="{751C4DFE-C70B-48B5-8888-51A2B30E3397}" type="presParOf" srcId="{A8B15104-85EB-4C67-B726-4A802E3F438E}" destId="{8769B1D6-3A09-4966-80C1-C8674E5818C2}" srcOrd="2" destOrd="0" presId="urn:microsoft.com/office/officeart/2018/5/layout/IconCircleLabelList"/>
    <dgm:cxn modelId="{F0886114-2F55-41F8-8C62-248BF1560B37}" type="presParOf" srcId="{A8B15104-85EB-4C67-B726-4A802E3F438E}" destId="{A0CA56CB-219B-456B-A03E-3A61C19F4C76}" srcOrd="3" destOrd="0" presId="urn:microsoft.com/office/officeart/2018/5/layout/IconCircleLabelList"/>
    <dgm:cxn modelId="{43444D3C-C802-433E-96DE-0C312EB6E153}" type="presParOf" srcId="{9470B5DD-0C19-4514-8D8C-6120180DA50B}" destId="{BFCBE7AD-AB51-409A-ABE1-613B76AB6E68}" srcOrd="5" destOrd="0" presId="urn:microsoft.com/office/officeart/2018/5/layout/IconCircleLabelList"/>
    <dgm:cxn modelId="{05E8AF3C-5853-404D-90DF-D1D06982D268}" type="presParOf" srcId="{9470B5DD-0C19-4514-8D8C-6120180DA50B}" destId="{58DED31A-CE84-4B57-9739-425DA9CFE5B3}" srcOrd="6" destOrd="0" presId="urn:microsoft.com/office/officeart/2018/5/layout/IconCircleLabelList"/>
    <dgm:cxn modelId="{D6DBE633-9F4D-4283-A92E-EBE9A42485A9}" type="presParOf" srcId="{58DED31A-CE84-4B57-9739-425DA9CFE5B3}" destId="{21D09723-7055-4FB7-A556-09314C686AEF}" srcOrd="0" destOrd="0" presId="urn:microsoft.com/office/officeart/2018/5/layout/IconCircleLabelList"/>
    <dgm:cxn modelId="{EFCF69F8-7442-43B7-AFFD-087841725E19}" type="presParOf" srcId="{58DED31A-CE84-4B57-9739-425DA9CFE5B3}" destId="{FCEC5868-B6CF-46CB-99F4-AB9219ECE7C5}" srcOrd="1" destOrd="0" presId="urn:microsoft.com/office/officeart/2018/5/layout/IconCircleLabelList"/>
    <dgm:cxn modelId="{6FF97B9E-6BD6-47EB-A5D4-6509038EFFE7}" type="presParOf" srcId="{58DED31A-CE84-4B57-9739-425DA9CFE5B3}" destId="{19724DBE-123E-4778-9E68-B221B8BD28D4}" srcOrd="2" destOrd="0" presId="urn:microsoft.com/office/officeart/2018/5/layout/IconCircleLabelList"/>
    <dgm:cxn modelId="{4BCD8135-A2F5-42F7-86B4-068949E81C3E}" type="presParOf" srcId="{58DED31A-CE84-4B57-9739-425DA9CFE5B3}" destId="{536952B5-FD1D-43E2-962A-123AB722E1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7DB3ED-BA3A-4754-860E-391588D6207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F93512-197D-4D04-A5FB-A0E4247435B9}">
      <dgm:prSet/>
      <dgm:spPr/>
      <dgm:t>
        <a:bodyPr/>
        <a:lstStyle/>
        <a:p>
          <a:pPr>
            <a:buNone/>
          </a:pPr>
          <a:r>
            <a:rPr lang="en-US"/>
            <a:t>5 = Strongly agree 4 = Agree 3 = Neutral 2 = Disagree 1 = Strongly disagree</a:t>
          </a:r>
        </a:p>
      </dgm:t>
    </dgm:pt>
    <dgm:pt modelId="{260763A4-754D-47ED-ADE8-C983E57B9571}" type="parTrans" cxnId="{B8961272-0B78-40F3-B470-5F890D6A73B8}">
      <dgm:prSet/>
      <dgm:spPr/>
      <dgm:t>
        <a:bodyPr/>
        <a:lstStyle/>
        <a:p>
          <a:endParaRPr lang="en-US"/>
        </a:p>
      </dgm:t>
    </dgm:pt>
    <dgm:pt modelId="{774E0BF3-AFB3-4DF5-8BA7-F46B9647950F}" type="sibTrans" cxnId="{B8961272-0B78-40F3-B470-5F890D6A73B8}">
      <dgm:prSet/>
      <dgm:spPr/>
      <dgm:t>
        <a:bodyPr/>
        <a:lstStyle/>
        <a:p>
          <a:endParaRPr lang="en-US"/>
        </a:p>
      </dgm:t>
    </dgm:pt>
    <dgm:pt modelId="{C98F131C-EBD3-4362-B2AD-3C7383BC99E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______ Same sex marriage </a:t>
          </a:r>
        </a:p>
      </dgm:t>
    </dgm:pt>
    <dgm:pt modelId="{800185EB-5F55-43EF-B42E-B6B4B6EC0FA4}" type="parTrans" cxnId="{8587BD4D-0D89-4B62-82A2-3B83E7DFC9AE}">
      <dgm:prSet/>
      <dgm:spPr/>
      <dgm:t>
        <a:bodyPr/>
        <a:lstStyle/>
        <a:p>
          <a:endParaRPr lang="en-US"/>
        </a:p>
      </dgm:t>
    </dgm:pt>
    <dgm:pt modelId="{50C2B7AF-BF9A-4ADE-B138-B7A68643679F}" type="sibTrans" cxnId="{8587BD4D-0D89-4B62-82A2-3B83E7DFC9AE}">
      <dgm:prSet/>
      <dgm:spPr/>
      <dgm:t>
        <a:bodyPr/>
        <a:lstStyle/>
        <a:p>
          <a:endParaRPr lang="en-US"/>
        </a:p>
      </dgm:t>
    </dgm:pt>
    <dgm:pt modelId="{AB141F25-5CEB-4176-A367-BCC8C3594DF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______ Capital punishment </a:t>
          </a:r>
        </a:p>
      </dgm:t>
    </dgm:pt>
    <dgm:pt modelId="{EBB1D07C-0D6E-4A9F-BFAB-EFF53BBE700C}" type="parTrans" cxnId="{D7569513-6847-4F97-83E3-EA195305B673}">
      <dgm:prSet/>
      <dgm:spPr/>
      <dgm:t>
        <a:bodyPr/>
        <a:lstStyle/>
        <a:p>
          <a:endParaRPr lang="en-US"/>
        </a:p>
      </dgm:t>
    </dgm:pt>
    <dgm:pt modelId="{AADA676E-550B-4D71-935F-1F6514EBBEBB}" type="sibTrans" cxnId="{D7569513-6847-4F97-83E3-EA195305B673}">
      <dgm:prSet/>
      <dgm:spPr/>
      <dgm:t>
        <a:bodyPr/>
        <a:lstStyle/>
        <a:p>
          <a:endParaRPr lang="en-US"/>
        </a:p>
      </dgm:t>
    </dgm:pt>
    <dgm:pt modelId="{7BEA9ECC-3149-437E-A19B-9190DC606AB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______ Animal rights </a:t>
          </a:r>
        </a:p>
      </dgm:t>
    </dgm:pt>
    <dgm:pt modelId="{C3ECE958-2FF4-48D8-86C0-190C139FE2AF}" type="parTrans" cxnId="{74C02C18-EC27-4EC8-BC8C-7D9A388C045D}">
      <dgm:prSet/>
      <dgm:spPr/>
      <dgm:t>
        <a:bodyPr/>
        <a:lstStyle/>
        <a:p>
          <a:endParaRPr lang="en-US"/>
        </a:p>
      </dgm:t>
    </dgm:pt>
    <dgm:pt modelId="{C6F0B9D2-7F28-4010-A556-9CDFEC1C65A1}" type="sibTrans" cxnId="{74C02C18-EC27-4EC8-BC8C-7D9A388C045D}">
      <dgm:prSet/>
      <dgm:spPr/>
      <dgm:t>
        <a:bodyPr/>
        <a:lstStyle/>
        <a:p>
          <a:endParaRPr lang="en-US"/>
        </a:p>
      </dgm:t>
    </dgm:pt>
    <dgm:pt modelId="{D5356F32-3D2B-4630-9D17-4D3DBE00A27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______ Immunizations (required) </a:t>
          </a:r>
        </a:p>
      </dgm:t>
    </dgm:pt>
    <dgm:pt modelId="{2D74DEF3-4501-4D80-BFA5-A76C3080D245}" type="parTrans" cxnId="{1122F26B-02E9-4501-B6E7-651F96EB8997}">
      <dgm:prSet/>
      <dgm:spPr/>
      <dgm:t>
        <a:bodyPr/>
        <a:lstStyle/>
        <a:p>
          <a:endParaRPr lang="en-US"/>
        </a:p>
      </dgm:t>
    </dgm:pt>
    <dgm:pt modelId="{137E31DF-174D-4895-BE51-9077100A3310}" type="sibTrans" cxnId="{1122F26B-02E9-4501-B6E7-651F96EB8997}">
      <dgm:prSet/>
      <dgm:spPr/>
      <dgm:t>
        <a:bodyPr/>
        <a:lstStyle/>
        <a:p>
          <a:endParaRPr lang="en-US"/>
        </a:p>
      </dgm:t>
    </dgm:pt>
    <dgm:pt modelId="{19BC6C39-4164-4CA6-995C-2736F464B96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______ Genetic engineering </a:t>
          </a:r>
        </a:p>
      </dgm:t>
    </dgm:pt>
    <dgm:pt modelId="{2ACF17E7-BD80-43A4-AB65-B849AA7109AA}" type="parTrans" cxnId="{E6E69538-3653-477E-8E17-82060BC58FEF}">
      <dgm:prSet/>
      <dgm:spPr/>
      <dgm:t>
        <a:bodyPr/>
        <a:lstStyle/>
        <a:p>
          <a:endParaRPr lang="en-US"/>
        </a:p>
      </dgm:t>
    </dgm:pt>
    <dgm:pt modelId="{49D01662-E717-4D29-8999-063D7E237C70}" type="sibTrans" cxnId="{E6E69538-3653-477E-8E17-82060BC58FEF}">
      <dgm:prSet/>
      <dgm:spPr/>
      <dgm:t>
        <a:bodyPr/>
        <a:lstStyle/>
        <a:p>
          <a:endParaRPr lang="en-US"/>
        </a:p>
      </dgm:t>
    </dgm:pt>
    <dgm:pt modelId="{BE1C7A1A-947B-4F44-AD9F-DF175C62167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______ Prayer in public schools </a:t>
          </a:r>
        </a:p>
      </dgm:t>
    </dgm:pt>
    <dgm:pt modelId="{86585637-3720-4BE3-8FAE-A05A94949994}" type="parTrans" cxnId="{4D83CB4E-801D-4D42-AD67-AB02E948B08A}">
      <dgm:prSet/>
      <dgm:spPr/>
      <dgm:t>
        <a:bodyPr/>
        <a:lstStyle/>
        <a:p>
          <a:endParaRPr lang="en-US"/>
        </a:p>
      </dgm:t>
    </dgm:pt>
    <dgm:pt modelId="{5FA5F64D-AFC4-468E-AA00-9174951B64FA}" type="sibTrans" cxnId="{4D83CB4E-801D-4D42-AD67-AB02E948B08A}">
      <dgm:prSet/>
      <dgm:spPr/>
      <dgm:t>
        <a:bodyPr/>
        <a:lstStyle/>
        <a:p>
          <a:endParaRPr lang="en-US"/>
        </a:p>
      </dgm:t>
    </dgm:pt>
    <dgm:pt modelId="{49EB736C-5C4A-4B66-9BD4-D04D586A141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______ Welfare system is fair </a:t>
          </a:r>
        </a:p>
      </dgm:t>
    </dgm:pt>
    <dgm:pt modelId="{9ED1341E-9767-498B-B4FC-753455443077}" type="parTrans" cxnId="{2C543BB7-C0FE-4C01-93D6-8E14BE69623E}">
      <dgm:prSet/>
      <dgm:spPr/>
      <dgm:t>
        <a:bodyPr/>
        <a:lstStyle/>
        <a:p>
          <a:endParaRPr lang="en-US"/>
        </a:p>
      </dgm:t>
    </dgm:pt>
    <dgm:pt modelId="{DB339CB6-DF7B-4D7F-B095-BE39E394E0D1}" type="sibTrans" cxnId="{2C543BB7-C0FE-4C01-93D6-8E14BE69623E}">
      <dgm:prSet/>
      <dgm:spPr/>
      <dgm:t>
        <a:bodyPr/>
        <a:lstStyle/>
        <a:p>
          <a:endParaRPr lang="en-US"/>
        </a:p>
      </dgm:t>
    </dgm:pt>
    <dgm:pt modelId="{3A9DEADC-9111-4CBD-B7FE-ED818572678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______ Child beauty pageants </a:t>
          </a:r>
        </a:p>
      </dgm:t>
    </dgm:pt>
    <dgm:pt modelId="{55F25DBA-3E68-4155-A2F8-736871E535D5}" type="parTrans" cxnId="{8457523C-409F-446C-A41B-FDB28D9A50BF}">
      <dgm:prSet/>
      <dgm:spPr/>
      <dgm:t>
        <a:bodyPr/>
        <a:lstStyle/>
        <a:p>
          <a:endParaRPr lang="en-US"/>
        </a:p>
      </dgm:t>
    </dgm:pt>
    <dgm:pt modelId="{AA2E0070-02A7-4A6F-8877-73710AB1B8B2}" type="sibTrans" cxnId="{8457523C-409F-446C-A41B-FDB28D9A50BF}">
      <dgm:prSet/>
      <dgm:spPr/>
      <dgm:t>
        <a:bodyPr/>
        <a:lstStyle/>
        <a:p>
          <a:endParaRPr lang="en-US"/>
        </a:p>
      </dgm:t>
    </dgm:pt>
    <dgm:pt modelId="{ACE5D2BC-957F-4D83-9454-0D56CC8A69F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______ Law enforcement cameras-an invasion of privacy? </a:t>
          </a:r>
        </a:p>
      </dgm:t>
    </dgm:pt>
    <dgm:pt modelId="{32BB8886-5B77-4743-AD9F-08DDFE5C086C}" type="parTrans" cxnId="{3798775F-7058-475F-BBDF-90DE8413FD03}">
      <dgm:prSet/>
      <dgm:spPr/>
      <dgm:t>
        <a:bodyPr/>
        <a:lstStyle/>
        <a:p>
          <a:endParaRPr lang="en-US"/>
        </a:p>
      </dgm:t>
    </dgm:pt>
    <dgm:pt modelId="{16D42906-6F04-4395-9DAB-BEC8D6C8FC11}" type="sibTrans" cxnId="{3798775F-7058-475F-BBDF-90DE8413FD03}">
      <dgm:prSet/>
      <dgm:spPr/>
      <dgm:t>
        <a:bodyPr/>
        <a:lstStyle/>
        <a:p>
          <a:endParaRPr lang="en-US"/>
        </a:p>
      </dgm:t>
    </dgm:pt>
    <dgm:pt modelId="{4F19AFF0-BC28-49A1-860E-0F919413B66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______ Cheating in college (penalties should be stricter) </a:t>
          </a:r>
        </a:p>
      </dgm:t>
    </dgm:pt>
    <dgm:pt modelId="{69635A64-4924-4836-BD7B-2D99A5791ADB}" type="parTrans" cxnId="{60B8E9A7-405E-4C33-9CAE-27F19300E4AB}">
      <dgm:prSet/>
      <dgm:spPr/>
      <dgm:t>
        <a:bodyPr/>
        <a:lstStyle/>
        <a:p>
          <a:endParaRPr lang="en-US"/>
        </a:p>
      </dgm:t>
    </dgm:pt>
    <dgm:pt modelId="{BF5A82F7-1CEF-4CC2-912B-8F8D33B82D63}" type="sibTrans" cxnId="{60B8E9A7-405E-4C33-9CAE-27F19300E4AB}">
      <dgm:prSet/>
      <dgm:spPr/>
      <dgm:t>
        <a:bodyPr/>
        <a:lstStyle/>
        <a:p>
          <a:endParaRPr lang="en-US"/>
        </a:p>
      </dgm:t>
    </dgm:pt>
    <dgm:pt modelId="{7F846637-B7CD-4A85-91CD-D0FD08234F3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______ Torture (is acceptable in certain circumstances) </a:t>
          </a:r>
        </a:p>
      </dgm:t>
    </dgm:pt>
    <dgm:pt modelId="{F2545E98-2740-4254-A9B9-698F73C617C0}" type="parTrans" cxnId="{3A314137-26D2-4CD8-A728-680A7B122209}">
      <dgm:prSet/>
      <dgm:spPr/>
      <dgm:t>
        <a:bodyPr/>
        <a:lstStyle/>
        <a:p>
          <a:endParaRPr lang="en-US"/>
        </a:p>
      </dgm:t>
    </dgm:pt>
    <dgm:pt modelId="{85B203D9-8096-4DAA-8C26-6015377EB6C2}" type="sibTrans" cxnId="{3A314137-26D2-4CD8-A728-680A7B122209}">
      <dgm:prSet/>
      <dgm:spPr/>
      <dgm:t>
        <a:bodyPr/>
        <a:lstStyle/>
        <a:p>
          <a:endParaRPr lang="en-US"/>
        </a:p>
      </dgm:t>
    </dgm:pt>
    <dgm:pt modelId="{1ABF4D2A-8FF0-4214-A868-EF437074B1E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______ Driving under the influence </a:t>
          </a:r>
        </a:p>
      </dgm:t>
    </dgm:pt>
    <dgm:pt modelId="{842AA241-A83B-405E-94FA-208D1BD15D72}" type="parTrans" cxnId="{4A516D1A-AB8A-4B4B-92F8-39595AC301E5}">
      <dgm:prSet/>
      <dgm:spPr/>
      <dgm:t>
        <a:bodyPr/>
        <a:lstStyle/>
        <a:p>
          <a:endParaRPr lang="en-US"/>
        </a:p>
      </dgm:t>
    </dgm:pt>
    <dgm:pt modelId="{CB59B435-78C3-4EC2-AB40-668153D6AB82}" type="sibTrans" cxnId="{4A516D1A-AB8A-4B4B-92F8-39595AC301E5}">
      <dgm:prSet/>
      <dgm:spPr/>
      <dgm:t>
        <a:bodyPr/>
        <a:lstStyle/>
        <a:p>
          <a:endParaRPr lang="en-US"/>
        </a:p>
      </dgm:t>
    </dgm:pt>
    <dgm:pt modelId="{33F704B7-956E-415A-803D-BA0F13AD9A4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______ Gun control </a:t>
          </a:r>
        </a:p>
      </dgm:t>
    </dgm:pt>
    <dgm:pt modelId="{2E808750-95B6-43E1-8500-BA72A0A55D3C}" type="parTrans" cxnId="{E3EF334F-0CE2-42DF-830B-BF6A83CF2A7F}">
      <dgm:prSet/>
      <dgm:spPr/>
      <dgm:t>
        <a:bodyPr/>
        <a:lstStyle/>
        <a:p>
          <a:endParaRPr lang="en-US"/>
        </a:p>
      </dgm:t>
    </dgm:pt>
    <dgm:pt modelId="{F80EE355-2AE1-4BF3-B7C9-A04878CC0F59}" type="sibTrans" cxnId="{E3EF334F-0CE2-42DF-830B-BF6A83CF2A7F}">
      <dgm:prSet/>
      <dgm:spPr/>
      <dgm:t>
        <a:bodyPr/>
        <a:lstStyle/>
        <a:p>
          <a:endParaRPr lang="en-US"/>
        </a:p>
      </dgm:t>
    </dgm:pt>
    <dgm:pt modelId="{1AA89BC8-37A0-414B-9E55-61D891BD296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______ Military recruitment at high schools </a:t>
          </a:r>
        </a:p>
      </dgm:t>
    </dgm:pt>
    <dgm:pt modelId="{E7B18229-097C-48C0-A235-EB97FF9E8EF5}" type="parTrans" cxnId="{BA8C8F7D-1A36-4686-868C-AF04723DB61D}">
      <dgm:prSet/>
      <dgm:spPr/>
      <dgm:t>
        <a:bodyPr/>
        <a:lstStyle/>
        <a:p>
          <a:endParaRPr lang="en-US"/>
        </a:p>
      </dgm:t>
    </dgm:pt>
    <dgm:pt modelId="{271210AB-182C-4A9D-8B03-955983ECD3F5}" type="sibTrans" cxnId="{BA8C8F7D-1A36-4686-868C-AF04723DB61D}">
      <dgm:prSet/>
      <dgm:spPr/>
      <dgm:t>
        <a:bodyPr/>
        <a:lstStyle/>
        <a:p>
          <a:endParaRPr lang="en-US"/>
        </a:p>
      </dgm:t>
    </dgm:pt>
    <dgm:pt modelId="{E1B0B419-BB04-40A9-B134-E3BADFBFE4E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______ Employers using Facebook to make hiring decisions </a:t>
          </a:r>
        </a:p>
      </dgm:t>
    </dgm:pt>
    <dgm:pt modelId="{5D57E6C8-A39A-4911-9D7F-DACFEF15B68D}" type="parTrans" cxnId="{E9996ACC-65CE-477D-A996-28C7A1896576}">
      <dgm:prSet/>
      <dgm:spPr/>
      <dgm:t>
        <a:bodyPr/>
        <a:lstStyle/>
        <a:p>
          <a:endParaRPr lang="en-US"/>
        </a:p>
      </dgm:t>
    </dgm:pt>
    <dgm:pt modelId="{E7EB431E-9623-4EEB-A7E3-05A31A26CB26}" type="sibTrans" cxnId="{E9996ACC-65CE-477D-A996-28C7A1896576}">
      <dgm:prSet/>
      <dgm:spPr/>
      <dgm:t>
        <a:bodyPr/>
        <a:lstStyle/>
        <a:p>
          <a:endParaRPr lang="en-US"/>
        </a:p>
      </dgm:t>
    </dgm:pt>
    <dgm:pt modelId="{E029BCBC-04ED-49E9-8A5C-286D4F3F2D9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_______Immigration reform </a:t>
          </a:r>
        </a:p>
      </dgm:t>
    </dgm:pt>
    <dgm:pt modelId="{94809D40-C360-45EE-8C7B-7E70B0392F44}" type="parTrans" cxnId="{AD9670A6-7B8A-492C-9130-DB897B482017}">
      <dgm:prSet/>
      <dgm:spPr/>
      <dgm:t>
        <a:bodyPr/>
        <a:lstStyle/>
        <a:p>
          <a:endParaRPr lang="en-US"/>
        </a:p>
      </dgm:t>
    </dgm:pt>
    <dgm:pt modelId="{4C663A35-DE06-4D9C-BB12-5C449066A7F6}" type="sibTrans" cxnId="{AD9670A6-7B8A-492C-9130-DB897B482017}">
      <dgm:prSet/>
      <dgm:spPr/>
      <dgm:t>
        <a:bodyPr/>
        <a:lstStyle/>
        <a:p>
          <a:endParaRPr lang="en-US"/>
        </a:p>
      </dgm:t>
    </dgm:pt>
    <dgm:pt modelId="{4D667D83-CC29-4F0E-8DCD-F962D65F601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______ Health care coverage provided for all United States citizens </a:t>
          </a:r>
        </a:p>
      </dgm:t>
    </dgm:pt>
    <dgm:pt modelId="{07EDCE6C-566F-4E7F-852E-F39F0678B8A9}" type="parTrans" cxnId="{8FA3BB9D-3307-470F-9FDE-6F70673CFB7C}">
      <dgm:prSet/>
      <dgm:spPr/>
      <dgm:t>
        <a:bodyPr/>
        <a:lstStyle/>
        <a:p>
          <a:endParaRPr lang="en-US"/>
        </a:p>
      </dgm:t>
    </dgm:pt>
    <dgm:pt modelId="{BF11ACDC-B50A-4DF0-B0A5-0328CB3A23F8}" type="sibTrans" cxnId="{8FA3BB9D-3307-470F-9FDE-6F70673CFB7C}">
      <dgm:prSet/>
      <dgm:spPr/>
      <dgm:t>
        <a:bodyPr/>
        <a:lstStyle/>
        <a:p>
          <a:endParaRPr lang="en-US"/>
        </a:p>
      </dgm:t>
    </dgm:pt>
    <dgm:pt modelId="{EEEA535B-5FD7-451B-B571-46375689D34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______ Birth control for teenagers (without parental consent) </a:t>
          </a:r>
        </a:p>
      </dgm:t>
    </dgm:pt>
    <dgm:pt modelId="{EB0CD129-31A8-4837-A5B2-0A870DE01B0B}" type="parTrans" cxnId="{249A721C-1BF5-4D78-9926-CC7A59F7D000}">
      <dgm:prSet/>
      <dgm:spPr/>
      <dgm:t>
        <a:bodyPr/>
        <a:lstStyle/>
        <a:p>
          <a:endParaRPr lang="en-US"/>
        </a:p>
      </dgm:t>
    </dgm:pt>
    <dgm:pt modelId="{BCF8FC30-5384-4625-B44F-72E7BB2DA1F7}" type="sibTrans" cxnId="{249A721C-1BF5-4D78-9926-CC7A59F7D000}">
      <dgm:prSet/>
      <dgm:spPr/>
      <dgm:t>
        <a:bodyPr/>
        <a:lstStyle/>
        <a:p>
          <a:endParaRPr lang="en-US"/>
        </a:p>
      </dgm:t>
    </dgm:pt>
    <dgm:pt modelId="{2E61AF12-87D1-4930-B2BF-8463DB8F7FE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______ Homeless shelters in residential areas </a:t>
          </a:r>
        </a:p>
      </dgm:t>
    </dgm:pt>
    <dgm:pt modelId="{3283AC34-1051-4947-9491-F7259964D92E}" type="parTrans" cxnId="{13B06F89-E360-4785-8335-734A83A377AB}">
      <dgm:prSet/>
      <dgm:spPr/>
      <dgm:t>
        <a:bodyPr/>
        <a:lstStyle/>
        <a:p>
          <a:endParaRPr lang="en-US"/>
        </a:p>
      </dgm:t>
    </dgm:pt>
    <dgm:pt modelId="{54A95AAA-3CE4-4C0D-836D-88AE6D94B6AF}" type="sibTrans" cxnId="{13B06F89-E360-4785-8335-734A83A377AB}">
      <dgm:prSet/>
      <dgm:spPr/>
      <dgm:t>
        <a:bodyPr/>
        <a:lstStyle/>
        <a:p>
          <a:endParaRPr lang="en-US"/>
        </a:p>
      </dgm:t>
    </dgm:pt>
    <dgm:pt modelId="{68C4C355-17F0-47C9-9D3C-74EA0468D90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______ Juvenile offenders prosecuted as adults </a:t>
          </a:r>
        </a:p>
      </dgm:t>
    </dgm:pt>
    <dgm:pt modelId="{1969565E-2EA2-4257-A807-DED43A095E9F}" type="parTrans" cxnId="{9BA17E75-4293-4B11-8D43-3E84AC91E74A}">
      <dgm:prSet/>
      <dgm:spPr/>
      <dgm:t>
        <a:bodyPr/>
        <a:lstStyle/>
        <a:p>
          <a:endParaRPr lang="en-US"/>
        </a:p>
      </dgm:t>
    </dgm:pt>
    <dgm:pt modelId="{4560F4B9-E4B9-4F99-9EA1-560DB37F78A3}" type="sibTrans" cxnId="{9BA17E75-4293-4B11-8D43-3E84AC91E74A}">
      <dgm:prSet/>
      <dgm:spPr/>
      <dgm:t>
        <a:bodyPr/>
        <a:lstStyle/>
        <a:p>
          <a:endParaRPr lang="en-US"/>
        </a:p>
      </dgm:t>
    </dgm:pt>
    <dgm:pt modelId="{21D14435-C4B2-485A-ABA2-3877E69CAA7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______ Steroids (or performance enhancing drugs) used by athletes </a:t>
          </a:r>
        </a:p>
      </dgm:t>
    </dgm:pt>
    <dgm:pt modelId="{A31E9C7F-AC2D-4379-B682-4127B8BCE677}" type="parTrans" cxnId="{52A0FE59-7FE7-43C3-A8C6-66CB04DF4A07}">
      <dgm:prSet/>
      <dgm:spPr/>
      <dgm:t>
        <a:bodyPr/>
        <a:lstStyle/>
        <a:p>
          <a:endParaRPr lang="en-US"/>
        </a:p>
      </dgm:t>
    </dgm:pt>
    <dgm:pt modelId="{E09B4998-CF6C-45F9-B70D-7550138A6D5B}" type="sibTrans" cxnId="{52A0FE59-7FE7-43C3-A8C6-66CB04DF4A07}">
      <dgm:prSet/>
      <dgm:spPr/>
      <dgm:t>
        <a:bodyPr/>
        <a:lstStyle/>
        <a:p>
          <a:endParaRPr lang="en-US"/>
        </a:p>
      </dgm:t>
    </dgm:pt>
    <dgm:pt modelId="{3C333D50-9E6A-4977-AC3D-24DDE349DC7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______ Taxes are fair for all United States citizens</a:t>
          </a:r>
        </a:p>
      </dgm:t>
    </dgm:pt>
    <dgm:pt modelId="{8DC96A03-1D83-41F3-97BB-5C3FF2DB83C9}" type="parTrans" cxnId="{E522FFF1-D986-4E34-8631-164E5BFC1456}">
      <dgm:prSet/>
      <dgm:spPr/>
      <dgm:t>
        <a:bodyPr/>
        <a:lstStyle/>
        <a:p>
          <a:endParaRPr lang="en-US"/>
        </a:p>
      </dgm:t>
    </dgm:pt>
    <dgm:pt modelId="{B2A4BA8C-928B-4C8C-A5F1-113D66E6C3B0}" type="sibTrans" cxnId="{E522FFF1-D986-4E34-8631-164E5BFC1456}">
      <dgm:prSet/>
      <dgm:spPr/>
      <dgm:t>
        <a:bodyPr/>
        <a:lstStyle/>
        <a:p>
          <a:endParaRPr lang="en-US"/>
        </a:p>
      </dgm:t>
    </dgm:pt>
    <dgm:pt modelId="{FD1936CA-E6EE-0445-A4E1-5421BE56D355}" type="pres">
      <dgm:prSet presAssocID="{907DB3ED-BA3A-4754-860E-391588D6207C}" presName="diagram" presStyleCnt="0">
        <dgm:presLayoutVars>
          <dgm:dir/>
          <dgm:resizeHandles val="exact"/>
        </dgm:presLayoutVars>
      </dgm:prSet>
      <dgm:spPr/>
    </dgm:pt>
    <dgm:pt modelId="{3C7C5BCC-833E-2144-AF92-539CC1042139}" type="pres">
      <dgm:prSet presAssocID="{B3F93512-197D-4D04-A5FB-A0E4247435B9}" presName="node" presStyleLbl="node1" presStyleIdx="0" presStyleCnt="1" custScaleX="97172" custScaleY="91582" custLinFactNeighborX="1178" custLinFactNeighborY="0">
        <dgm:presLayoutVars>
          <dgm:bulletEnabled val="1"/>
        </dgm:presLayoutVars>
      </dgm:prSet>
      <dgm:spPr/>
    </dgm:pt>
  </dgm:ptLst>
  <dgm:cxnLst>
    <dgm:cxn modelId="{0FBE2C07-B519-4C4E-A729-B88017460C71}" type="presOf" srcId="{33F704B7-956E-415A-803D-BA0F13AD9A4E}" destId="{3C7C5BCC-833E-2144-AF92-539CC1042139}" srcOrd="0" destOrd="13" presId="urn:microsoft.com/office/officeart/2005/8/layout/default"/>
    <dgm:cxn modelId="{4578A60A-D1F7-5942-8558-BF8E2A42D369}" type="presOf" srcId="{19BC6C39-4164-4CA6-995C-2736F464B96C}" destId="{3C7C5BCC-833E-2144-AF92-539CC1042139}" srcOrd="0" destOrd="5" presId="urn:microsoft.com/office/officeart/2005/8/layout/default"/>
    <dgm:cxn modelId="{C5E0EB0F-4D63-5C47-B4BA-EC9B645D6977}" type="presOf" srcId="{C98F131C-EBD3-4362-B2AD-3C7383BC99ED}" destId="{3C7C5BCC-833E-2144-AF92-539CC1042139}" srcOrd="0" destOrd="1" presId="urn:microsoft.com/office/officeart/2005/8/layout/default"/>
    <dgm:cxn modelId="{D7569513-6847-4F97-83E3-EA195305B673}" srcId="{B3F93512-197D-4D04-A5FB-A0E4247435B9}" destId="{AB141F25-5CEB-4176-A367-BCC8C3594DF3}" srcOrd="1" destOrd="0" parTransId="{EBB1D07C-0D6E-4A9F-BFAB-EFF53BBE700C}" sibTransId="{AADA676E-550B-4D71-935F-1F6514EBBEBB}"/>
    <dgm:cxn modelId="{74C02C18-EC27-4EC8-BC8C-7D9A388C045D}" srcId="{B3F93512-197D-4D04-A5FB-A0E4247435B9}" destId="{7BEA9ECC-3149-437E-A19B-9190DC606AB2}" srcOrd="2" destOrd="0" parTransId="{C3ECE958-2FF4-48D8-86C0-190C139FE2AF}" sibTransId="{C6F0B9D2-7F28-4010-A556-9CDFEC1C65A1}"/>
    <dgm:cxn modelId="{20353F18-BB9A-174C-8C89-6262114D6148}" type="presOf" srcId="{68C4C355-17F0-47C9-9D3C-74EA0468D901}" destId="{3C7C5BCC-833E-2144-AF92-539CC1042139}" srcOrd="0" destOrd="20" presId="urn:microsoft.com/office/officeart/2005/8/layout/default"/>
    <dgm:cxn modelId="{4A516D1A-AB8A-4B4B-92F8-39595AC301E5}" srcId="{B3F93512-197D-4D04-A5FB-A0E4247435B9}" destId="{1ABF4D2A-8FF0-4214-A868-EF437074B1E3}" srcOrd="11" destOrd="0" parTransId="{842AA241-A83B-405E-94FA-208D1BD15D72}" sibTransId="{CB59B435-78C3-4EC2-AB40-668153D6AB82}"/>
    <dgm:cxn modelId="{249A721C-1BF5-4D78-9926-CC7A59F7D000}" srcId="{B3F93512-197D-4D04-A5FB-A0E4247435B9}" destId="{EEEA535B-5FD7-451B-B571-46375689D34D}" srcOrd="17" destOrd="0" parTransId="{EB0CD129-31A8-4837-A5B2-0A870DE01B0B}" sibTransId="{BCF8FC30-5384-4625-B44F-72E7BB2DA1F7}"/>
    <dgm:cxn modelId="{904EBD28-4CF7-F142-8B13-FE656C76303F}" type="presOf" srcId="{2E61AF12-87D1-4930-B2BF-8463DB8F7FED}" destId="{3C7C5BCC-833E-2144-AF92-539CC1042139}" srcOrd="0" destOrd="19" presId="urn:microsoft.com/office/officeart/2005/8/layout/default"/>
    <dgm:cxn modelId="{BBB74E2E-1DDF-DB41-8EE7-4BB48AE8CBB8}" type="presOf" srcId="{21D14435-C4B2-485A-ABA2-3877E69CAA72}" destId="{3C7C5BCC-833E-2144-AF92-539CC1042139}" srcOrd="0" destOrd="21" presId="urn:microsoft.com/office/officeart/2005/8/layout/default"/>
    <dgm:cxn modelId="{3A314137-26D2-4CD8-A728-680A7B122209}" srcId="{B3F93512-197D-4D04-A5FB-A0E4247435B9}" destId="{7F846637-B7CD-4A85-91CD-D0FD08234F37}" srcOrd="10" destOrd="0" parTransId="{F2545E98-2740-4254-A9B9-698F73C617C0}" sibTransId="{85B203D9-8096-4DAA-8C26-6015377EB6C2}"/>
    <dgm:cxn modelId="{E6E69538-3653-477E-8E17-82060BC58FEF}" srcId="{B3F93512-197D-4D04-A5FB-A0E4247435B9}" destId="{19BC6C39-4164-4CA6-995C-2736F464B96C}" srcOrd="4" destOrd="0" parTransId="{2ACF17E7-BD80-43A4-AB65-B849AA7109AA}" sibTransId="{49D01662-E717-4D29-8999-063D7E237C70}"/>
    <dgm:cxn modelId="{8457523C-409F-446C-A41B-FDB28D9A50BF}" srcId="{B3F93512-197D-4D04-A5FB-A0E4247435B9}" destId="{3A9DEADC-9111-4CBD-B7FE-ED8185726780}" srcOrd="7" destOrd="0" parTransId="{55F25DBA-3E68-4155-A2F8-736871E535D5}" sibTransId="{AA2E0070-02A7-4A6F-8877-73710AB1B8B2}"/>
    <dgm:cxn modelId="{ABB7EB42-B572-5543-AD07-40F542FD1B65}" type="presOf" srcId="{7F846637-B7CD-4A85-91CD-D0FD08234F37}" destId="{3C7C5BCC-833E-2144-AF92-539CC1042139}" srcOrd="0" destOrd="11" presId="urn:microsoft.com/office/officeart/2005/8/layout/default"/>
    <dgm:cxn modelId="{C7BD4F49-2AF7-7148-B55A-86C97AC7CE6E}" type="presOf" srcId="{BE1C7A1A-947B-4F44-AD9F-DF175C62167B}" destId="{3C7C5BCC-833E-2144-AF92-539CC1042139}" srcOrd="0" destOrd="6" presId="urn:microsoft.com/office/officeart/2005/8/layout/default"/>
    <dgm:cxn modelId="{8587BD4D-0D89-4B62-82A2-3B83E7DFC9AE}" srcId="{B3F93512-197D-4D04-A5FB-A0E4247435B9}" destId="{C98F131C-EBD3-4362-B2AD-3C7383BC99ED}" srcOrd="0" destOrd="0" parTransId="{800185EB-5F55-43EF-B42E-B6B4B6EC0FA4}" sibTransId="{50C2B7AF-BF9A-4ADE-B138-B7A68643679F}"/>
    <dgm:cxn modelId="{4D83CB4E-801D-4D42-AD67-AB02E948B08A}" srcId="{B3F93512-197D-4D04-A5FB-A0E4247435B9}" destId="{BE1C7A1A-947B-4F44-AD9F-DF175C62167B}" srcOrd="5" destOrd="0" parTransId="{86585637-3720-4BE3-8FAE-A05A94949994}" sibTransId="{5FA5F64D-AFC4-468E-AA00-9174951B64FA}"/>
    <dgm:cxn modelId="{45901B4F-9A4D-8146-9BB2-1A87EEA8FB9A}" type="presOf" srcId="{AB141F25-5CEB-4176-A367-BCC8C3594DF3}" destId="{3C7C5BCC-833E-2144-AF92-539CC1042139}" srcOrd="0" destOrd="2" presId="urn:microsoft.com/office/officeart/2005/8/layout/default"/>
    <dgm:cxn modelId="{E3EF334F-0CE2-42DF-830B-BF6A83CF2A7F}" srcId="{B3F93512-197D-4D04-A5FB-A0E4247435B9}" destId="{33F704B7-956E-415A-803D-BA0F13AD9A4E}" srcOrd="12" destOrd="0" parTransId="{2E808750-95B6-43E1-8500-BA72A0A55D3C}" sibTransId="{F80EE355-2AE1-4BF3-B7C9-A04878CC0F59}"/>
    <dgm:cxn modelId="{52A0FE59-7FE7-43C3-A8C6-66CB04DF4A07}" srcId="{B3F93512-197D-4D04-A5FB-A0E4247435B9}" destId="{21D14435-C4B2-485A-ABA2-3877E69CAA72}" srcOrd="20" destOrd="0" parTransId="{A31E9C7F-AC2D-4379-B682-4127B8BCE677}" sibTransId="{E09B4998-CF6C-45F9-B70D-7550138A6D5B}"/>
    <dgm:cxn modelId="{3665035F-4018-EE41-9196-305147640CBE}" type="presOf" srcId="{4F19AFF0-BC28-49A1-860E-0F919413B66D}" destId="{3C7C5BCC-833E-2144-AF92-539CC1042139}" srcOrd="0" destOrd="10" presId="urn:microsoft.com/office/officeart/2005/8/layout/default"/>
    <dgm:cxn modelId="{3798775F-7058-475F-BBDF-90DE8413FD03}" srcId="{B3F93512-197D-4D04-A5FB-A0E4247435B9}" destId="{ACE5D2BC-957F-4D83-9454-0D56CC8A69F8}" srcOrd="8" destOrd="0" parTransId="{32BB8886-5B77-4743-AD9F-08DDFE5C086C}" sibTransId="{16D42906-6F04-4395-9DAB-BEC8D6C8FC11}"/>
    <dgm:cxn modelId="{E454905F-5813-134A-AABB-8101F2EAFA4A}" type="presOf" srcId="{1AA89BC8-37A0-414B-9E55-61D891BD296A}" destId="{3C7C5BCC-833E-2144-AF92-539CC1042139}" srcOrd="0" destOrd="14" presId="urn:microsoft.com/office/officeart/2005/8/layout/default"/>
    <dgm:cxn modelId="{DDBB1268-68E0-DF4C-AB53-993E4C0D9266}" type="presOf" srcId="{49EB736C-5C4A-4B66-9BD4-D04D586A1413}" destId="{3C7C5BCC-833E-2144-AF92-539CC1042139}" srcOrd="0" destOrd="7" presId="urn:microsoft.com/office/officeart/2005/8/layout/default"/>
    <dgm:cxn modelId="{1122F26B-02E9-4501-B6E7-651F96EB8997}" srcId="{B3F93512-197D-4D04-A5FB-A0E4247435B9}" destId="{D5356F32-3D2B-4630-9D17-4D3DBE00A27E}" srcOrd="3" destOrd="0" parTransId="{2D74DEF3-4501-4D80-BFA5-A76C3080D245}" sibTransId="{137E31DF-174D-4895-BE51-9077100A3310}"/>
    <dgm:cxn modelId="{B8961272-0B78-40F3-B470-5F890D6A73B8}" srcId="{907DB3ED-BA3A-4754-860E-391588D6207C}" destId="{B3F93512-197D-4D04-A5FB-A0E4247435B9}" srcOrd="0" destOrd="0" parTransId="{260763A4-754D-47ED-ADE8-C983E57B9571}" sibTransId="{774E0BF3-AFB3-4DF5-8BA7-F46B9647950F}"/>
    <dgm:cxn modelId="{9BA17E75-4293-4B11-8D43-3E84AC91E74A}" srcId="{B3F93512-197D-4D04-A5FB-A0E4247435B9}" destId="{68C4C355-17F0-47C9-9D3C-74EA0468D901}" srcOrd="19" destOrd="0" parTransId="{1969565E-2EA2-4257-A807-DED43A095E9F}" sibTransId="{4560F4B9-E4B9-4F99-9EA1-560DB37F78A3}"/>
    <dgm:cxn modelId="{BA8C8F7D-1A36-4686-868C-AF04723DB61D}" srcId="{B3F93512-197D-4D04-A5FB-A0E4247435B9}" destId="{1AA89BC8-37A0-414B-9E55-61D891BD296A}" srcOrd="13" destOrd="0" parTransId="{E7B18229-097C-48C0-A235-EB97FF9E8EF5}" sibTransId="{271210AB-182C-4A9D-8B03-955983ECD3F5}"/>
    <dgm:cxn modelId="{DD161D89-2D76-294F-B96E-DED18EF6E61D}" type="presOf" srcId="{B3F93512-197D-4D04-A5FB-A0E4247435B9}" destId="{3C7C5BCC-833E-2144-AF92-539CC1042139}" srcOrd="0" destOrd="0" presId="urn:microsoft.com/office/officeart/2005/8/layout/default"/>
    <dgm:cxn modelId="{13B06F89-E360-4785-8335-734A83A377AB}" srcId="{B3F93512-197D-4D04-A5FB-A0E4247435B9}" destId="{2E61AF12-87D1-4930-B2BF-8463DB8F7FED}" srcOrd="18" destOrd="0" parTransId="{3283AC34-1051-4947-9491-F7259964D92E}" sibTransId="{54A95AAA-3CE4-4C0D-836D-88AE6D94B6AF}"/>
    <dgm:cxn modelId="{53BB7D8E-CD21-8541-95E3-5B0BAC69A2CF}" type="presOf" srcId="{3A9DEADC-9111-4CBD-B7FE-ED8185726780}" destId="{3C7C5BCC-833E-2144-AF92-539CC1042139}" srcOrd="0" destOrd="8" presId="urn:microsoft.com/office/officeart/2005/8/layout/default"/>
    <dgm:cxn modelId="{F0207596-D30B-8A44-816B-2C2A88141E29}" type="presOf" srcId="{3C333D50-9E6A-4977-AC3D-24DDE349DC78}" destId="{3C7C5BCC-833E-2144-AF92-539CC1042139}" srcOrd="0" destOrd="22" presId="urn:microsoft.com/office/officeart/2005/8/layout/default"/>
    <dgm:cxn modelId="{8FA3BB9D-3307-470F-9FDE-6F70673CFB7C}" srcId="{B3F93512-197D-4D04-A5FB-A0E4247435B9}" destId="{4D667D83-CC29-4F0E-8DCD-F962D65F601A}" srcOrd="16" destOrd="0" parTransId="{07EDCE6C-566F-4E7F-852E-F39F0678B8A9}" sibTransId="{BF11ACDC-B50A-4DF0-B0A5-0328CB3A23F8}"/>
    <dgm:cxn modelId="{5572E89F-0D62-B843-83D3-E57015FA0154}" type="presOf" srcId="{D5356F32-3D2B-4630-9D17-4D3DBE00A27E}" destId="{3C7C5BCC-833E-2144-AF92-539CC1042139}" srcOrd="0" destOrd="4" presId="urn:microsoft.com/office/officeart/2005/8/layout/default"/>
    <dgm:cxn modelId="{AD9670A6-7B8A-492C-9130-DB897B482017}" srcId="{B3F93512-197D-4D04-A5FB-A0E4247435B9}" destId="{E029BCBC-04ED-49E9-8A5C-286D4F3F2D99}" srcOrd="15" destOrd="0" parTransId="{94809D40-C360-45EE-8C7B-7E70B0392F44}" sibTransId="{4C663A35-DE06-4D9C-BB12-5C449066A7F6}"/>
    <dgm:cxn modelId="{60B8E9A7-405E-4C33-9CAE-27F19300E4AB}" srcId="{B3F93512-197D-4D04-A5FB-A0E4247435B9}" destId="{4F19AFF0-BC28-49A1-860E-0F919413B66D}" srcOrd="9" destOrd="0" parTransId="{69635A64-4924-4836-BD7B-2D99A5791ADB}" sibTransId="{BF5A82F7-1CEF-4CC2-912B-8F8D33B82D63}"/>
    <dgm:cxn modelId="{D22469AB-5B1B-3B44-ADE5-7E5957B69329}" type="presOf" srcId="{ACE5D2BC-957F-4D83-9454-0D56CC8A69F8}" destId="{3C7C5BCC-833E-2144-AF92-539CC1042139}" srcOrd="0" destOrd="9" presId="urn:microsoft.com/office/officeart/2005/8/layout/default"/>
    <dgm:cxn modelId="{2C543BB7-C0FE-4C01-93D6-8E14BE69623E}" srcId="{B3F93512-197D-4D04-A5FB-A0E4247435B9}" destId="{49EB736C-5C4A-4B66-9BD4-D04D586A1413}" srcOrd="6" destOrd="0" parTransId="{9ED1341E-9767-498B-B4FC-753455443077}" sibTransId="{DB339CB6-DF7B-4D7F-B095-BE39E394E0D1}"/>
    <dgm:cxn modelId="{CAC0A9BF-753E-8C4B-B7B7-61658E8F8C64}" type="presOf" srcId="{907DB3ED-BA3A-4754-860E-391588D6207C}" destId="{FD1936CA-E6EE-0445-A4E1-5421BE56D355}" srcOrd="0" destOrd="0" presId="urn:microsoft.com/office/officeart/2005/8/layout/default"/>
    <dgm:cxn modelId="{E9996ACC-65CE-477D-A996-28C7A1896576}" srcId="{B3F93512-197D-4D04-A5FB-A0E4247435B9}" destId="{E1B0B419-BB04-40A9-B134-E3BADFBFE4E8}" srcOrd="14" destOrd="0" parTransId="{5D57E6C8-A39A-4911-9D7F-DACFEF15B68D}" sibTransId="{E7EB431E-9623-4EEB-A7E3-05A31A26CB26}"/>
    <dgm:cxn modelId="{D10938DC-826F-264C-8405-E88ECCF9F61F}" type="presOf" srcId="{E1B0B419-BB04-40A9-B134-E3BADFBFE4E8}" destId="{3C7C5BCC-833E-2144-AF92-539CC1042139}" srcOrd="0" destOrd="15" presId="urn:microsoft.com/office/officeart/2005/8/layout/default"/>
    <dgm:cxn modelId="{20BF51DC-D0B1-154B-BDAA-CC0679827FAF}" type="presOf" srcId="{4D667D83-CC29-4F0E-8DCD-F962D65F601A}" destId="{3C7C5BCC-833E-2144-AF92-539CC1042139}" srcOrd="0" destOrd="17" presId="urn:microsoft.com/office/officeart/2005/8/layout/default"/>
    <dgm:cxn modelId="{E522FFF1-D986-4E34-8631-164E5BFC1456}" srcId="{B3F93512-197D-4D04-A5FB-A0E4247435B9}" destId="{3C333D50-9E6A-4977-AC3D-24DDE349DC78}" srcOrd="21" destOrd="0" parTransId="{8DC96A03-1D83-41F3-97BB-5C3FF2DB83C9}" sibTransId="{B2A4BA8C-928B-4C8C-A5F1-113D66E6C3B0}"/>
    <dgm:cxn modelId="{6ACF43F9-D3BD-C04B-AA7C-8EEA81E63A54}" type="presOf" srcId="{7BEA9ECC-3149-437E-A19B-9190DC606AB2}" destId="{3C7C5BCC-833E-2144-AF92-539CC1042139}" srcOrd="0" destOrd="3" presId="urn:microsoft.com/office/officeart/2005/8/layout/default"/>
    <dgm:cxn modelId="{6274DFFA-AD10-5D43-968F-B4FB1B938FE5}" type="presOf" srcId="{1ABF4D2A-8FF0-4214-A868-EF437074B1E3}" destId="{3C7C5BCC-833E-2144-AF92-539CC1042139}" srcOrd="0" destOrd="12" presId="urn:microsoft.com/office/officeart/2005/8/layout/default"/>
    <dgm:cxn modelId="{2A3CE0FC-037B-E74F-A777-9C6BDA517206}" type="presOf" srcId="{EEEA535B-5FD7-451B-B571-46375689D34D}" destId="{3C7C5BCC-833E-2144-AF92-539CC1042139}" srcOrd="0" destOrd="18" presId="urn:microsoft.com/office/officeart/2005/8/layout/default"/>
    <dgm:cxn modelId="{64CA8BFF-5A40-E340-882A-835D6AB4B085}" type="presOf" srcId="{E029BCBC-04ED-49E9-8A5C-286D4F3F2D99}" destId="{3C7C5BCC-833E-2144-AF92-539CC1042139}" srcOrd="0" destOrd="16" presId="urn:microsoft.com/office/officeart/2005/8/layout/default"/>
    <dgm:cxn modelId="{E51D9464-B6F9-7F42-92C5-69425726F264}" type="presParOf" srcId="{FD1936CA-E6EE-0445-A4E1-5421BE56D355}" destId="{3C7C5BCC-833E-2144-AF92-539CC104213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21DA1-A1C8-4F8E-9EEA-9966A11F1186}">
      <dsp:nvSpPr>
        <dsp:cNvPr id="0" name=""/>
        <dsp:cNvSpPr/>
      </dsp:nvSpPr>
      <dsp:spPr>
        <a:xfrm>
          <a:off x="7931" y="369256"/>
          <a:ext cx="588573" cy="5885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AC19D-ED77-4A0D-9A79-9A4BB0039AB1}">
      <dsp:nvSpPr>
        <dsp:cNvPr id="0" name=""/>
        <dsp:cNvSpPr/>
      </dsp:nvSpPr>
      <dsp:spPr>
        <a:xfrm>
          <a:off x="7931" y="1049693"/>
          <a:ext cx="1681637" cy="25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Hearing </a:t>
          </a:r>
        </a:p>
      </dsp:txBody>
      <dsp:txXfrm>
        <a:off x="7931" y="1049693"/>
        <a:ext cx="1681637" cy="252245"/>
      </dsp:txXfrm>
    </dsp:sp>
    <dsp:sp modelId="{10DBC594-32B8-4068-B9DB-2547158CD7E5}">
      <dsp:nvSpPr>
        <dsp:cNvPr id="0" name=""/>
        <dsp:cNvSpPr/>
      </dsp:nvSpPr>
      <dsp:spPr>
        <a:xfrm>
          <a:off x="7931" y="1344666"/>
          <a:ext cx="1681637" cy="1160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person must choose to listen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“You hear with your ears, but listen with your brain” (Mintz and Vasile, 2000)</a:t>
          </a:r>
        </a:p>
      </dsp:txBody>
      <dsp:txXfrm>
        <a:off x="7931" y="1344666"/>
        <a:ext cx="1681637" cy="1160959"/>
      </dsp:txXfrm>
    </dsp:sp>
    <dsp:sp modelId="{CD2DD51A-4C36-437F-B9B8-084E84F1E6E6}">
      <dsp:nvSpPr>
        <dsp:cNvPr id="0" name=""/>
        <dsp:cNvSpPr/>
      </dsp:nvSpPr>
      <dsp:spPr>
        <a:xfrm>
          <a:off x="1983855" y="369256"/>
          <a:ext cx="588573" cy="5885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0DBCF-48F4-4418-AEBF-087281AB45AF}">
      <dsp:nvSpPr>
        <dsp:cNvPr id="0" name=""/>
        <dsp:cNvSpPr/>
      </dsp:nvSpPr>
      <dsp:spPr>
        <a:xfrm>
          <a:off x="1983855" y="1049693"/>
          <a:ext cx="1681637" cy="25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Attention</a:t>
          </a:r>
        </a:p>
      </dsp:txBody>
      <dsp:txXfrm>
        <a:off x="1983855" y="1049693"/>
        <a:ext cx="1681637" cy="252245"/>
      </dsp:txXfrm>
    </dsp:sp>
    <dsp:sp modelId="{BE4EDFC8-C5CA-4910-8E42-CD0AD464615E}">
      <dsp:nvSpPr>
        <dsp:cNvPr id="0" name=""/>
        <dsp:cNvSpPr/>
      </dsp:nvSpPr>
      <dsp:spPr>
        <a:xfrm>
          <a:off x="1983855" y="1344666"/>
          <a:ext cx="1681637" cy="1160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Selective attention- when a listener focuses on certain stimuli in the environment but filters out others</a:t>
          </a:r>
        </a:p>
      </dsp:txBody>
      <dsp:txXfrm>
        <a:off x="1983855" y="1344666"/>
        <a:ext cx="1681637" cy="1160959"/>
      </dsp:txXfrm>
    </dsp:sp>
    <dsp:sp modelId="{6AFE03AD-510B-459B-A72D-9E987D7DD6D3}">
      <dsp:nvSpPr>
        <dsp:cNvPr id="0" name=""/>
        <dsp:cNvSpPr/>
      </dsp:nvSpPr>
      <dsp:spPr>
        <a:xfrm>
          <a:off x="3959779" y="369256"/>
          <a:ext cx="588573" cy="5885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9EDC5-ECAE-469E-9620-00EB4A2573BD}">
      <dsp:nvSpPr>
        <dsp:cNvPr id="0" name=""/>
        <dsp:cNvSpPr/>
      </dsp:nvSpPr>
      <dsp:spPr>
        <a:xfrm>
          <a:off x="3959779" y="1049693"/>
          <a:ext cx="1681637" cy="25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Interpretation</a:t>
          </a:r>
        </a:p>
      </dsp:txBody>
      <dsp:txXfrm>
        <a:off x="3959779" y="1049693"/>
        <a:ext cx="1681637" cy="252245"/>
      </dsp:txXfrm>
    </dsp:sp>
    <dsp:sp modelId="{14ADEDF1-51BE-4D93-B98E-055DCFC5A466}">
      <dsp:nvSpPr>
        <dsp:cNvPr id="0" name=""/>
        <dsp:cNvSpPr/>
      </dsp:nvSpPr>
      <dsp:spPr>
        <a:xfrm>
          <a:off x="3959779" y="1344666"/>
          <a:ext cx="1681637" cy="1160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 interpret a message is to literally give it meaning</a:t>
          </a:r>
        </a:p>
      </dsp:txBody>
      <dsp:txXfrm>
        <a:off x="3959779" y="1344666"/>
        <a:ext cx="1681637" cy="1160959"/>
      </dsp:txXfrm>
    </dsp:sp>
    <dsp:sp modelId="{950973B3-E829-4F81-A6A2-B69453F8CEE0}">
      <dsp:nvSpPr>
        <dsp:cNvPr id="0" name=""/>
        <dsp:cNvSpPr/>
      </dsp:nvSpPr>
      <dsp:spPr>
        <a:xfrm>
          <a:off x="5935703" y="369256"/>
          <a:ext cx="588573" cy="5885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43013-E9FE-45C8-B6DC-CBEB6DBD7597}">
      <dsp:nvSpPr>
        <dsp:cNvPr id="0" name=""/>
        <dsp:cNvSpPr/>
      </dsp:nvSpPr>
      <dsp:spPr>
        <a:xfrm>
          <a:off x="5935703" y="1049693"/>
          <a:ext cx="1681637" cy="25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Understanding </a:t>
          </a:r>
        </a:p>
      </dsp:txBody>
      <dsp:txXfrm>
        <a:off x="5935703" y="1049693"/>
        <a:ext cx="1681637" cy="252245"/>
      </dsp:txXfrm>
    </dsp:sp>
    <dsp:sp modelId="{481A251A-7AEE-45C8-8265-7BB59BD4B0D1}">
      <dsp:nvSpPr>
        <dsp:cNvPr id="0" name=""/>
        <dsp:cNvSpPr/>
      </dsp:nvSpPr>
      <dsp:spPr>
        <a:xfrm>
          <a:off x="5935703" y="1344666"/>
          <a:ext cx="1681637" cy="1160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Recognizing and discerning a speaker's intent </a:t>
          </a:r>
        </a:p>
      </dsp:txBody>
      <dsp:txXfrm>
        <a:off x="5935703" y="1344666"/>
        <a:ext cx="1681637" cy="1160959"/>
      </dsp:txXfrm>
    </dsp:sp>
    <dsp:sp modelId="{C9885AC6-0468-4E0D-9459-D64E81490558}">
      <dsp:nvSpPr>
        <dsp:cNvPr id="0" name=""/>
        <dsp:cNvSpPr/>
      </dsp:nvSpPr>
      <dsp:spPr>
        <a:xfrm>
          <a:off x="7911627" y="369256"/>
          <a:ext cx="588573" cy="5885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0F19-EF6B-48DF-B7F2-8165063F0F34}">
      <dsp:nvSpPr>
        <dsp:cNvPr id="0" name=""/>
        <dsp:cNvSpPr/>
      </dsp:nvSpPr>
      <dsp:spPr>
        <a:xfrm>
          <a:off x="7911627" y="1049693"/>
          <a:ext cx="1681637" cy="25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Resolution</a:t>
          </a:r>
        </a:p>
      </dsp:txBody>
      <dsp:txXfrm>
        <a:off x="7911627" y="1049693"/>
        <a:ext cx="1681637" cy="252245"/>
      </dsp:txXfrm>
    </dsp:sp>
    <dsp:sp modelId="{22F56EBD-A095-4299-8FF3-3722AA5BB831}">
      <dsp:nvSpPr>
        <dsp:cNvPr id="0" name=""/>
        <dsp:cNvSpPr/>
      </dsp:nvSpPr>
      <dsp:spPr>
        <a:xfrm>
          <a:off x="7911627" y="1344666"/>
          <a:ext cx="1681637" cy="1160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Deciding what to do with the message</a:t>
          </a:r>
        </a:p>
      </dsp:txBody>
      <dsp:txXfrm>
        <a:off x="7911627" y="1344666"/>
        <a:ext cx="1681637" cy="1160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FDF0E-D75B-8C47-B3DA-822CB6F0BD36}">
      <dsp:nvSpPr>
        <dsp:cNvPr id="0" name=""/>
        <dsp:cNvSpPr/>
      </dsp:nvSpPr>
      <dsp:spPr>
        <a:xfrm>
          <a:off x="0" y="70128"/>
          <a:ext cx="5914209" cy="772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Appreciative</a:t>
          </a:r>
        </a:p>
      </dsp:txBody>
      <dsp:txXfrm>
        <a:off x="37696" y="107824"/>
        <a:ext cx="5838817" cy="696808"/>
      </dsp:txXfrm>
    </dsp:sp>
    <dsp:sp modelId="{9701F60D-BD68-4048-8410-C056049C1B90}">
      <dsp:nvSpPr>
        <dsp:cNvPr id="0" name=""/>
        <dsp:cNvSpPr/>
      </dsp:nvSpPr>
      <dsp:spPr>
        <a:xfrm>
          <a:off x="0" y="937368"/>
          <a:ext cx="5914209" cy="772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198633"/>
                <a:satOff val="115"/>
                <a:lumOff val="1137"/>
                <a:alphaOff val="0"/>
                <a:shade val="74000"/>
                <a:satMod val="130000"/>
                <a:lumMod val="90000"/>
              </a:schemeClr>
              <a:schemeClr val="accent5">
                <a:hueOff val="198633"/>
                <a:satOff val="115"/>
                <a:lumOff val="113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Empathic </a:t>
          </a:r>
        </a:p>
      </dsp:txBody>
      <dsp:txXfrm>
        <a:off x="37696" y="975064"/>
        <a:ext cx="5838817" cy="696808"/>
      </dsp:txXfrm>
    </dsp:sp>
    <dsp:sp modelId="{771C31C7-8E15-DD46-BC17-A68C82EF258A}">
      <dsp:nvSpPr>
        <dsp:cNvPr id="0" name=""/>
        <dsp:cNvSpPr/>
      </dsp:nvSpPr>
      <dsp:spPr>
        <a:xfrm>
          <a:off x="0" y="1804608"/>
          <a:ext cx="5914209" cy="772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397266"/>
                <a:satOff val="230"/>
                <a:lumOff val="2274"/>
                <a:alphaOff val="0"/>
                <a:shade val="74000"/>
                <a:satMod val="130000"/>
                <a:lumMod val="90000"/>
              </a:schemeClr>
              <a:schemeClr val="accent5">
                <a:hueOff val="397266"/>
                <a:satOff val="230"/>
                <a:lumOff val="227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Comprehensive</a:t>
          </a:r>
        </a:p>
      </dsp:txBody>
      <dsp:txXfrm>
        <a:off x="37696" y="1842304"/>
        <a:ext cx="5838817" cy="696808"/>
      </dsp:txXfrm>
    </dsp:sp>
    <dsp:sp modelId="{B9F60F6C-2D9D-2F48-BDE9-6F07174A8413}">
      <dsp:nvSpPr>
        <dsp:cNvPr id="0" name=""/>
        <dsp:cNvSpPr/>
      </dsp:nvSpPr>
      <dsp:spPr>
        <a:xfrm>
          <a:off x="0" y="2671848"/>
          <a:ext cx="5914209" cy="772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595899"/>
                <a:satOff val="346"/>
                <a:lumOff val="3412"/>
                <a:alphaOff val="0"/>
                <a:shade val="74000"/>
                <a:satMod val="130000"/>
                <a:lumMod val="90000"/>
              </a:schemeClr>
              <a:schemeClr val="accent5">
                <a:hueOff val="595899"/>
                <a:satOff val="346"/>
                <a:lumOff val="341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Critical</a:t>
          </a:r>
        </a:p>
      </dsp:txBody>
      <dsp:txXfrm>
        <a:off x="37696" y="2709544"/>
        <a:ext cx="5838817" cy="696808"/>
      </dsp:txXfrm>
    </dsp:sp>
    <dsp:sp modelId="{38560819-68BB-2E4D-89B0-B7A155067207}">
      <dsp:nvSpPr>
        <dsp:cNvPr id="0" name=""/>
        <dsp:cNvSpPr/>
      </dsp:nvSpPr>
      <dsp:spPr>
        <a:xfrm>
          <a:off x="0" y="3539088"/>
          <a:ext cx="5914209" cy="772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794532"/>
                <a:satOff val="461"/>
                <a:lumOff val="4549"/>
                <a:alphaOff val="0"/>
                <a:shade val="74000"/>
                <a:satMod val="130000"/>
                <a:lumMod val="90000"/>
              </a:schemeClr>
              <a:schemeClr val="accent5">
                <a:hueOff val="794532"/>
                <a:satOff val="461"/>
                <a:lumOff val="454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Task-orientated</a:t>
          </a:r>
        </a:p>
      </dsp:txBody>
      <dsp:txXfrm>
        <a:off x="37696" y="3576784"/>
        <a:ext cx="5838817" cy="696808"/>
      </dsp:txXfrm>
    </dsp:sp>
    <dsp:sp modelId="{9C55ED36-4C0C-264B-91B4-C4C570964EF6}">
      <dsp:nvSpPr>
        <dsp:cNvPr id="0" name=""/>
        <dsp:cNvSpPr/>
      </dsp:nvSpPr>
      <dsp:spPr>
        <a:xfrm>
          <a:off x="0" y="4406328"/>
          <a:ext cx="5914209" cy="772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993165"/>
                <a:satOff val="576"/>
                <a:lumOff val="5686"/>
                <a:alphaOff val="0"/>
                <a:shade val="74000"/>
                <a:satMod val="130000"/>
                <a:lumMod val="90000"/>
              </a:schemeClr>
              <a:schemeClr val="accent5">
                <a:hueOff val="993165"/>
                <a:satOff val="576"/>
                <a:lumOff val="5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Relational</a:t>
          </a:r>
        </a:p>
      </dsp:txBody>
      <dsp:txXfrm>
        <a:off x="37696" y="4444024"/>
        <a:ext cx="5838817" cy="696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EBED1-874A-F34D-A7DA-40F764462771}">
      <dsp:nvSpPr>
        <dsp:cNvPr id="0" name=""/>
        <dsp:cNvSpPr/>
      </dsp:nvSpPr>
      <dsp:spPr>
        <a:xfrm>
          <a:off x="1054478" y="309"/>
          <a:ext cx="4217913" cy="4175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839" tIns="106062" rIns="81839" bIns="10606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Allow enough time</a:t>
          </a:r>
        </a:p>
      </dsp:txBody>
      <dsp:txXfrm>
        <a:off x="1054478" y="309"/>
        <a:ext cx="4217913" cy="417567"/>
      </dsp:txXfrm>
    </dsp:sp>
    <dsp:sp modelId="{7F5A48C6-14AA-0C43-99E4-46407A98B306}">
      <dsp:nvSpPr>
        <dsp:cNvPr id="0" name=""/>
        <dsp:cNvSpPr/>
      </dsp:nvSpPr>
      <dsp:spPr>
        <a:xfrm>
          <a:off x="0" y="309"/>
          <a:ext cx="1054478" cy="4175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99" tIns="41246" rIns="55799" bIns="4124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Allow</a:t>
          </a:r>
        </a:p>
      </dsp:txBody>
      <dsp:txXfrm>
        <a:off x="0" y="309"/>
        <a:ext cx="1054478" cy="417567"/>
      </dsp:txXfrm>
    </dsp:sp>
    <dsp:sp modelId="{8D7E1814-75B4-C743-8FF9-C0D33A48A9D3}">
      <dsp:nvSpPr>
        <dsp:cNvPr id="0" name=""/>
        <dsp:cNvSpPr/>
      </dsp:nvSpPr>
      <dsp:spPr>
        <a:xfrm>
          <a:off x="1054478" y="442930"/>
          <a:ext cx="4217913" cy="4175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839" tIns="106062" rIns="81839" bIns="10606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Ask questions</a:t>
          </a:r>
        </a:p>
      </dsp:txBody>
      <dsp:txXfrm>
        <a:off x="1054478" y="442930"/>
        <a:ext cx="4217913" cy="417567"/>
      </dsp:txXfrm>
    </dsp:sp>
    <dsp:sp modelId="{2B6B7F50-44EE-E148-965D-CD82A7413F1F}">
      <dsp:nvSpPr>
        <dsp:cNvPr id="0" name=""/>
        <dsp:cNvSpPr/>
      </dsp:nvSpPr>
      <dsp:spPr>
        <a:xfrm>
          <a:off x="0" y="442930"/>
          <a:ext cx="1054478" cy="4175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99" tIns="41246" rIns="55799" bIns="4124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Ask</a:t>
          </a:r>
        </a:p>
      </dsp:txBody>
      <dsp:txXfrm>
        <a:off x="0" y="442930"/>
        <a:ext cx="1054478" cy="417567"/>
      </dsp:txXfrm>
    </dsp:sp>
    <dsp:sp modelId="{479B4C8E-42F0-AE42-A78E-BEBFFF539A7C}">
      <dsp:nvSpPr>
        <dsp:cNvPr id="0" name=""/>
        <dsp:cNvSpPr/>
      </dsp:nvSpPr>
      <dsp:spPr>
        <a:xfrm>
          <a:off x="1054478" y="885552"/>
          <a:ext cx="4217913" cy="4175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839" tIns="106062" rIns="81839" bIns="10606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Listen for unexpressed thoughts and feelings </a:t>
          </a:r>
        </a:p>
      </dsp:txBody>
      <dsp:txXfrm>
        <a:off x="1054478" y="885552"/>
        <a:ext cx="4217913" cy="417567"/>
      </dsp:txXfrm>
    </dsp:sp>
    <dsp:sp modelId="{4CD204F2-B5FF-E048-BCEA-993A551CFE17}">
      <dsp:nvSpPr>
        <dsp:cNvPr id="0" name=""/>
        <dsp:cNvSpPr/>
      </dsp:nvSpPr>
      <dsp:spPr>
        <a:xfrm>
          <a:off x="0" y="885552"/>
          <a:ext cx="1054478" cy="4175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99" tIns="41246" rIns="55799" bIns="4124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Listen</a:t>
          </a:r>
        </a:p>
      </dsp:txBody>
      <dsp:txXfrm>
        <a:off x="0" y="885552"/>
        <a:ext cx="1054478" cy="417567"/>
      </dsp:txXfrm>
    </dsp:sp>
    <dsp:sp modelId="{6EDC1583-ADAC-A44B-A9D5-8A3C1EAD179B}">
      <dsp:nvSpPr>
        <dsp:cNvPr id="0" name=""/>
        <dsp:cNvSpPr/>
      </dsp:nvSpPr>
      <dsp:spPr>
        <a:xfrm>
          <a:off x="1054478" y="1328173"/>
          <a:ext cx="4217913" cy="4175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839" tIns="106062" rIns="81839" bIns="10606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Encourage further comments </a:t>
          </a:r>
        </a:p>
      </dsp:txBody>
      <dsp:txXfrm>
        <a:off x="1054478" y="1328173"/>
        <a:ext cx="4217913" cy="417567"/>
      </dsp:txXfrm>
    </dsp:sp>
    <dsp:sp modelId="{09732C82-413F-A54F-9D7E-B746DE1C1CBF}">
      <dsp:nvSpPr>
        <dsp:cNvPr id="0" name=""/>
        <dsp:cNvSpPr/>
      </dsp:nvSpPr>
      <dsp:spPr>
        <a:xfrm>
          <a:off x="0" y="1328173"/>
          <a:ext cx="1054478" cy="4175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99" tIns="41246" rIns="55799" bIns="4124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Encourage</a:t>
          </a:r>
        </a:p>
      </dsp:txBody>
      <dsp:txXfrm>
        <a:off x="0" y="1328173"/>
        <a:ext cx="1054478" cy="417567"/>
      </dsp:txXfrm>
    </dsp:sp>
    <dsp:sp modelId="{66FC3649-2749-C84B-BDE7-1582447F09EE}">
      <dsp:nvSpPr>
        <dsp:cNvPr id="0" name=""/>
        <dsp:cNvSpPr/>
      </dsp:nvSpPr>
      <dsp:spPr>
        <a:xfrm>
          <a:off x="1054478" y="1770795"/>
          <a:ext cx="4217913" cy="4175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839" tIns="106062" rIns="81839" bIns="10606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Reflect back the speaker's thoughts </a:t>
          </a:r>
        </a:p>
      </dsp:txBody>
      <dsp:txXfrm>
        <a:off x="1054478" y="1770795"/>
        <a:ext cx="4217913" cy="417567"/>
      </dsp:txXfrm>
    </dsp:sp>
    <dsp:sp modelId="{5962679E-AA0B-7648-8A81-9B02066BD5F0}">
      <dsp:nvSpPr>
        <dsp:cNvPr id="0" name=""/>
        <dsp:cNvSpPr/>
      </dsp:nvSpPr>
      <dsp:spPr>
        <a:xfrm>
          <a:off x="0" y="1770795"/>
          <a:ext cx="1054478" cy="4175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99" tIns="41246" rIns="55799" bIns="4124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Reflect back</a:t>
          </a:r>
        </a:p>
      </dsp:txBody>
      <dsp:txXfrm>
        <a:off x="0" y="1770795"/>
        <a:ext cx="1054478" cy="417567"/>
      </dsp:txXfrm>
    </dsp:sp>
    <dsp:sp modelId="{CB503895-6379-7344-9490-C95717CC9B2F}">
      <dsp:nvSpPr>
        <dsp:cNvPr id="0" name=""/>
        <dsp:cNvSpPr/>
      </dsp:nvSpPr>
      <dsp:spPr>
        <a:xfrm>
          <a:off x="1054478" y="2213416"/>
          <a:ext cx="4217913" cy="4175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839" tIns="106062" rIns="81839" bIns="10606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Consider the other persons needs when analyzing </a:t>
          </a:r>
        </a:p>
      </dsp:txBody>
      <dsp:txXfrm>
        <a:off x="1054478" y="2213416"/>
        <a:ext cx="4217913" cy="417567"/>
      </dsp:txXfrm>
    </dsp:sp>
    <dsp:sp modelId="{5B3F7B50-C877-A64F-813A-E1975EF9B3A3}">
      <dsp:nvSpPr>
        <dsp:cNvPr id="0" name=""/>
        <dsp:cNvSpPr/>
      </dsp:nvSpPr>
      <dsp:spPr>
        <a:xfrm>
          <a:off x="0" y="2213416"/>
          <a:ext cx="1054478" cy="4175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99" tIns="41246" rIns="55799" bIns="4124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Consider</a:t>
          </a:r>
        </a:p>
      </dsp:txBody>
      <dsp:txXfrm>
        <a:off x="0" y="2213416"/>
        <a:ext cx="1054478" cy="417567"/>
      </dsp:txXfrm>
    </dsp:sp>
    <dsp:sp modelId="{0950BD27-ECD7-9C46-BA6D-DC58FE44C02C}">
      <dsp:nvSpPr>
        <dsp:cNvPr id="0" name=""/>
        <dsp:cNvSpPr/>
      </dsp:nvSpPr>
      <dsp:spPr>
        <a:xfrm>
          <a:off x="1054478" y="2656038"/>
          <a:ext cx="4217913" cy="4175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839" tIns="106062" rIns="81839" bIns="10606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Reserve judgement, except in rare cases </a:t>
          </a:r>
        </a:p>
      </dsp:txBody>
      <dsp:txXfrm>
        <a:off x="1054478" y="2656038"/>
        <a:ext cx="4217913" cy="417567"/>
      </dsp:txXfrm>
    </dsp:sp>
    <dsp:sp modelId="{458768FA-750B-2C4F-AF15-9581E248C475}">
      <dsp:nvSpPr>
        <dsp:cNvPr id="0" name=""/>
        <dsp:cNvSpPr/>
      </dsp:nvSpPr>
      <dsp:spPr>
        <a:xfrm>
          <a:off x="0" y="2656038"/>
          <a:ext cx="1054478" cy="4175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99" tIns="41246" rIns="55799" bIns="4124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Reserve</a:t>
          </a:r>
        </a:p>
      </dsp:txBody>
      <dsp:txXfrm>
        <a:off x="0" y="2656038"/>
        <a:ext cx="1054478" cy="417567"/>
      </dsp:txXfrm>
    </dsp:sp>
    <dsp:sp modelId="{301FC09F-2760-134B-8F64-7790766984A6}">
      <dsp:nvSpPr>
        <dsp:cNvPr id="0" name=""/>
        <dsp:cNvSpPr/>
      </dsp:nvSpPr>
      <dsp:spPr>
        <a:xfrm>
          <a:off x="1054478" y="3098659"/>
          <a:ext cx="4217913" cy="4175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839" tIns="106062" rIns="81839" bIns="10606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Think twice before offering advice </a:t>
          </a:r>
        </a:p>
      </dsp:txBody>
      <dsp:txXfrm>
        <a:off x="1054478" y="3098659"/>
        <a:ext cx="4217913" cy="417567"/>
      </dsp:txXfrm>
    </dsp:sp>
    <dsp:sp modelId="{F1E47BE4-7A7B-4543-BA3D-277CD3062417}">
      <dsp:nvSpPr>
        <dsp:cNvPr id="0" name=""/>
        <dsp:cNvSpPr/>
      </dsp:nvSpPr>
      <dsp:spPr>
        <a:xfrm>
          <a:off x="0" y="3098659"/>
          <a:ext cx="1054478" cy="4175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99" tIns="41246" rIns="55799" bIns="4124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Think</a:t>
          </a:r>
        </a:p>
      </dsp:txBody>
      <dsp:txXfrm>
        <a:off x="0" y="3098659"/>
        <a:ext cx="1054478" cy="417567"/>
      </dsp:txXfrm>
    </dsp:sp>
    <dsp:sp modelId="{CA0554CF-B163-9F40-B928-B2DF75AABA46}">
      <dsp:nvSpPr>
        <dsp:cNvPr id="0" name=""/>
        <dsp:cNvSpPr/>
      </dsp:nvSpPr>
      <dsp:spPr>
        <a:xfrm>
          <a:off x="1054478" y="3541281"/>
          <a:ext cx="4217913" cy="4175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839" tIns="106062" rIns="81839" bIns="10606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Offer comfort if appropriate </a:t>
          </a:r>
        </a:p>
      </dsp:txBody>
      <dsp:txXfrm>
        <a:off x="1054478" y="3541281"/>
        <a:ext cx="4217913" cy="417567"/>
      </dsp:txXfrm>
    </dsp:sp>
    <dsp:sp modelId="{66D86014-1681-CD41-85CE-DC89C854650C}">
      <dsp:nvSpPr>
        <dsp:cNvPr id="0" name=""/>
        <dsp:cNvSpPr/>
      </dsp:nvSpPr>
      <dsp:spPr>
        <a:xfrm>
          <a:off x="0" y="3541281"/>
          <a:ext cx="1054478" cy="4175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799" tIns="41246" rIns="55799" bIns="4124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Offer</a:t>
          </a:r>
        </a:p>
      </dsp:txBody>
      <dsp:txXfrm>
        <a:off x="0" y="3541281"/>
        <a:ext cx="1054478" cy="4175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16707-53C8-4621-87D0-FC556AB77291}">
      <dsp:nvSpPr>
        <dsp:cNvPr id="0" name=""/>
        <dsp:cNvSpPr/>
      </dsp:nvSpPr>
      <dsp:spPr>
        <a:xfrm>
          <a:off x="558610" y="790592"/>
          <a:ext cx="587998" cy="587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56B81-FD92-433F-9DFA-4CE8B1B73184}">
      <dsp:nvSpPr>
        <dsp:cNvPr id="0" name=""/>
        <dsp:cNvSpPr/>
      </dsp:nvSpPr>
      <dsp:spPr>
        <a:xfrm>
          <a:off x="12612" y="1434220"/>
          <a:ext cx="1679995" cy="251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Message Overload </a:t>
          </a:r>
        </a:p>
      </dsp:txBody>
      <dsp:txXfrm>
        <a:off x="12612" y="1434220"/>
        <a:ext cx="1679995" cy="251999"/>
      </dsp:txXfrm>
    </dsp:sp>
    <dsp:sp modelId="{8D74C745-8A61-400F-9634-520B8613F987}">
      <dsp:nvSpPr>
        <dsp:cNvPr id="0" name=""/>
        <dsp:cNvSpPr/>
      </dsp:nvSpPr>
      <dsp:spPr>
        <a:xfrm>
          <a:off x="12612" y="1712093"/>
          <a:ext cx="1679995" cy="372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0D996-5C43-4BA7-8564-A7B7F8BBE625}">
      <dsp:nvSpPr>
        <dsp:cNvPr id="0" name=""/>
        <dsp:cNvSpPr/>
      </dsp:nvSpPr>
      <dsp:spPr>
        <a:xfrm>
          <a:off x="2532604" y="790592"/>
          <a:ext cx="587998" cy="587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A61D0-BE94-4EFC-9D5C-55A38F20FBB6}">
      <dsp:nvSpPr>
        <dsp:cNvPr id="0" name=""/>
        <dsp:cNvSpPr/>
      </dsp:nvSpPr>
      <dsp:spPr>
        <a:xfrm>
          <a:off x="1986606" y="1434220"/>
          <a:ext cx="1679995" cy="251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Noise </a:t>
          </a:r>
        </a:p>
      </dsp:txBody>
      <dsp:txXfrm>
        <a:off x="1986606" y="1434220"/>
        <a:ext cx="1679995" cy="251999"/>
      </dsp:txXfrm>
    </dsp:sp>
    <dsp:sp modelId="{ABDDF7E9-3729-4E4F-8DBD-BDB556497990}">
      <dsp:nvSpPr>
        <dsp:cNvPr id="0" name=""/>
        <dsp:cNvSpPr/>
      </dsp:nvSpPr>
      <dsp:spPr>
        <a:xfrm>
          <a:off x="1986606" y="1712093"/>
          <a:ext cx="1679995" cy="372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Physical and Psychological </a:t>
          </a:r>
        </a:p>
      </dsp:txBody>
      <dsp:txXfrm>
        <a:off x="1986606" y="1712093"/>
        <a:ext cx="1679995" cy="372196"/>
      </dsp:txXfrm>
    </dsp:sp>
    <dsp:sp modelId="{79E1D14C-3EFC-4B8F-8B1A-A02E06793AB7}">
      <dsp:nvSpPr>
        <dsp:cNvPr id="0" name=""/>
        <dsp:cNvSpPr/>
      </dsp:nvSpPr>
      <dsp:spPr>
        <a:xfrm>
          <a:off x="4506599" y="790592"/>
          <a:ext cx="587998" cy="5879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96263-C85C-4475-B088-B9BDC1C06DEE}">
      <dsp:nvSpPr>
        <dsp:cNvPr id="0" name=""/>
        <dsp:cNvSpPr/>
      </dsp:nvSpPr>
      <dsp:spPr>
        <a:xfrm>
          <a:off x="3960600" y="1434220"/>
          <a:ext cx="1679995" cy="251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Cultural Differences </a:t>
          </a:r>
        </a:p>
      </dsp:txBody>
      <dsp:txXfrm>
        <a:off x="3960600" y="1434220"/>
        <a:ext cx="1679995" cy="251999"/>
      </dsp:txXfrm>
    </dsp:sp>
    <dsp:sp modelId="{0FBD3DD3-D32C-4F08-B773-4E7D1F8EB0F3}">
      <dsp:nvSpPr>
        <dsp:cNvPr id="0" name=""/>
        <dsp:cNvSpPr/>
      </dsp:nvSpPr>
      <dsp:spPr>
        <a:xfrm>
          <a:off x="3960600" y="1712093"/>
          <a:ext cx="1679995" cy="372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CA9FD-F0B9-4D75-BF33-70487BF80F14}">
      <dsp:nvSpPr>
        <dsp:cNvPr id="0" name=""/>
        <dsp:cNvSpPr/>
      </dsp:nvSpPr>
      <dsp:spPr>
        <a:xfrm>
          <a:off x="6480593" y="790592"/>
          <a:ext cx="587998" cy="5879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F55EC-8038-4690-84AF-4913E257EF77}">
      <dsp:nvSpPr>
        <dsp:cNvPr id="0" name=""/>
        <dsp:cNvSpPr/>
      </dsp:nvSpPr>
      <dsp:spPr>
        <a:xfrm>
          <a:off x="5934595" y="1434220"/>
          <a:ext cx="1679995" cy="251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Prejudgments</a:t>
          </a:r>
        </a:p>
      </dsp:txBody>
      <dsp:txXfrm>
        <a:off x="5934595" y="1434220"/>
        <a:ext cx="1679995" cy="251999"/>
      </dsp:txXfrm>
    </dsp:sp>
    <dsp:sp modelId="{A36E33B0-2B05-40E5-B4D8-8F85397F353E}">
      <dsp:nvSpPr>
        <dsp:cNvPr id="0" name=""/>
        <dsp:cNvSpPr/>
      </dsp:nvSpPr>
      <dsp:spPr>
        <a:xfrm>
          <a:off x="5934595" y="1712093"/>
          <a:ext cx="1679995" cy="372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speaker or the message</a:t>
          </a:r>
        </a:p>
      </dsp:txBody>
      <dsp:txXfrm>
        <a:off x="5934595" y="1712093"/>
        <a:ext cx="1679995" cy="372196"/>
      </dsp:txXfrm>
    </dsp:sp>
    <dsp:sp modelId="{B7A8AE66-C5CE-4516-A317-331642A6311C}">
      <dsp:nvSpPr>
        <dsp:cNvPr id="0" name=""/>
        <dsp:cNvSpPr/>
      </dsp:nvSpPr>
      <dsp:spPr>
        <a:xfrm>
          <a:off x="8454588" y="790592"/>
          <a:ext cx="587998" cy="5879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561C1-81D0-4B3B-B31E-5A8B4283B5D5}">
      <dsp:nvSpPr>
        <dsp:cNvPr id="0" name=""/>
        <dsp:cNvSpPr/>
      </dsp:nvSpPr>
      <dsp:spPr>
        <a:xfrm>
          <a:off x="7908589" y="1434220"/>
          <a:ext cx="1679995" cy="251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Pseudo-listening  </a:t>
          </a:r>
        </a:p>
      </dsp:txBody>
      <dsp:txXfrm>
        <a:off x="7908589" y="1434220"/>
        <a:ext cx="1679995" cy="251999"/>
      </dsp:txXfrm>
    </dsp:sp>
    <dsp:sp modelId="{5D1C161D-8912-4944-8DE7-10CAC26E5F7E}">
      <dsp:nvSpPr>
        <dsp:cNvPr id="0" name=""/>
        <dsp:cNvSpPr/>
      </dsp:nvSpPr>
      <dsp:spPr>
        <a:xfrm>
          <a:off x="7908589" y="1712093"/>
          <a:ext cx="1679995" cy="372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https://</a:t>
          </a:r>
          <a:r>
            <a:rPr lang="en-US" sz="1100" kern="1200" dirty="0" err="1"/>
            <a:t>www.youtube.com</a:t>
          </a:r>
          <a:r>
            <a:rPr lang="en-US" sz="1100" kern="1200" dirty="0"/>
            <a:t>/</a:t>
          </a:r>
          <a:r>
            <a:rPr lang="en-US" sz="1100" kern="1200" dirty="0" err="1"/>
            <a:t>watch?v</a:t>
          </a:r>
          <a:r>
            <a:rPr lang="en-US" sz="1100" kern="1200" dirty="0"/>
            <a:t>=Kb24RrHIbFk</a:t>
          </a:r>
        </a:p>
      </dsp:txBody>
      <dsp:txXfrm>
        <a:off x="7908589" y="1712093"/>
        <a:ext cx="1679995" cy="3721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8A818-473E-475B-A48F-C041EE0468A8}">
      <dsp:nvSpPr>
        <dsp:cNvPr id="0" name=""/>
        <dsp:cNvSpPr/>
      </dsp:nvSpPr>
      <dsp:spPr>
        <a:xfrm>
          <a:off x="575068" y="259926"/>
          <a:ext cx="1246710" cy="124671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B031C-8A3E-4C92-96F0-E7C9EC5776E4}">
      <dsp:nvSpPr>
        <dsp:cNvPr id="0" name=""/>
        <dsp:cNvSpPr/>
      </dsp:nvSpPr>
      <dsp:spPr>
        <a:xfrm>
          <a:off x="8407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F8EC3-CE06-48EE-BB1F-7D5DAC0D3960}">
      <dsp:nvSpPr>
        <dsp:cNvPr id="0" name=""/>
        <dsp:cNvSpPr/>
      </dsp:nvSpPr>
      <dsp:spPr>
        <a:xfrm>
          <a:off x="1765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Relationship satisfaction</a:t>
          </a:r>
        </a:p>
      </dsp:txBody>
      <dsp:txXfrm>
        <a:off x="176529" y="1894956"/>
        <a:ext cx="2043787" cy="720000"/>
      </dsp:txXfrm>
    </dsp:sp>
    <dsp:sp modelId="{706EEE4C-C999-422A-A726-CC35E2E841D6}">
      <dsp:nvSpPr>
        <dsp:cNvPr id="0" name=""/>
        <dsp:cNvSpPr/>
      </dsp:nvSpPr>
      <dsp:spPr>
        <a:xfrm>
          <a:off x="2976518" y="259926"/>
          <a:ext cx="1246710" cy="124671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09579-666D-43DF-AA17-32C3A873D955}">
      <dsp:nvSpPr>
        <dsp:cNvPr id="0" name=""/>
        <dsp:cNvSpPr/>
      </dsp:nvSpPr>
      <dsp:spPr>
        <a:xfrm>
          <a:off x="324221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E3A82-65F5-4D79-B097-5A5866458C64}">
      <dsp:nvSpPr>
        <dsp:cNvPr id="0" name=""/>
        <dsp:cNvSpPr/>
      </dsp:nvSpPr>
      <dsp:spPr>
        <a:xfrm>
          <a:off x="257797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Community activism </a:t>
          </a:r>
        </a:p>
      </dsp:txBody>
      <dsp:txXfrm>
        <a:off x="2577979" y="1894956"/>
        <a:ext cx="2043787" cy="720000"/>
      </dsp:txXfrm>
    </dsp:sp>
    <dsp:sp modelId="{3BA15E81-0EB1-42C5-A077-FD81429C0196}">
      <dsp:nvSpPr>
        <dsp:cNvPr id="0" name=""/>
        <dsp:cNvSpPr/>
      </dsp:nvSpPr>
      <dsp:spPr>
        <a:xfrm>
          <a:off x="5377968" y="259926"/>
          <a:ext cx="1246710" cy="124671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65152-BA3B-4CF2-AB02-6BFFB0B590B3}">
      <dsp:nvSpPr>
        <dsp:cNvPr id="0" name=""/>
        <dsp:cNvSpPr/>
      </dsp:nvSpPr>
      <dsp:spPr>
        <a:xfrm>
          <a:off x="5643660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A56CB-219B-456B-A03E-3A61C19F4C76}">
      <dsp:nvSpPr>
        <dsp:cNvPr id="0" name=""/>
        <dsp:cNvSpPr/>
      </dsp:nvSpPr>
      <dsp:spPr>
        <a:xfrm>
          <a:off x="4979429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Media awareness </a:t>
          </a:r>
        </a:p>
      </dsp:txBody>
      <dsp:txXfrm>
        <a:off x="4979429" y="1894956"/>
        <a:ext cx="2043787" cy="720000"/>
      </dsp:txXfrm>
    </dsp:sp>
    <dsp:sp modelId="{21D09723-7055-4FB7-A556-09314C686AEF}">
      <dsp:nvSpPr>
        <dsp:cNvPr id="0" name=""/>
        <dsp:cNvSpPr/>
      </dsp:nvSpPr>
      <dsp:spPr>
        <a:xfrm>
          <a:off x="7779418" y="259926"/>
          <a:ext cx="1246710" cy="124671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C5868-B6CF-46CB-99F4-AB9219ECE7C5}">
      <dsp:nvSpPr>
        <dsp:cNvPr id="0" name=""/>
        <dsp:cNvSpPr/>
      </dsp:nvSpPr>
      <dsp:spPr>
        <a:xfrm>
          <a:off x="8045111" y="525618"/>
          <a:ext cx="715325" cy="7153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952B5-FD1D-43E2-962A-123AB722E1D6}">
      <dsp:nvSpPr>
        <dsp:cNvPr id="0" name=""/>
        <dsp:cNvSpPr/>
      </dsp:nvSpPr>
      <dsp:spPr>
        <a:xfrm>
          <a:off x="7380880" y="1894956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Job success </a:t>
          </a:r>
        </a:p>
      </dsp:txBody>
      <dsp:txXfrm>
        <a:off x="7380880" y="1894956"/>
        <a:ext cx="2043787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C5BCC-833E-2144-AF92-539CC1042139}">
      <dsp:nvSpPr>
        <dsp:cNvPr id="0" name=""/>
        <dsp:cNvSpPr/>
      </dsp:nvSpPr>
      <dsp:spPr>
        <a:xfrm>
          <a:off x="311234" y="129983"/>
          <a:ext cx="11667943" cy="6598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 = Strongly agree 4 = Agree 3 = Neutral 2 = Disagree 1 = Strongly disagree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______ Same sex marriage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______ Capital punishment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______ Animal rights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______ Immunizations (required)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______ Genetic engineering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______ Prayer in public schools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/>
            <a:t>______ Welfare system is fair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______ Child beauty pageants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______ Law enforcement cameras-an invasion of privacy?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______ Cheating in college (penalties should be stricter)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______ Torture (is acceptable in certain circumstances)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______ Driving under the influence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/>
            <a:t>______ Gun control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______ Military recruitment at high schools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______ Employers using Facebook to make hiring decisions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/>
            <a:t>_______Immigration reform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______ Health care coverage provided for all United States citizens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/>
            <a:t>______ Birth control for teenagers (without parental consent)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______ Homeless shelters in residential areas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/>
            <a:t>______ Juvenile offenders prosecuted as adults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______ Steroids (or performance enhancing drugs) used by athletes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______ Taxes are fair for all United States citizens</a:t>
          </a:r>
        </a:p>
      </dsp:txBody>
      <dsp:txXfrm>
        <a:off x="311234" y="129983"/>
        <a:ext cx="11667943" cy="6598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CEAF2-5539-0047-9E3C-93F980C6DF13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D0055-D1BA-9146-917D-6E63541B5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3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Affectional orientation- personal feelings towards a topic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D0055-D1BA-9146-917D-6E63541B54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86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Relationship satisfaction- a key component of social support in relationships is being able to listen for it </a:t>
            </a:r>
          </a:p>
          <a:p>
            <a:r>
              <a:rPr lang="en-US" baseline="0" dirty="0"/>
              <a:t>Community activism- good listeners are aware of community problems more frequently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Media awareness- ability to evaluate media messages improves / distinguish fake news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Job success- people</a:t>
            </a:r>
            <a:r>
              <a:rPr lang="en-US" baseline="0" dirty="0"/>
              <a:t> with good listening are more likely to be promoted, and are viewed as most trustworthy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Graham</a:t>
            </a:r>
            <a:r>
              <a:rPr lang="en-US" baseline="0" dirty="0"/>
              <a:t> (2017)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594D7-F22F-7840-A90B-510D410AE7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32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D0055-D1BA-9146-917D-6E63541B54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7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attitudes- how do they feel towards the topic or the speaker?</a:t>
            </a:r>
          </a:p>
          <a:p>
            <a:r>
              <a:rPr lang="en-US" sz="1800" b="1" dirty="0">
                <a:effectLst/>
                <a:latin typeface="Georgia" panose="02040502050405020303" pitchFamily="18" charset="0"/>
              </a:rPr>
              <a:t>Attitude-</a:t>
            </a:r>
            <a:r>
              <a:rPr lang="en-US" sz="1800" dirty="0">
                <a:effectLst/>
                <a:latin typeface="Georgia" panose="02040502050405020303" pitchFamily="18" charset="0"/>
              </a:rPr>
              <a:t>a stable positive or negative response to a person, idea, object, or policy </a:t>
            </a:r>
            <a:endParaRPr lang="en-US" dirty="0"/>
          </a:p>
          <a:p>
            <a:r>
              <a:rPr lang="en-US" dirty="0"/>
              <a:t>Beliefs- do your listeners believe something that may affect how they understand the speech</a:t>
            </a:r>
          </a:p>
          <a:p>
            <a:r>
              <a:rPr lang="en-US" sz="1800" b="1" dirty="0">
                <a:effectLst/>
                <a:latin typeface="Georgia" panose="02040502050405020303" pitchFamily="18" charset="0"/>
              </a:rPr>
              <a:t>Beliefs-</a:t>
            </a:r>
            <a:r>
              <a:rPr lang="en-US" sz="1800" dirty="0">
                <a:effectLst/>
                <a:latin typeface="Georgia" panose="02040502050405020303" pitchFamily="18" charset="0"/>
              </a:rPr>
              <a:t>statements we hold to be true </a:t>
            </a:r>
            <a:endParaRPr lang="en-US" dirty="0"/>
          </a:p>
          <a:p>
            <a:r>
              <a:rPr lang="en-US" dirty="0"/>
              <a:t>Values- does your audience put a lot of worth on a certain topic and how does that impact their view of the speech. </a:t>
            </a:r>
          </a:p>
          <a:p>
            <a:r>
              <a:rPr lang="en-US" sz="1800" b="1" dirty="0">
                <a:effectLst/>
                <a:latin typeface="Georgia" panose="02040502050405020303" pitchFamily="18" charset="0"/>
              </a:rPr>
              <a:t>Values-</a:t>
            </a:r>
            <a:r>
              <a:rPr lang="en-US" sz="1800" dirty="0">
                <a:effectLst/>
                <a:latin typeface="Georgia" panose="02040502050405020303" pitchFamily="18" charset="0"/>
              </a:rPr>
              <a:t>goals we strive for and what we consider im- </a:t>
            </a:r>
            <a:r>
              <a:rPr lang="en-US" sz="1800" dirty="0" err="1">
                <a:effectLst/>
                <a:latin typeface="Georgia" panose="02040502050405020303" pitchFamily="18" charset="0"/>
              </a:rPr>
              <a:t>portant</a:t>
            </a:r>
            <a:r>
              <a:rPr lang="en-US" sz="1800" dirty="0">
                <a:effectLst/>
                <a:latin typeface="Georgia" panose="02040502050405020303" pitchFamily="18" charset="0"/>
              </a:rPr>
              <a:t> and desirable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D0055-D1BA-9146-917D-6E63541B54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2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Thumbs up in Asian cultures- is a threat that I will shove a finger up your ass.</a:t>
            </a:r>
          </a:p>
          <a:p>
            <a:r>
              <a:rPr lang="en-US" dirty="0"/>
              <a:t>Peace sign in the middle </a:t>
            </a:r>
            <a:r>
              <a:rPr lang="en-US"/>
              <a:t>east is fuck you.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D0055-D1BA-9146-917D-6E63541B54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0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into groups of 3-5 people and hand out slips of paper with the TV</a:t>
            </a:r>
            <a:r>
              <a:rPr lang="en-US" baseline="0" dirty="0"/>
              <a:t> show and time slot on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A94E-68DE-B342-B793-D2A89DC1D7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83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Graham</a:t>
            </a:r>
            <a:r>
              <a:rPr lang="en-US" baseline="0" dirty="0"/>
              <a:t> (2017)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594D7-F22F-7840-A90B-510D410AE7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0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Appreciative listening-</a:t>
            </a:r>
            <a:r>
              <a:rPr lang="en-US" baseline="0" dirty="0"/>
              <a:t> </a:t>
            </a:r>
            <a:r>
              <a:rPr lang="en-US" dirty="0"/>
              <a:t>Listening for pleasure or enjoyment</a:t>
            </a:r>
          </a:p>
          <a:p>
            <a:r>
              <a:rPr lang="en-US" dirty="0"/>
              <a:t>Empathic-</a:t>
            </a:r>
            <a:r>
              <a:rPr lang="en-US" baseline="0" dirty="0"/>
              <a:t> </a:t>
            </a:r>
            <a:r>
              <a:rPr lang="en-US" dirty="0"/>
              <a:t>Showing empathy when listening</a:t>
            </a:r>
          </a:p>
          <a:p>
            <a:r>
              <a:rPr lang="en-US" dirty="0"/>
              <a:t>Comprehensive-</a:t>
            </a:r>
            <a:r>
              <a:rPr lang="en-US" baseline="0" dirty="0"/>
              <a:t> </a:t>
            </a:r>
            <a:r>
              <a:rPr lang="en-US" dirty="0"/>
              <a:t>Building on information</a:t>
            </a:r>
          </a:p>
          <a:p>
            <a:r>
              <a:rPr lang="en-US" dirty="0"/>
              <a:t>Critical-</a:t>
            </a:r>
            <a:r>
              <a:rPr lang="en-US" baseline="0" dirty="0"/>
              <a:t> </a:t>
            </a:r>
            <a:r>
              <a:rPr lang="en-US" dirty="0"/>
              <a:t>Making a decision at the end of listening based of evidence,</a:t>
            </a:r>
            <a:r>
              <a:rPr lang="en-US" baseline="0" dirty="0"/>
              <a:t> reasoning, credibility </a:t>
            </a:r>
            <a:endParaRPr lang="en-US" dirty="0"/>
          </a:p>
          <a:p>
            <a:r>
              <a:rPr lang="en-US" dirty="0"/>
              <a:t>Task-orientated-</a:t>
            </a:r>
            <a:r>
              <a:rPr lang="en-US" baseline="0" dirty="0"/>
              <a:t> Secure information necessary to complete the job at hand</a:t>
            </a:r>
          </a:p>
          <a:p>
            <a:r>
              <a:rPr lang="en-US" sz="2400" dirty="0"/>
              <a:t>Relational listening-</a:t>
            </a:r>
            <a:r>
              <a:rPr lang="en-US" sz="2400" baseline="0" dirty="0"/>
              <a:t> </a:t>
            </a:r>
            <a:r>
              <a:rPr lang="en-US" sz="2400" dirty="0"/>
              <a:t>A listening style that is driven by the desire to build emotional closeness with the speaker</a:t>
            </a:r>
          </a:p>
          <a:p>
            <a:r>
              <a:rPr lang="en-US" baseline="0" dirty="0"/>
              <a:t>Graham (2017)</a:t>
            </a:r>
          </a:p>
          <a:p>
            <a:r>
              <a:rPr lang="en-US" baseline="0" dirty="0"/>
              <a:t>Adler 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594D7-F22F-7840-A90B-510D410AE7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55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Active Listening </a:t>
            </a:r>
          </a:p>
          <a:p>
            <a:pPr lvl="1"/>
            <a:r>
              <a:rPr lang="en-US" dirty="0"/>
              <a:t>Focusing complete attention on the speaker</a:t>
            </a:r>
          </a:p>
          <a:p>
            <a:r>
              <a:rPr lang="en-US" dirty="0"/>
              <a:t>Receiving </a:t>
            </a:r>
          </a:p>
          <a:p>
            <a:pPr lvl="1"/>
            <a:r>
              <a:rPr lang="en-US" dirty="0"/>
              <a:t>When you are able to hear the conversation </a:t>
            </a:r>
          </a:p>
          <a:p>
            <a:r>
              <a:rPr lang="en-US" dirty="0"/>
              <a:t>Understanding </a:t>
            </a:r>
          </a:p>
          <a:p>
            <a:pPr lvl="1"/>
            <a:r>
              <a:rPr lang="en-US" dirty="0"/>
              <a:t>Being able to understand what the message is saying</a:t>
            </a:r>
          </a:p>
          <a:p>
            <a:r>
              <a:rPr lang="en-US" dirty="0"/>
              <a:t>Remembering </a:t>
            </a:r>
          </a:p>
          <a:p>
            <a:pPr lvl="1"/>
            <a:r>
              <a:rPr lang="en-US" dirty="0"/>
              <a:t>The ability to reconstruct the message so it makes sense to you</a:t>
            </a:r>
          </a:p>
          <a:p>
            <a:r>
              <a:rPr lang="en-US" dirty="0"/>
              <a:t>Evaluating</a:t>
            </a:r>
          </a:p>
          <a:p>
            <a:pPr lvl="1"/>
            <a:r>
              <a:rPr lang="en-US" dirty="0"/>
              <a:t>Judging a speakers credibility or truthfulness </a:t>
            </a:r>
          </a:p>
          <a:p>
            <a:r>
              <a:rPr lang="en-US" dirty="0"/>
              <a:t>Responding </a:t>
            </a:r>
          </a:p>
          <a:p>
            <a:pPr lvl="1"/>
            <a:r>
              <a:rPr lang="en-US" dirty="0"/>
              <a:t>Nonverbal and verbally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70AA-1378-4F47-A3A9-1BFCCDC681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73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Message Overload-</a:t>
            </a:r>
            <a:r>
              <a:rPr lang="en-US" baseline="0" dirty="0"/>
              <a:t> in todays society you can get bombarded with emails, texts, snapchats, etc.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Noise- Physical and psychological noise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Cultural</a:t>
            </a:r>
            <a:r>
              <a:rPr lang="en-US" baseline="0" dirty="0"/>
              <a:t> Differences-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Americans- evaluated based on asking questions and giving supportive statements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Iranians- evaluated based on posture and eye contact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Germans- evaluated on showing increased attention in conversation</a:t>
            </a:r>
          </a:p>
          <a:p>
            <a:r>
              <a:rPr lang="en-US" dirty="0"/>
              <a:t>Fake listening clip</a:t>
            </a:r>
            <a:r>
              <a:rPr lang="en-US" baseline="0" dirty="0"/>
              <a:t> is of 1-800 song to demonstrate how often we fake listen</a:t>
            </a:r>
          </a:p>
          <a:p>
            <a:r>
              <a:rPr lang="en-US" baseline="0" dirty="0"/>
              <a:t>Ask if audience can think of any songs that are good examples</a:t>
            </a:r>
          </a:p>
          <a:p>
            <a:r>
              <a:rPr lang="en-US" baseline="0" dirty="0"/>
              <a:t>Pumped up kicks school shootings</a:t>
            </a:r>
          </a:p>
          <a:p>
            <a:r>
              <a:rPr lang="en-US" baseline="0" dirty="0"/>
              <a:t>Any </a:t>
            </a:r>
            <a:r>
              <a:rPr lang="en-US" baseline="0" dirty="0" err="1"/>
              <a:t>eminem</a:t>
            </a:r>
            <a:r>
              <a:rPr lang="en-US" baseline="0" dirty="0"/>
              <a:t> song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594D7-F22F-7840-A90B-510D410AE7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23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Sheldon big bang</a:t>
            </a:r>
            <a:r>
              <a:rPr lang="en-US" baseline="0" dirty="0"/>
              <a:t> theory </a:t>
            </a:r>
            <a:r>
              <a:rPr lang="en-US" dirty="0"/>
              <a:t>Ps4 Xbox one clip to demonstrate intelligence</a:t>
            </a:r>
            <a:r>
              <a:rPr lang="en-US" baseline="0" dirty="0"/>
              <a:t> myth</a:t>
            </a:r>
          </a:p>
          <a:p>
            <a:r>
              <a:rPr lang="en-US" baseline="0" dirty="0"/>
              <a:t>Graham (2017)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594D7-F22F-7840-A90B-510D410AE7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3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_dAkDsBQyk&amp;ab_channel=ParentEffectivenes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D2D3-69B8-CE00-1213-69E23B863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 2: </a:t>
            </a:r>
            <a:r>
              <a:rPr lang="en-US" dirty="0"/>
              <a:t>Audience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21608-5C24-2064-6D75-8380C03DF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Straight</a:t>
            </a:r>
          </a:p>
        </p:txBody>
      </p:sp>
    </p:spTree>
    <p:extLst>
      <p:ext uri="{BB962C8B-B14F-4D97-AF65-F5344CB8AC3E}">
        <p14:creationId xmlns:p14="http://schemas.microsoft.com/office/powerpoint/2010/main" val="268674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Audience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43177"/>
            <a:ext cx="8534400" cy="40576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Lets Practice Audience Analysis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Imagine you are a TV Executive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You now have to come up with commercials that should be aired at the given time slot and explain why or why not that would not work.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Also explain if the show would work at that time and why or why not it would.  </a:t>
            </a:r>
          </a:p>
        </p:txBody>
      </p:sp>
    </p:spTree>
    <p:extLst>
      <p:ext uri="{BB962C8B-B14F-4D97-AF65-F5344CB8AC3E}">
        <p14:creationId xmlns:p14="http://schemas.microsoft.com/office/powerpoint/2010/main" val="183459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Why is important for TV executives to think about audience analysis?</a:t>
            </a:r>
          </a:p>
          <a:p>
            <a:r>
              <a:rPr lang="en-US" dirty="0">
                <a:solidFill>
                  <a:schemeClr val="tx1"/>
                </a:solidFill>
              </a:rPr>
              <a:t>What factors did you consider when deciding the appropriate ads? </a:t>
            </a:r>
          </a:p>
          <a:p>
            <a:r>
              <a:rPr lang="en-US" dirty="0">
                <a:solidFill>
                  <a:schemeClr val="tx1"/>
                </a:solidFill>
              </a:rPr>
              <a:t>Do you think beliefs and values shape the way TV commercials are chosen? </a:t>
            </a:r>
          </a:p>
          <a:p>
            <a:r>
              <a:rPr lang="en-US" dirty="0">
                <a:solidFill>
                  <a:schemeClr val="tx1"/>
                </a:solidFill>
              </a:rPr>
              <a:t>Can you do this better now when you think about doing it for a speech?</a:t>
            </a:r>
          </a:p>
        </p:txBody>
      </p:sp>
    </p:spTree>
    <p:extLst>
      <p:ext uri="{BB962C8B-B14F-4D97-AF65-F5344CB8AC3E}">
        <p14:creationId xmlns:p14="http://schemas.microsoft.com/office/powerpoint/2010/main" val="172024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EF85-33FA-F77E-20E4-5F6303151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 2: Listening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B64BE-F3B0-EC8C-6A3F-1896F2D96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Straight </a:t>
            </a:r>
          </a:p>
        </p:txBody>
      </p:sp>
    </p:spTree>
    <p:extLst>
      <p:ext uri="{BB962C8B-B14F-4D97-AF65-F5344CB8AC3E}">
        <p14:creationId xmlns:p14="http://schemas.microsoft.com/office/powerpoint/2010/main" val="300294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Listening Ability: A Self-Assessment Scale Activity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chapter on listening identifies common errors associated with listening. Take this opportunity to evaluate your own listening behavior according to those errors.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421" y="645459"/>
            <a:ext cx="10817157" cy="59973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Not at all like me 			   Just like me</a:t>
            </a:r>
          </a:p>
          <a:p>
            <a:pPr marL="0" indent="0">
              <a:buNone/>
            </a:pPr>
            <a:r>
              <a:rPr lang="en-US" dirty="0"/>
              <a:t>1	2	3	4	5	6	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_____ I assume that all listening is passive and easy to do.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_____ I jump to conclusions.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_____ I have unproductive use of thinking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_____ I give in to status differences.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_____ I allow attitudes and beliefs to interfere.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_____ I am preoccupied with myself.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_____ I sometimes lack perspective; failing to reflect on the importance of the information.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_____ I criticize the delivery of a speaker.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_____ I sometimes call the subject dull.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_____ I sometimes fake attention.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_____ I can overreact to an idea or emotionally laden word or phrase.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_____ I listen just for facts. </a:t>
            </a:r>
          </a:p>
        </p:txBody>
      </p:sp>
    </p:spTree>
    <p:extLst>
      <p:ext uri="{BB962C8B-B14F-4D97-AF65-F5344CB8AC3E}">
        <p14:creationId xmlns:p14="http://schemas.microsoft.com/office/powerpoint/2010/main" val="193777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143000"/>
            <a:ext cx="9601200" cy="1485900"/>
          </a:xfrm>
        </p:spPr>
        <p:txBody>
          <a:bodyPr/>
          <a:lstStyle/>
          <a:p>
            <a:r>
              <a:rPr lang="en-US" dirty="0"/>
              <a:t>Scoring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30 and Below: Excellent </a:t>
            </a:r>
          </a:p>
          <a:p>
            <a:r>
              <a:rPr lang="en-US" sz="2400" dirty="0"/>
              <a:t>31 to 50: Have areas for improvement </a:t>
            </a:r>
          </a:p>
          <a:p>
            <a:r>
              <a:rPr lang="en-US" sz="2400" dirty="0"/>
              <a:t>Over 50: You may need to work on your skills </a:t>
            </a:r>
          </a:p>
        </p:txBody>
      </p:sp>
    </p:spTree>
    <p:extLst>
      <p:ext uri="{BB962C8B-B14F-4D97-AF65-F5344CB8AC3E}">
        <p14:creationId xmlns:p14="http://schemas.microsoft.com/office/powerpoint/2010/main" val="30730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4540-AF55-36C3-450F-34E2EB62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8F1A-3951-94D3-CF44-5E838C682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2556931"/>
            <a:ext cx="10363200" cy="3657601"/>
          </a:xfrm>
        </p:spPr>
        <p:txBody>
          <a:bodyPr>
            <a:normAutofit fontScale="85000" lnSpcReduction="20000"/>
          </a:bodyPr>
          <a:lstStyle/>
          <a:p>
            <a:pPr marL="342900" marR="0" lvl="0" indent="-342900">
              <a:buFont typeface="+mj-lt"/>
              <a:buAutoNum type="arabicPeriod"/>
            </a:pPr>
            <a:r>
              <a:rPr lang="en-US" sz="1800" dirty="0">
                <a:solidFill>
                  <a:srgbClr val="262626"/>
                </a:solidFill>
                <a:effectLst/>
                <a:latin typeface="Avenir Book" panose="02000503020000020003" pitchFamily="2" charset="0"/>
                <a:ea typeface="MS Mincho" panose="02020609040205080304" pitchFamily="49" charset="-128"/>
                <a:cs typeface="Times"/>
              </a:rPr>
              <a:t>A farmer had 17 sheep and all but nine died…how many does he have left?  9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/>
            </a:pPr>
            <a:r>
              <a:rPr lang="en-US" sz="1800" dirty="0">
                <a:solidFill>
                  <a:srgbClr val="262626"/>
                </a:solidFill>
                <a:effectLst/>
                <a:latin typeface="Avenir Book" panose="02000503020000020003" pitchFamily="2" charset="0"/>
                <a:ea typeface="MS Mincho" panose="02020609040205080304" pitchFamily="49" charset="-128"/>
                <a:cs typeface="Times"/>
              </a:rPr>
              <a:t>You drive a bus 2 miles with 3 passengers, at the first stop 1 passenger gets off and 5 get on. At the second stop three people get off and no one gets on. What is the name of the bus driver?  Your name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/>
            </a:pPr>
            <a:r>
              <a:rPr lang="en-US" sz="1800" dirty="0">
                <a:solidFill>
                  <a:srgbClr val="262626"/>
                </a:solidFill>
                <a:effectLst/>
                <a:latin typeface="Avenir Book" panose="02000503020000020003" pitchFamily="2" charset="0"/>
                <a:ea typeface="MS Mincho" panose="02020609040205080304" pitchFamily="49" charset="-128"/>
                <a:cs typeface="Times"/>
              </a:rPr>
              <a:t>You take two apples from 7 apples, how many apples do you have?  2 apples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/>
            </a:pPr>
            <a:r>
              <a:rPr lang="en-US" sz="1800" dirty="0">
                <a:solidFill>
                  <a:srgbClr val="262626"/>
                </a:solidFill>
                <a:effectLst/>
                <a:latin typeface="Avenir Book" panose="02000503020000020003" pitchFamily="2" charset="0"/>
                <a:ea typeface="MS Mincho" panose="02020609040205080304" pitchFamily="49" charset="-128"/>
                <a:cs typeface="Times"/>
              </a:rPr>
              <a:t>How many species did Moses take onto the ark?  None. Noah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/>
            </a:pPr>
            <a:r>
              <a:rPr lang="en-US" sz="1800" dirty="0">
                <a:solidFill>
                  <a:srgbClr val="262626"/>
                </a:solidFill>
                <a:effectLst/>
                <a:latin typeface="Avenir Book" panose="02000503020000020003" pitchFamily="2" charset="0"/>
                <a:ea typeface="MS Mincho" panose="02020609040205080304" pitchFamily="49" charset="-128"/>
                <a:cs typeface="Times"/>
              </a:rPr>
              <a:t>Some months have 31 days, others have 30 days. How many have 28 days? All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/>
            </a:pPr>
            <a:r>
              <a:rPr lang="en-US" sz="1800" dirty="0">
                <a:solidFill>
                  <a:srgbClr val="262626"/>
                </a:solidFill>
                <a:effectLst/>
                <a:latin typeface="Avenir Book" panose="02000503020000020003" pitchFamily="2" charset="0"/>
                <a:ea typeface="MS Mincho" panose="02020609040205080304" pitchFamily="49" charset="-128"/>
                <a:cs typeface="Times"/>
              </a:rPr>
              <a:t>How many times can you subtract 5 from 25? Once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/>
            </a:pPr>
            <a:r>
              <a:rPr lang="en-US" sz="1800" dirty="0">
                <a:solidFill>
                  <a:srgbClr val="262626"/>
                </a:solidFill>
                <a:effectLst/>
                <a:latin typeface="Avenir Book" panose="02000503020000020003" pitchFamily="2" charset="0"/>
                <a:ea typeface="MS Mincho" panose="02020609040205080304" pitchFamily="49" charset="-128"/>
                <a:cs typeface="Times"/>
              </a:rPr>
              <a:t>What was the President’s name in 1970?  Donald J. Trump 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/>
            </a:pPr>
            <a:r>
              <a:rPr lang="en-US" sz="1800" dirty="0">
                <a:solidFill>
                  <a:srgbClr val="262626"/>
                </a:solidFill>
                <a:effectLst/>
                <a:latin typeface="Avenir Book" panose="02000503020000020003" pitchFamily="2" charset="0"/>
                <a:ea typeface="MS Mincho" panose="02020609040205080304" pitchFamily="49" charset="-128"/>
                <a:cs typeface="Times"/>
              </a:rPr>
              <a:t>You see a boat full on people, yet there isn’t a single person on board.  How is this possible? All in relationships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/>
            </a:pPr>
            <a:r>
              <a:rPr lang="en-US" sz="1800" dirty="0">
                <a:solidFill>
                  <a:srgbClr val="262626"/>
                </a:solidFill>
                <a:effectLst/>
                <a:latin typeface="Avenir Book" panose="02000503020000020003" pitchFamily="2" charset="0"/>
                <a:ea typeface="MS Mincho" panose="02020609040205080304" pitchFamily="49" charset="-128"/>
                <a:cs typeface="Times"/>
              </a:rPr>
              <a:t>How can you drop a raw egg onto a concrete floor without cracking it? (The Egg won’t crack the concrete floor!)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/>
            </a:pPr>
            <a:r>
              <a:rPr lang="en-US" sz="1800" dirty="0">
                <a:solidFill>
                  <a:srgbClr val="262626"/>
                </a:solidFill>
                <a:effectLst/>
                <a:latin typeface="Avenir Book" panose="02000503020000020003" pitchFamily="2" charset="0"/>
                <a:ea typeface="MS Mincho" panose="02020609040205080304" pitchFamily="49" charset="-128"/>
                <a:cs typeface="Times"/>
              </a:rPr>
              <a:t>A truck driver is going down a one-way street the wrong way, and passes at least ten cops. Why is he not caught? </a:t>
            </a:r>
            <a:r>
              <a:rPr lang="en-US" sz="1800" i="1" dirty="0">
                <a:solidFill>
                  <a:srgbClr val="262626"/>
                </a:solidFill>
                <a:effectLst/>
                <a:latin typeface="Avenir Book" panose="02000503020000020003" pitchFamily="2" charset="0"/>
                <a:ea typeface="MS Mincho" panose="02020609040205080304" pitchFamily="49" charset="-128"/>
                <a:cs typeface="Times"/>
              </a:rPr>
              <a:t>(Because he was not driving! He’s walking on the sidewalk.)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619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What is involved in listening (5-Steps) 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2F45C283-8DF4-6F7D-079D-FDDFEFDC7D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094903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76159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Different Types of Listening</a:t>
            </a:r>
            <a:br>
              <a:rPr lang="en-US">
                <a:solidFill>
                  <a:srgbClr val="262626"/>
                </a:solidFill>
              </a:rPr>
            </a:br>
            <a:endParaRPr lang="en-US">
              <a:solidFill>
                <a:srgbClr val="262626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5AE55C6-A39E-E373-E644-3C7B22545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451537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32423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590F-3685-FCBF-370A-DBBFCE06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Speaking listening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DBA3-A5D3-DC00-BD77-BB41ADE2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Active Listening </a:t>
            </a:r>
          </a:p>
          <a:p>
            <a:r>
              <a:rPr lang="en-US"/>
              <a:t>Receiving </a:t>
            </a:r>
            <a:endParaRPr lang="en-US" dirty="0"/>
          </a:p>
          <a:p>
            <a:r>
              <a:rPr lang="en-US" dirty="0"/>
              <a:t>Understanding </a:t>
            </a:r>
          </a:p>
          <a:p>
            <a:r>
              <a:rPr lang="en-US" dirty="0"/>
              <a:t>Remembering </a:t>
            </a:r>
          </a:p>
          <a:p>
            <a:r>
              <a:rPr lang="en-US" dirty="0"/>
              <a:t>Evaluating</a:t>
            </a:r>
          </a:p>
          <a:p>
            <a:r>
              <a:rPr lang="en-US" dirty="0"/>
              <a:t>Responding </a:t>
            </a:r>
          </a:p>
        </p:txBody>
      </p:sp>
    </p:spTree>
    <p:extLst>
      <p:ext uri="{BB962C8B-B14F-4D97-AF65-F5344CB8AC3E}">
        <p14:creationId xmlns:p14="http://schemas.microsoft.com/office/powerpoint/2010/main" val="57536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AD50-35CA-D88E-DC32-C17336F8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Truths of Audiences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E196-E7E5-D84E-F4CE-481E37CB3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unique</a:t>
            </a:r>
          </a:p>
          <a:p>
            <a:r>
              <a:rPr lang="en-US" dirty="0"/>
              <a:t>Are diverse</a:t>
            </a:r>
          </a:p>
          <a:p>
            <a:r>
              <a:rPr lang="en-US" dirty="0"/>
              <a:t>Seek profit of some kind</a:t>
            </a:r>
          </a:p>
          <a:p>
            <a:r>
              <a:rPr lang="en-US" dirty="0"/>
              <a:t>Have time limitations </a:t>
            </a:r>
          </a:p>
          <a:p>
            <a:r>
              <a:rPr lang="en-US" dirty="0"/>
              <a:t>Want engagement/involvement/participation</a:t>
            </a:r>
          </a:p>
          <a:p>
            <a:r>
              <a:rPr lang="en-US" dirty="0"/>
              <a:t>Are receptive </a:t>
            </a:r>
          </a:p>
        </p:txBody>
      </p:sp>
    </p:spTree>
    <p:extLst>
      <p:ext uri="{BB962C8B-B14F-4D97-AF65-F5344CB8AC3E}">
        <p14:creationId xmlns:p14="http://schemas.microsoft.com/office/powerpoint/2010/main" val="2146898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85" y="487353"/>
            <a:ext cx="11218182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76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46251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TIPS for Relational and Supportive Listening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F8B091-B7D7-50B2-284D-178DA72CC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935729"/>
              </p:ext>
            </p:extLst>
          </p:nvPr>
        </p:nvGraphicFramePr>
        <p:xfrm>
          <a:off x="1391056" y="1391055"/>
          <a:ext cx="5272392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44467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Current Barriers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967833-6D24-07EB-F76B-81E9FC655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765445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47068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Listening is easy </a:t>
            </a:r>
          </a:p>
          <a:p>
            <a:endParaRPr lang="en-US" dirty="0"/>
          </a:p>
          <a:p>
            <a:r>
              <a:rPr lang="en-US" dirty="0"/>
              <a:t>Listening is a matter of intelligence</a:t>
            </a:r>
          </a:p>
          <a:p>
            <a:r>
              <a:rPr lang="en-US" dirty="0">
                <a:hlinkClick r:id="rId3"/>
              </a:rPr>
              <a:t>https://www.youtube.com/watch?v=3_dAkDsBQyk&amp;ab_channel=ParentEffectiveness</a:t>
            </a:r>
            <a:endParaRPr lang="en-US" dirty="0"/>
          </a:p>
          <a:p>
            <a:r>
              <a:rPr lang="en-US" dirty="0"/>
              <a:t>Listening does not require planning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Reading and listening involve similar skills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850" y="2171700"/>
            <a:ext cx="3442789" cy="34427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33238" y="5693100"/>
            <a:ext cx="317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goo.gl</a:t>
            </a:r>
            <a:r>
              <a:rPr lang="en-US" dirty="0"/>
              <a:t>/images/</a:t>
            </a:r>
            <a:r>
              <a:rPr lang="en-US" dirty="0" err="1"/>
              <a:t>upuUfX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90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Differences in Listening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women share their troubles with other women it’s met with matched disclosure </a:t>
            </a:r>
          </a:p>
          <a:p>
            <a:r>
              <a:rPr lang="en-US" dirty="0"/>
              <a:t>Men are socialized to focus on less emotional connection and more on competition and emotional control </a:t>
            </a:r>
          </a:p>
          <a:p>
            <a:pPr lvl="1"/>
            <a:r>
              <a:rPr lang="en-US" dirty="0"/>
              <a:t>If a women responds to a man's problem with a similar response it may seem as a one-up  </a:t>
            </a:r>
          </a:p>
          <a:p>
            <a:r>
              <a:rPr lang="en-US" dirty="0"/>
              <a:t>What other differences do you think exist?</a:t>
            </a:r>
          </a:p>
        </p:txBody>
      </p:sp>
    </p:spTree>
    <p:extLst>
      <p:ext uri="{BB962C8B-B14F-4D97-AF65-F5344CB8AC3E}">
        <p14:creationId xmlns:p14="http://schemas.microsoft.com/office/powerpoint/2010/main" val="497239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Benefits of being a good listener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5263C0E-79A3-F503-940F-9143EAA14D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05913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97093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lvl="0"/>
            <a:r>
              <a:rPr lang="en-US" dirty="0"/>
              <a:t>When have you noticed you were pseudo-listening?</a:t>
            </a:r>
          </a:p>
          <a:p>
            <a:pPr lvl="0"/>
            <a:r>
              <a:rPr lang="en-US" dirty="0"/>
              <a:t>When do we use each of the 8 types of listening? Give me an example of each.</a:t>
            </a:r>
          </a:p>
          <a:p>
            <a:pPr lvl="0"/>
            <a:r>
              <a:rPr lang="en-US" dirty="0"/>
              <a:t>Have you noticed higher relationship satisfaction in your own life with improved listening?</a:t>
            </a:r>
          </a:p>
          <a:p>
            <a:pPr lvl="0"/>
            <a:r>
              <a:rPr lang="en-US" dirty="0"/>
              <a:t>How can listening improve job success?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27312" y="2764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61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17" y="204282"/>
            <a:ext cx="9601196" cy="1303867"/>
          </a:xfrm>
        </p:spPr>
        <p:txBody>
          <a:bodyPr/>
          <a:lstStyle/>
          <a:p>
            <a:r>
              <a:rPr lang="en-US" dirty="0"/>
              <a:t>Listening Ability Activity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517" y="1508149"/>
            <a:ext cx="9601200" cy="49027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Form listening triads. In each group, one person will be the referee (observer) and the other two will have a discussion, alternating between being the listener and the speaker. </a:t>
            </a:r>
          </a:p>
          <a:p>
            <a:r>
              <a:rPr lang="en-US" dirty="0"/>
              <a:t>The listener and the speaker must each identify his/her position on the topic. </a:t>
            </a:r>
          </a:p>
          <a:p>
            <a:r>
              <a:rPr lang="en-US" dirty="0"/>
              <a:t>The referee will review the speaker and listener positions and select a topic on which they disagree. </a:t>
            </a:r>
          </a:p>
          <a:p>
            <a:r>
              <a:rPr lang="en-US" dirty="0"/>
              <a:t>The speaker will hold a pencil while communicating his/her, viewpoint on that topic and then hand the pencil to the listener who must paraphrase what the speaker has said. </a:t>
            </a:r>
          </a:p>
          <a:p>
            <a:r>
              <a:rPr lang="en-US" dirty="0"/>
              <a:t>Then the listener communicates his/her own viewpoint on the topic. </a:t>
            </a:r>
          </a:p>
          <a:p>
            <a:r>
              <a:rPr lang="en-US" dirty="0"/>
              <a:t>The only person who may speak is the person holding the pencil.</a:t>
            </a:r>
          </a:p>
          <a:p>
            <a:r>
              <a:rPr lang="en-US" dirty="0"/>
              <a:t>After five minutes, the participants switch roles and continue the process. The following are suggested topics that may be discussed, or the referee may select a different topic.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35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426AB2-DF7F-6A49-BC9C-38D7FC255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813459"/>
              </p:ext>
            </p:extLst>
          </p:nvPr>
        </p:nvGraphicFramePr>
        <p:xfrm>
          <a:off x="0" y="0"/>
          <a:ext cx="1200751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0854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0F05-65B1-EA59-5B27-F60D6FAB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322B-6F0C-8432-D6EB-7837DE228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difficult was it to discuss these topics?</a:t>
            </a:r>
          </a:p>
          <a:p>
            <a:pPr lvl="1"/>
            <a:r>
              <a:rPr lang="en-US" dirty="0"/>
              <a:t>What made it difficult or not?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17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FD16-4351-2627-C14D-AE6E545C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F77F-168A-F9AA-811F-30AD6FEA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difficult was it to discuss these topics?</a:t>
            </a:r>
          </a:p>
          <a:p>
            <a:pPr lvl="1"/>
            <a:r>
              <a:rPr lang="en-US" dirty="0"/>
              <a:t>What made it difficult or not?</a:t>
            </a:r>
          </a:p>
          <a:p>
            <a:r>
              <a:rPr lang="en-US" dirty="0"/>
              <a:t>Referees, what were you listening for during this?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4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556D-1333-B3B9-EAFA-4CB622CD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About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5FF7-1D68-D915-1F2C-50DCF61B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</a:t>
            </a:r>
          </a:p>
          <a:p>
            <a:r>
              <a:rPr lang="en-US" dirty="0"/>
              <a:t>Collect data systematically</a:t>
            </a:r>
          </a:p>
          <a:p>
            <a:pPr lvl="1"/>
            <a:r>
              <a:rPr lang="en-US" dirty="0"/>
              <a:t>Polling sites</a:t>
            </a:r>
          </a:p>
          <a:p>
            <a:pPr lvl="1"/>
            <a:r>
              <a:rPr lang="en-US" dirty="0"/>
              <a:t>Audience questionnaires </a:t>
            </a:r>
          </a:p>
          <a:p>
            <a:pPr lvl="1"/>
            <a:r>
              <a:rPr lang="en-US" dirty="0"/>
              <a:t>Interview members of your audience</a:t>
            </a:r>
          </a:p>
        </p:txBody>
      </p:sp>
    </p:spTree>
    <p:extLst>
      <p:ext uri="{BB962C8B-B14F-4D97-AF65-F5344CB8AC3E}">
        <p14:creationId xmlns:p14="http://schemas.microsoft.com/office/powerpoint/2010/main" val="680499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DF57-F49A-5C45-C906-B02383A9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1E849-DD4E-1CFE-B40A-99D5230AC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difficult was it to discuss these topics?</a:t>
            </a:r>
          </a:p>
          <a:p>
            <a:pPr lvl="1"/>
            <a:r>
              <a:rPr lang="en-US" dirty="0"/>
              <a:t>What made it difficult or not?</a:t>
            </a:r>
          </a:p>
          <a:p>
            <a:r>
              <a:rPr lang="en-US" dirty="0"/>
              <a:t>Referees, what were you listening for during this?</a:t>
            </a:r>
          </a:p>
          <a:p>
            <a:r>
              <a:rPr lang="en-US" dirty="0"/>
              <a:t>Did any one engage in pseudo-listening?</a:t>
            </a:r>
          </a:p>
          <a:p>
            <a:pPr lvl="1"/>
            <a:r>
              <a:rPr lang="en-US" dirty="0"/>
              <a:t>If so 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05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63EE-9DB7-BFEC-7FA4-01912E7F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5782-8A77-811F-6F55-D384DAF2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difficult was it to discuss these topics?</a:t>
            </a:r>
          </a:p>
          <a:p>
            <a:pPr lvl="1"/>
            <a:r>
              <a:rPr lang="en-US" dirty="0"/>
              <a:t>What made it difficult or not?</a:t>
            </a:r>
          </a:p>
          <a:p>
            <a:r>
              <a:rPr lang="en-US" dirty="0"/>
              <a:t>Referees, what were you listening for during this?</a:t>
            </a:r>
          </a:p>
          <a:p>
            <a:r>
              <a:rPr lang="en-US" dirty="0"/>
              <a:t>Did any one engage in pseudo-listening?</a:t>
            </a:r>
          </a:p>
          <a:p>
            <a:pPr lvl="1"/>
            <a:r>
              <a:rPr lang="en-US" dirty="0"/>
              <a:t>If so why?</a:t>
            </a:r>
          </a:p>
          <a:p>
            <a:r>
              <a:rPr lang="en-US" dirty="0"/>
              <a:t>What type of listening was critical to this persuasive speaking? </a:t>
            </a:r>
          </a:p>
        </p:txBody>
      </p:sp>
    </p:spTree>
    <p:extLst>
      <p:ext uri="{BB962C8B-B14F-4D97-AF65-F5344CB8AC3E}">
        <p14:creationId xmlns:p14="http://schemas.microsoft.com/office/powerpoint/2010/main" val="290698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556D-1333-B3B9-EAFA-4CB622CD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Sociological Audience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5FF7-1D68-D915-1F2C-50DCF61B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Affectional orientation </a:t>
            </a:r>
          </a:p>
          <a:p>
            <a:r>
              <a:rPr lang="en-US" dirty="0"/>
              <a:t>Educational levels </a:t>
            </a:r>
          </a:p>
          <a:p>
            <a:r>
              <a:rPr lang="en-US" dirty="0"/>
              <a:t>Religion </a:t>
            </a:r>
          </a:p>
          <a:p>
            <a:r>
              <a:rPr lang="en-US" dirty="0"/>
              <a:t>Culture Factors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3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556D-1333-B3B9-EAFA-4CB622CD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5FF7-1D68-D915-1F2C-50DCF61B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Occupation &amp; Income</a:t>
            </a:r>
          </a:p>
          <a:p>
            <a:r>
              <a:rPr lang="en-US" dirty="0"/>
              <a:t>Relational Status </a:t>
            </a:r>
          </a:p>
          <a:p>
            <a:r>
              <a:rPr lang="en-US" dirty="0"/>
              <a:t>Political Beliefs </a:t>
            </a:r>
          </a:p>
        </p:txBody>
      </p:sp>
    </p:spTree>
    <p:extLst>
      <p:ext uri="{BB962C8B-B14F-4D97-AF65-F5344CB8AC3E}">
        <p14:creationId xmlns:p14="http://schemas.microsoft.com/office/powerpoint/2010/main" val="362155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556D-1333-B3B9-EAFA-4CB622CD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Characteristics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5FF7-1D68-D915-1F2C-50DCF61B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listeners</a:t>
            </a:r>
          </a:p>
          <a:p>
            <a:r>
              <a:rPr lang="en-US" dirty="0"/>
              <a:t>Physical environment </a:t>
            </a:r>
          </a:p>
          <a:p>
            <a:r>
              <a:rPr lang="en-US" dirty="0"/>
              <a:t>Occasion </a:t>
            </a:r>
          </a:p>
          <a:p>
            <a:r>
              <a:rPr lang="en-US" dirty="0"/>
              <a:t>Time of day </a:t>
            </a:r>
          </a:p>
        </p:txBody>
      </p:sp>
    </p:spTree>
    <p:extLst>
      <p:ext uri="{BB962C8B-B14F-4D97-AF65-F5344CB8AC3E}">
        <p14:creationId xmlns:p14="http://schemas.microsoft.com/office/powerpoint/2010/main" val="287042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556D-1333-B3B9-EAFA-4CB622CD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5FF7-1D68-D915-1F2C-50DCF61B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Willingness of audience </a:t>
            </a:r>
          </a:p>
          <a:p>
            <a:pPr lvl="1"/>
            <a:r>
              <a:rPr lang="en-US" dirty="0"/>
              <a:t>Get their attention as early as possible</a:t>
            </a:r>
          </a:p>
          <a:p>
            <a:pPr lvl="1"/>
            <a:r>
              <a:rPr lang="en-US" dirty="0"/>
              <a:t>Reward them for their attention </a:t>
            </a:r>
          </a:p>
          <a:p>
            <a:pPr lvl="1"/>
            <a:r>
              <a:rPr lang="en-US" dirty="0"/>
              <a:t>Relate topic to audience needs</a:t>
            </a:r>
          </a:p>
          <a:p>
            <a:r>
              <a:rPr lang="en-US" dirty="0"/>
              <a:t>Favorableness of audience</a:t>
            </a:r>
          </a:p>
          <a:p>
            <a:pPr lvl="1"/>
            <a:r>
              <a:rPr lang="en-US" dirty="0"/>
              <a:t>Attitudes, beliefs, values</a:t>
            </a:r>
          </a:p>
          <a:p>
            <a:pPr lvl="1"/>
            <a:r>
              <a:rPr lang="en-US" dirty="0"/>
              <a:t>Build on commonalities </a:t>
            </a:r>
          </a:p>
        </p:txBody>
      </p:sp>
    </p:spTree>
    <p:extLst>
      <p:ext uri="{BB962C8B-B14F-4D97-AF65-F5344CB8AC3E}">
        <p14:creationId xmlns:p14="http://schemas.microsoft.com/office/powerpoint/2010/main" val="53187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556D-1333-B3B9-EAFA-4CB622CD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Psychology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5FF7-1D68-D915-1F2C-50DCF61B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knowledgeable is your audience</a:t>
            </a:r>
          </a:p>
          <a:p>
            <a:pPr lvl="1"/>
            <a:r>
              <a:rPr lang="en-US" dirty="0"/>
              <a:t>Don’t talk down to your audience </a:t>
            </a:r>
          </a:p>
          <a:p>
            <a:pPr lvl="1"/>
            <a:r>
              <a:rPr lang="en-US" dirty="0"/>
              <a:t>Don’t confuse lack of knowledge and lack of intelligence </a:t>
            </a:r>
          </a:p>
          <a:p>
            <a:pPr lvl="1"/>
            <a:r>
              <a:rPr lang="en-US" dirty="0"/>
              <a:t>Let your listeners know they have expertise </a:t>
            </a:r>
          </a:p>
          <a:p>
            <a:pPr lvl="1"/>
            <a:r>
              <a:rPr lang="en-US" dirty="0"/>
              <a:t>Emphasize credibility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6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556D-1333-B3B9-EAFA-4CB622CD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5FF7-1D68-D915-1F2C-50DCF61B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cultures have different rules for expressions</a:t>
            </a:r>
          </a:p>
          <a:p>
            <a:r>
              <a:rPr lang="en-US" dirty="0"/>
              <a:t>What differences are popular?</a:t>
            </a:r>
          </a:p>
        </p:txBody>
      </p:sp>
    </p:spTree>
    <p:extLst>
      <p:ext uri="{BB962C8B-B14F-4D97-AF65-F5344CB8AC3E}">
        <p14:creationId xmlns:p14="http://schemas.microsoft.com/office/powerpoint/2010/main" val="3226759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7262</TotalTime>
  <Words>1955</Words>
  <Application>Microsoft Macintosh PowerPoint</Application>
  <PresentationFormat>Widescreen</PresentationFormat>
  <Paragraphs>281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Avenir Book</vt:lpstr>
      <vt:lpstr>Calibri</vt:lpstr>
      <vt:lpstr>Cambria</vt:lpstr>
      <vt:lpstr>Garamond</vt:lpstr>
      <vt:lpstr>Georgia</vt:lpstr>
      <vt:lpstr>Organic</vt:lpstr>
      <vt:lpstr>CH 2: Audience Analysis</vt:lpstr>
      <vt:lpstr>Universal Truths of Audiences</vt:lpstr>
      <vt:lpstr>How to Learn About Audience</vt:lpstr>
      <vt:lpstr>Sociological Audience Demographics</vt:lpstr>
      <vt:lpstr>Other Factors </vt:lpstr>
      <vt:lpstr>Context Characteristics </vt:lpstr>
      <vt:lpstr>Audience Psychology</vt:lpstr>
      <vt:lpstr>Audience Psychology Cont…</vt:lpstr>
      <vt:lpstr>Display Rules</vt:lpstr>
      <vt:lpstr>Activity Audience Analysis </vt:lpstr>
      <vt:lpstr>Discussion Questions</vt:lpstr>
      <vt:lpstr>CH 2: Listening </vt:lpstr>
      <vt:lpstr>Listening Ability: A Self-Assessment Scale Activity </vt:lpstr>
      <vt:lpstr>PowerPoint Presentation</vt:lpstr>
      <vt:lpstr>Scoring </vt:lpstr>
      <vt:lpstr>Listening Questions</vt:lpstr>
      <vt:lpstr>What is involved in listening (5-Steps) </vt:lpstr>
      <vt:lpstr>Different Types of Listening </vt:lpstr>
      <vt:lpstr>Public Speaking listening </vt:lpstr>
      <vt:lpstr>TIPS for Relational and Supportive Listening</vt:lpstr>
      <vt:lpstr>Current Barriers </vt:lpstr>
      <vt:lpstr>Myths </vt:lpstr>
      <vt:lpstr>Gender Differences in Listening </vt:lpstr>
      <vt:lpstr>Benefits of being a good listener</vt:lpstr>
      <vt:lpstr>Summary </vt:lpstr>
      <vt:lpstr>Listening Ability Activity </vt:lpstr>
      <vt:lpstr>PowerPoint Presentation</vt:lpstr>
      <vt:lpstr>Discussion Questions</vt:lpstr>
      <vt:lpstr>Discussion Questions</vt:lpstr>
      <vt:lpstr>Discussion Questions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4: Audience Analysis</dc:title>
  <dc:creator>Brandon M. Straight</dc:creator>
  <cp:lastModifiedBy>Brandon Straight</cp:lastModifiedBy>
  <cp:revision>5</cp:revision>
  <dcterms:created xsi:type="dcterms:W3CDTF">2022-08-26T18:58:09Z</dcterms:created>
  <dcterms:modified xsi:type="dcterms:W3CDTF">2025-01-29T14:37:14Z</dcterms:modified>
</cp:coreProperties>
</file>