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960"/>
  </p:normalViewPr>
  <p:slideViewPr>
    <p:cSldViewPr snapToGrid="0">
      <p:cViewPr varScale="1">
        <p:scale>
          <a:sx n="93" d="100"/>
          <a:sy n="93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C90D8A-7BCF-4659-A0A8-0A4D1F6DA6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2F2C50-65B9-4CF0-8252-6699C646EC94}">
      <dgm:prSet/>
      <dgm:spPr/>
      <dgm:t>
        <a:bodyPr/>
        <a:lstStyle/>
        <a:p>
          <a:pPr>
            <a:defRPr cap="all"/>
          </a:pPr>
          <a:r>
            <a:rPr lang="en-US"/>
            <a:t>Research to identify specifics </a:t>
          </a:r>
        </a:p>
      </dgm:t>
    </dgm:pt>
    <dgm:pt modelId="{113548A2-6DAB-4AE8-A1B6-DD2CC1A4A8B2}" type="parTrans" cxnId="{4571484A-EB22-4806-A8AD-64FEEDA44072}">
      <dgm:prSet/>
      <dgm:spPr/>
      <dgm:t>
        <a:bodyPr/>
        <a:lstStyle/>
        <a:p>
          <a:endParaRPr lang="en-US"/>
        </a:p>
      </dgm:t>
    </dgm:pt>
    <dgm:pt modelId="{D9FCAAE9-94FA-462D-BDC4-0BD1EAFC3263}" type="sibTrans" cxnId="{4571484A-EB22-4806-A8AD-64FEEDA44072}">
      <dgm:prSet/>
      <dgm:spPr/>
      <dgm:t>
        <a:bodyPr/>
        <a:lstStyle/>
        <a:p>
          <a:endParaRPr lang="en-US"/>
        </a:p>
      </dgm:t>
    </dgm:pt>
    <dgm:pt modelId="{F25DE880-E0A0-484D-AEFE-820AE68C8FC5}">
      <dgm:prSet/>
      <dgm:spPr/>
      <dgm:t>
        <a:bodyPr/>
        <a:lstStyle/>
        <a:p>
          <a:pPr>
            <a:defRPr cap="all"/>
          </a:pPr>
          <a:r>
            <a:rPr lang="en-US"/>
            <a:t>Research to discover what is known </a:t>
          </a:r>
        </a:p>
      </dgm:t>
    </dgm:pt>
    <dgm:pt modelId="{5BEFAF80-67CA-419D-9036-867BF79639A0}" type="parTrans" cxnId="{3F2C1566-9C6D-4099-880A-2F3716FF692D}">
      <dgm:prSet/>
      <dgm:spPr/>
      <dgm:t>
        <a:bodyPr/>
        <a:lstStyle/>
        <a:p>
          <a:endParaRPr lang="en-US"/>
        </a:p>
      </dgm:t>
    </dgm:pt>
    <dgm:pt modelId="{E66EC17E-350E-406C-ABB3-B72FDC4F2611}" type="sibTrans" cxnId="{3F2C1566-9C6D-4099-880A-2F3716FF692D}">
      <dgm:prSet/>
      <dgm:spPr/>
      <dgm:t>
        <a:bodyPr/>
        <a:lstStyle/>
        <a:p>
          <a:endParaRPr lang="en-US"/>
        </a:p>
      </dgm:t>
    </dgm:pt>
    <dgm:pt modelId="{6A362BB2-991A-487B-B14E-4D2D1B3526ED}">
      <dgm:prSet/>
      <dgm:spPr/>
      <dgm:t>
        <a:bodyPr/>
        <a:lstStyle/>
        <a:p>
          <a:pPr>
            <a:defRPr cap="all"/>
          </a:pPr>
          <a:r>
            <a:rPr lang="en-US"/>
            <a:t>Research to support a position </a:t>
          </a:r>
        </a:p>
      </dgm:t>
    </dgm:pt>
    <dgm:pt modelId="{762DE70F-8880-43CF-A5C2-D5764806949A}" type="parTrans" cxnId="{D45E3522-3DBB-4986-A44B-E45354AE609A}">
      <dgm:prSet/>
      <dgm:spPr/>
      <dgm:t>
        <a:bodyPr/>
        <a:lstStyle/>
        <a:p>
          <a:endParaRPr lang="en-US"/>
        </a:p>
      </dgm:t>
    </dgm:pt>
    <dgm:pt modelId="{41D73D23-1B7F-470D-8DB9-906469622D5D}" type="sibTrans" cxnId="{D45E3522-3DBB-4986-A44B-E45354AE609A}">
      <dgm:prSet/>
      <dgm:spPr/>
      <dgm:t>
        <a:bodyPr/>
        <a:lstStyle/>
        <a:p>
          <a:endParaRPr lang="en-US"/>
        </a:p>
      </dgm:t>
    </dgm:pt>
    <dgm:pt modelId="{015FB172-77D5-4737-835E-D31482299F38}" type="pres">
      <dgm:prSet presAssocID="{53C90D8A-7BCF-4659-A0A8-0A4D1F6DA6A4}" presName="root" presStyleCnt="0">
        <dgm:presLayoutVars>
          <dgm:dir/>
          <dgm:resizeHandles val="exact"/>
        </dgm:presLayoutVars>
      </dgm:prSet>
      <dgm:spPr/>
    </dgm:pt>
    <dgm:pt modelId="{403F82EF-03C8-4971-A8D0-88C07D893CF8}" type="pres">
      <dgm:prSet presAssocID="{FF2F2C50-65B9-4CF0-8252-6699C646EC94}" presName="compNode" presStyleCnt="0"/>
      <dgm:spPr/>
    </dgm:pt>
    <dgm:pt modelId="{7187B3D7-BA0F-4E3A-AE06-9C94E7EC0AF9}" type="pres">
      <dgm:prSet presAssocID="{FF2F2C50-65B9-4CF0-8252-6699C646EC9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F0D793A-3329-40D7-B251-A84EEB6B98D3}" type="pres">
      <dgm:prSet presAssocID="{FF2F2C50-65B9-4CF0-8252-6699C646EC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A1C6BB6-6D4A-4A2A-ADAD-5848A085D53B}" type="pres">
      <dgm:prSet presAssocID="{FF2F2C50-65B9-4CF0-8252-6699C646EC94}" presName="spaceRect" presStyleCnt="0"/>
      <dgm:spPr/>
    </dgm:pt>
    <dgm:pt modelId="{8232DFEC-D6F1-48C5-805A-01D045C36FDC}" type="pres">
      <dgm:prSet presAssocID="{FF2F2C50-65B9-4CF0-8252-6699C646EC94}" presName="textRect" presStyleLbl="revTx" presStyleIdx="0" presStyleCnt="3">
        <dgm:presLayoutVars>
          <dgm:chMax val="1"/>
          <dgm:chPref val="1"/>
        </dgm:presLayoutVars>
      </dgm:prSet>
      <dgm:spPr/>
    </dgm:pt>
    <dgm:pt modelId="{AABFBCCB-9B51-4C4F-9F82-21B03A401471}" type="pres">
      <dgm:prSet presAssocID="{D9FCAAE9-94FA-462D-BDC4-0BD1EAFC3263}" presName="sibTrans" presStyleCnt="0"/>
      <dgm:spPr/>
    </dgm:pt>
    <dgm:pt modelId="{2656CBD0-EC3B-4964-A869-92DD3E545F4A}" type="pres">
      <dgm:prSet presAssocID="{F25DE880-E0A0-484D-AEFE-820AE68C8FC5}" presName="compNode" presStyleCnt="0"/>
      <dgm:spPr/>
    </dgm:pt>
    <dgm:pt modelId="{73DFB682-BD0E-4FB7-97F2-CB85BD334737}" type="pres">
      <dgm:prSet presAssocID="{F25DE880-E0A0-484D-AEFE-820AE68C8FC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A79640B-4BD6-4C5B-A836-1C2B2A78B6B6}" type="pres">
      <dgm:prSet presAssocID="{F25DE880-E0A0-484D-AEFE-820AE68C8F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ADF85EA-1288-428E-90D6-CA025752E943}" type="pres">
      <dgm:prSet presAssocID="{F25DE880-E0A0-484D-AEFE-820AE68C8FC5}" presName="spaceRect" presStyleCnt="0"/>
      <dgm:spPr/>
    </dgm:pt>
    <dgm:pt modelId="{01FE2DFE-DA2B-4067-9F7B-7448A3FB41D9}" type="pres">
      <dgm:prSet presAssocID="{F25DE880-E0A0-484D-AEFE-820AE68C8FC5}" presName="textRect" presStyleLbl="revTx" presStyleIdx="1" presStyleCnt="3">
        <dgm:presLayoutVars>
          <dgm:chMax val="1"/>
          <dgm:chPref val="1"/>
        </dgm:presLayoutVars>
      </dgm:prSet>
      <dgm:spPr/>
    </dgm:pt>
    <dgm:pt modelId="{4BDC30E2-C8CD-4D91-A854-D0BF26E3BB2F}" type="pres">
      <dgm:prSet presAssocID="{E66EC17E-350E-406C-ABB3-B72FDC4F2611}" presName="sibTrans" presStyleCnt="0"/>
      <dgm:spPr/>
    </dgm:pt>
    <dgm:pt modelId="{4CE81ACC-CE1A-42A1-8D3D-7AFB1EB03EBD}" type="pres">
      <dgm:prSet presAssocID="{6A362BB2-991A-487B-B14E-4D2D1B3526ED}" presName="compNode" presStyleCnt="0"/>
      <dgm:spPr/>
    </dgm:pt>
    <dgm:pt modelId="{F8770D8D-F880-43A0-9B09-AEEAE0C4F881}" type="pres">
      <dgm:prSet presAssocID="{6A362BB2-991A-487B-B14E-4D2D1B3526E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0C4279-4A3A-48F0-8558-75D42AC1F73F}" type="pres">
      <dgm:prSet presAssocID="{6A362BB2-991A-487B-B14E-4D2D1B3526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9366B2C-4EEC-444C-82E7-333B93E96535}" type="pres">
      <dgm:prSet presAssocID="{6A362BB2-991A-487B-B14E-4D2D1B3526ED}" presName="spaceRect" presStyleCnt="0"/>
      <dgm:spPr/>
    </dgm:pt>
    <dgm:pt modelId="{44E6DC19-9BA4-4A4B-BD9C-71F6D62EE635}" type="pres">
      <dgm:prSet presAssocID="{6A362BB2-991A-487B-B14E-4D2D1B3526E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CDCC01-2772-464D-91A8-6E72DAD75F17}" type="presOf" srcId="{53C90D8A-7BCF-4659-A0A8-0A4D1F6DA6A4}" destId="{015FB172-77D5-4737-835E-D31482299F38}" srcOrd="0" destOrd="0" presId="urn:microsoft.com/office/officeart/2018/5/layout/IconLeafLabelList"/>
    <dgm:cxn modelId="{D45E3522-3DBB-4986-A44B-E45354AE609A}" srcId="{53C90D8A-7BCF-4659-A0A8-0A4D1F6DA6A4}" destId="{6A362BB2-991A-487B-B14E-4D2D1B3526ED}" srcOrd="2" destOrd="0" parTransId="{762DE70F-8880-43CF-A5C2-D5764806949A}" sibTransId="{41D73D23-1B7F-470D-8DB9-906469622D5D}"/>
    <dgm:cxn modelId="{087BB437-3029-40E4-B53D-4137EB09EFAD}" type="presOf" srcId="{6A362BB2-991A-487B-B14E-4D2D1B3526ED}" destId="{44E6DC19-9BA4-4A4B-BD9C-71F6D62EE635}" srcOrd="0" destOrd="0" presId="urn:microsoft.com/office/officeart/2018/5/layout/IconLeafLabelList"/>
    <dgm:cxn modelId="{4571484A-EB22-4806-A8AD-64FEEDA44072}" srcId="{53C90D8A-7BCF-4659-A0A8-0A4D1F6DA6A4}" destId="{FF2F2C50-65B9-4CF0-8252-6699C646EC94}" srcOrd="0" destOrd="0" parTransId="{113548A2-6DAB-4AE8-A1B6-DD2CC1A4A8B2}" sibTransId="{D9FCAAE9-94FA-462D-BDC4-0BD1EAFC3263}"/>
    <dgm:cxn modelId="{3F2C1566-9C6D-4099-880A-2F3716FF692D}" srcId="{53C90D8A-7BCF-4659-A0A8-0A4D1F6DA6A4}" destId="{F25DE880-E0A0-484D-AEFE-820AE68C8FC5}" srcOrd="1" destOrd="0" parTransId="{5BEFAF80-67CA-419D-9036-867BF79639A0}" sibTransId="{E66EC17E-350E-406C-ABB3-B72FDC4F2611}"/>
    <dgm:cxn modelId="{D8606167-F119-4AFF-8DE6-694399B627E6}" type="presOf" srcId="{FF2F2C50-65B9-4CF0-8252-6699C646EC94}" destId="{8232DFEC-D6F1-48C5-805A-01D045C36FDC}" srcOrd="0" destOrd="0" presId="urn:microsoft.com/office/officeart/2018/5/layout/IconLeafLabelList"/>
    <dgm:cxn modelId="{7E33B590-1107-4DF9-B26C-FC011B50A55F}" type="presOf" srcId="{F25DE880-E0A0-484D-AEFE-820AE68C8FC5}" destId="{01FE2DFE-DA2B-4067-9F7B-7448A3FB41D9}" srcOrd="0" destOrd="0" presId="urn:microsoft.com/office/officeart/2018/5/layout/IconLeafLabelList"/>
    <dgm:cxn modelId="{8F872EF5-0C42-4213-842F-D694A4C8CB54}" type="presParOf" srcId="{015FB172-77D5-4737-835E-D31482299F38}" destId="{403F82EF-03C8-4971-A8D0-88C07D893CF8}" srcOrd="0" destOrd="0" presId="urn:microsoft.com/office/officeart/2018/5/layout/IconLeafLabelList"/>
    <dgm:cxn modelId="{44E5BEF0-A115-49A9-9B41-BB64BFE1A6F7}" type="presParOf" srcId="{403F82EF-03C8-4971-A8D0-88C07D893CF8}" destId="{7187B3D7-BA0F-4E3A-AE06-9C94E7EC0AF9}" srcOrd="0" destOrd="0" presId="urn:microsoft.com/office/officeart/2018/5/layout/IconLeafLabelList"/>
    <dgm:cxn modelId="{CCE5ED3C-A614-42B9-A44E-156B737E6D41}" type="presParOf" srcId="{403F82EF-03C8-4971-A8D0-88C07D893CF8}" destId="{1F0D793A-3329-40D7-B251-A84EEB6B98D3}" srcOrd="1" destOrd="0" presId="urn:microsoft.com/office/officeart/2018/5/layout/IconLeafLabelList"/>
    <dgm:cxn modelId="{340D6141-4DB5-470F-A633-56CF93A2C10B}" type="presParOf" srcId="{403F82EF-03C8-4971-A8D0-88C07D893CF8}" destId="{CA1C6BB6-6D4A-4A2A-ADAD-5848A085D53B}" srcOrd="2" destOrd="0" presId="urn:microsoft.com/office/officeart/2018/5/layout/IconLeafLabelList"/>
    <dgm:cxn modelId="{5769D001-26A8-41C6-9455-C9B07F7A45B1}" type="presParOf" srcId="{403F82EF-03C8-4971-A8D0-88C07D893CF8}" destId="{8232DFEC-D6F1-48C5-805A-01D045C36FDC}" srcOrd="3" destOrd="0" presId="urn:microsoft.com/office/officeart/2018/5/layout/IconLeafLabelList"/>
    <dgm:cxn modelId="{2B7A65C5-2628-42EF-B9E7-E03FD4CBC034}" type="presParOf" srcId="{015FB172-77D5-4737-835E-D31482299F38}" destId="{AABFBCCB-9B51-4C4F-9F82-21B03A401471}" srcOrd="1" destOrd="0" presId="urn:microsoft.com/office/officeart/2018/5/layout/IconLeafLabelList"/>
    <dgm:cxn modelId="{75369064-B7B5-493D-8804-A9CD70B6DF8E}" type="presParOf" srcId="{015FB172-77D5-4737-835E-D31482299F38}" destId="{2656CBD0-EC3B-4964-A869-92DD3E545F4A}" srcOrd="2" destOrd="0" presId="urn:microsoft.com/office/officeart/2018/5/layout/IconLeafLabelList"/>
    <dgm:cxn modelId="{797C5447-82AF-42F0-99E8-226968E3E9B7}" type="presParOf" srcId="{2656CBD0-EC3B-4964-A869-92DD3E545F4A}" destId="{73DFB682-BD0E-4FB7-97F2-CB85BD334737}" srcOrd="0" destOrd="0" presId="urn:microsoft.com/office/officeart/2018/5/layout/IconLeafLabelList"/>
    <dgm:cxn modelId="{AC818653-1D14-4B1B-9EAF-EAB5A7DF0513}" type="presParOf" srcId="{2656CBD0-EC3B-4964-A869-92DD3E545F4A}" destId="{7A79640B-4BD6-4C5B-A836-1C2B2A78B6B6}" srcOrd="1" destOrd="0" presId="urn:microsoft.com/office/officeart/2018/5/layout/IconLeafLabelList"/>
    <dgm:cxn modelId="{679F88E3-6D59-46B3-9DFF-CD9421C7C01F}" type="presParOf" srcId="{2656CBD0-EC3B-4964-A869-92DD3E545F4A}" destId="{9ADF85EA-1288-428E-90D6-CA025752E943}" srcOrd="2" destOrd="0" presId="urn:microsoft.com/office/officeart/2018/5/layout/IconLeafLabelList"/>
    <dgm:cxn modelId="{22B7A961-B317-43AF-BDAC-F57C7A0EE484}" type="presParOf" srcId="{2656CBD0-EC3B-4964-A869-92DD3E545F4A}" destId="{01FE2DFE-DA2B-4067-9F7B-7448A3FB41D9}" srcOrd="3" destOrd="0" presId="urn:microsoft.com/office/officeart/2018/5/layout/IconLeafLabelList"/>
    <dgm:cxn modelId="{A07E03B0-16D4-4B66-85BF-F6EB045BA748}" type="presParOf" srcId="{015FB172-77D5-4737-835E-D31482299F38}" destId="{4BDC30E2-C8CD-4D91-A854-D0BF26E3BB2F}" srcOrd="3" destOrd="0" presId="urn:microsoft.com/office/officeart/2018/5/layout/IconLeafLabelList"/>
    <dgm:cxn modelId="{B6846DCF-00D7-4B95-8F35-34209259EF9F}" type="presParOf" srcId="{015FB172-77D5-4737-835E-D31482299F38}" destId="{4CE81ACC-CE1A-42A1-8D3D-7AFB1EB03EBD}" srcOrd="4" destOrd="0" presId="urn:microsoft.com/office/officeart/2018/5/layout/IconLeafLabelList"/>
    <dgm:cxn modelId="{515B1FE2-CB2B-419B-B64F-00EC3C7501D4}" type="presParOf" srcId="{4CE81ACC-CE1A-42A1-8D3D-7AFB1EB03EBD}" destId="{F8770D8D-F880-43A0-9B09-AEEAE0C4F881}" srcOrd="0" destOrd="0" presId="urn:microsoft.com/office/officeart/2018/5/layout/IconLeafLabelList"/>
    <dgm:cxn modelId="{C9BC05CC-55E3-46F1-8569-B2E17B7D577C}" type="presParOf" srcId="{4CE81ACC-CE1A-42A1-8D3D-7AFB1EB03EBD}" destId="{280C4279-4A3A-48F0-8558-75D42AC1F73F}" srcOrd="1" destOrd="0" presId="urn:microsoft.com/office/officeart/2018/5/layout/IconLeafLabelList"/>
    <dgm:cxn modelId="{D41988AD-7DEF-4891-8A20-528C72E3B4B5}" type="presParOf" srcId="{4CE81ACC-CE1A-42A1-8D3D-7AFB1EB03EBD}" destId="{C9366B2C-4EEC-444C-82E7-333B93E96535}" srcOrd="2" destOrd="0" presId="urn:microsoft.com/office/officeart/2018/5/layout/IconLeafLabelList"/>
    <dgm:cxn modelId="{9563DE05-ACB6-4BC6-978E-3192B22932A3}" type="presParOf" srcId="{4CE81ACC-CE1A-42A1-8D3D-7AFB1EB03EBD}" destId="{44E6DC19-9BA4-4A4B-BD9C-71F6D62EE6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100343-ADC7-4828-A7DA-F1CD2488C16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EFD2E8-635D-46B2-8E62-98F6F6CB8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Fairness </a:t>
          </a:r>
        </a:p>
      </dgm:t>
    </dgm:pt>
    <dgm:pt modelId="{EE3BBF0B-7D46-4210-958C-6FE26E820AF8}" type="parTrans" cxnId="{FC4D7DE3-523E-4798-8963-F91A6C1F21CD}">
      <dgm:prSet/>
      <dgm:spPr/>
      <dgm:t>
        <a:bodyPr/>
        <a:lstStyle/>
        <a:p>
          <a:endParaRPr lang="en-US"/>
        </a:p>
      </dgm:t>
    </dgm:pt>
    <dgm:pt modelId="{34B98777-1250-41FF-A4A9-59820211585D}" type="sibTrans" cxnId="{FC4D7DE3-523E-4798-8963-F91A6C1F21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0C2C15-5580-410E-B193-A162F41894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</a:t>
          </a:r>
        </a:p>
      </dgm:t>
    </dgm:pt>
    <dgm:pt modelId="{FCAA8B20-ECEB-462D-A371-3DAE95825710}" type="parTrans" cxnId="{FF8BEEE9-1116-4914-8DAE-D08BF98D9CC8}">
      <dgm:prSet/>
      <dgm:spPr/>
      <dgm:t>
        <a:bodyPr/>
        <a:lstStyle/>
        <a:p>
          <a:endParaRPr lang="en-US"/>
        </a:p>
      </dgm:t>
    </dgm:pt>
    <dgm:pt modelId="{7DFF4412-F9D9-41B2-8B95-ECC34671C850}" type="sibTrans" cxnId="{FF8BEEE9-1116-4914-8DAE-D08BF98D9C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CAA20C-9AB5-4054-A2B0-E308821C6C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Currency</a:t>
          </a:r>
        </a:p>
      </dgm:t>
    </dgm:pt>
    <dgm:pt modelId="{8A66183F-7E0C-403A-B56C-FEE0260AB8F0}" type="parTrans" cxnId="{4D2D58F5-9BE4-47E2-B845-2A4BEB663F64}">
      <dgm:prSet/>
      <dgm:spPr/>
      <dgm:t>
        <a:bodyPr/>
        <a:lstStyle/>
        <a:p>
          <a:endParaRPr lang="en-US"/>
        </a:p>
      </dgm:t>
    </dgm:pt>
    <dgm:pt modelId="{90D61BBB-AC09-4815-B273-4A8D6A9194DE}" type="sibTrans" cxnId="{4D2D58F5-9BE4-47E2-B845-2A4BEB663F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6579C0-E1CB-42AF-95FE-6BB26F33E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Qualifications </a:t>
          </a:r>
        </a:p>
      </dgm:t>
    </dgm:pt>
    <dgm:pt modelId="{B672F6D5-27C9-4D78-8B48-8D2ACDFA1422}" type="parTrans" cxnId="{8CFD44C0-BA25-4998-A801-D919BDE15B47}">
      <dgm:prSet/>
      <dgm:spPr/>
      <dgm:t>
        <a:bodyPr/>
        <a:lstStyle/>
        <a:p>
          <a:endParaRPr lang="en-US"/>
        </a:p>
      </dgm:t>
    </dgm:pt>
    <dgm:pt modelId="{BBC71816-E7C6-49A3-AA9E-5B5311CF34E1}" type="sibTrans" cxnId="{8CFD44C0-BA25-4998-A801-D919BDE15B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7163BC-435C-4EB9-9474-4CA94991DA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Sufficiency </a:t>
          </a:r>
        </a:p>
      </dgm:t>
    </dgm:pt>
    <dgm:pt modelId="{5BF88A37-8613-4A07-88FF-21A4173D6E7A}" type="parTrans" cxnId="{D9E35FD4-58D1-4787-A945-53CB2EF74077}">
      <dgm:prSet/>
      <dgm:spPr/>
      <dgm:t>
        <a:bodyPr/>
        <a:lstStyle/>
        <a:p>
          <a:endParaRPr lang="en-US"/>
        </a:p>
      </dgm:t>
    </dgm:pt>
    <dgm:pt modelId="{CF28F2A4-7A65-4A3C-B512-DA0EEB21203F}" type="sibTrans" cxnId="{D9E35FD4-58D1-4787-A945-53CB2EF74077}">
      <dgm:prSet/>
      <dgm:spPr/>
      <dgm:t>
        <a:bodyPr/>
        <a:lstStyle/>
        <a:p>
          <a:endParaRPr lang="en-US"/>
        </a:p>
      </dgm:t>
    </dgm:pt>
    <dgm:pt modelId="{D0980521-7F56-40B6-80F0-C0D1F62362A1}" type="pres">
      <dgm:prSet presAssocID="{77100343-ADC7-4828-A7DA-F1CD2488C163}" presName="root" presStyleCnt="0">
        <dgm:presLayoutVars>
          <dgm:dir/>
          <dgm:resizeHandles val="exact"/>
        </dgm:presLayoutVars>
      </dgm:prSet>
      <dgm:spPr/>
    </dgm:pt>
    <dgm:pt modelId="{7B6EDF8A-50B2-4AE0-8E0A-24887D86870D}" type="pres">
      <dgm:prSet presAssocID="{77100343-ADC7-4828-A7DA-F1CD2488C163}" presName="container" presStyleCnt="0">
        <dgm:presLayoutVars>
          <dgm:dir/>
          <dgm:resizeHandles val="exact"/>
        </dgm:presLayoutVars>
      </dgm:prSet>
      <dgm:spPr/>
    </dgm:pt>
    <dgm:pt modelId="{3B66CF5A-54D5-4BA7-BC13-B9188C182F78}" type="pres">
      <dgm:prSet presAssocID="{A5EFD2E8-635D-46B2-8E62-98F6F6CB82A2}" presName="compNode" presStyleCnt="0"/>
      <dgm:spPr/>
    </dgm:pt>
    <dgm:pt modelId="{06BB16B5-F3F0-4499-86DC-F9CEAB1FD825}" type="pres">
      <dgm:prSet presAssocID="{A5EFD2E8-635D-46B2-8E62-98F6F6CB82A2}" presName="iconBgRect" presStyleLbl="bgShp" presStyleIdx="0" presStyleCnt="5"/>
      <dgm:spPr/>
    </dgm:pt>
    <dgm:pt modelId="{7816C513-FA25-4F47-AD1C-EB9416A36575}" type="pres">
      <dgm:prSet presAssocID="{A5EFD2E8-635D-46B2-8E62-98F6F6CB82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E136E89-237E-4814-BF20-5F0598CDEC55}" type="pres">
      <dgm:prSet presAssocID="{A5EFD2E8-635D-46B2-8E62-98F6F6CB82A2}" presName="spaceRect" presStyleCnt="0"/>
      <dgm:spPr/>
    </dgm:pt>
    <dgm:pt modelId="{E8235215-5BDF-46D7-89D5-8CD517EB22A2}" type="pres">
      <dgm:prSet presAssocID="{A5EFD2E8-635D-46B2-8E62-98F6F6CB82A2}" presName="textRect" presStyleLbl="revTx" presStyleIdx="0" presStyleCnt="5">
        <dgm:presLayoutVars>
          <dgm:chMax val="1"/>
          <dgm:chPref val="1"/>
        </dgm:presLayoutVars>
      </dgm:prSet>
      <dgm:spPr/>
    </dgm:pt>
    <dgm:pt modelId="{C07F05A1-021A-437C-9F2A-503BF4F8443B}" type="pres">
      <dgm:prSet presAssocID="{34B98777-1250-41FF-A4A9-59820211585D}" presName="sibTrans" presStyleLbl="sibTrans2D1" presStyleIdx="0" presStyleCnt="0"/>
      <dgm:spPr/>
    </dgm:pt>
    <dgm:pt modelId="{8B42E173-672D-4E94-93A5-076001C0D098}" type="pres">
      <dgm:prSet presAssocID="{EF0C2C15-5580-410E-B193-A162F4189431}" presName="compNode" presStyleCnt="0"/>
      <dgm:spPr/>
    </dgm:pt>
    <dgm:pt modelId="{6FC09E0F-5C0B-4C51-802E-60ECE7FF2F93}" type="pres">
      <dgm:prSet presAssocID="{EF0C2C15-5580-410E-B193-A162F4189431}" presName="iconBgRect" presStyleLbl="bgShp" presStyleIdx="1" presStyleCnt="5"/>
      <dgm:spPr/>
    </dgm:pt>
    <dgm:pt modelId="{9F2C03B4-8F4E-4546-BDAC-3F185C25BD06}" type="pres">
      <dgm:prSet presAssocID="{EF0C2C15-5580-410E-B193-A162F41894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3A88F7B-0D4A-476C-A492-A9CE9A2C0EA5}" type="pres">
      <dgm:prSet presAssocID="{EF0C2C15-5580-410E-B193-A162F4189431}" presName="spaceRect" presStyleCnt="0"/>
      <dgm:spPr/>
    </dgm:pt>
    <dgm:pt modelId="{4AAD82A7-185F-4556-BE71-862BC0637E6F}" type="pres">
      <dgm:prSet presAssocID="{EF0C2C15-5580-410E-B193-A162F4189431}" presName="textRect" presStyleLbl="revTx" presStyleIdx="1" presStyleCnt="5">
        <dgm:presLayoutVars>
          <dgm:chMax val="1"/>
          <dgm:chPref val="1"/>
        </dgm:presLayoutVars>
      </dgm:prSet>
      <dgm:spPr/>
    </dgm:pt>
    <dgm:pt modelId="{49E04F58-F9B5-4501-AFFF-FDC08495CA2D}" type="pres">
      <dgm:prSet presAssocID="{7DFF4412-F9D9-41B2-8B95-ECC34671C850}" presName="sibTrans" presStyleLbl="sibTrans2D1" presStyleIdx="0" presStyleCnt="0"/>
      <dgm:spPr/>
    </dgm:pt>
    <dgm:pt modelId="{B869F2FC-0709-4C8E-A06E-873E618BF02C}" type="pres">
      <dgm:prSet presAssocID="{1CCAA20C-9AB5-4054-A2B0-E308821C6C8A}" presName="compNode" presStyleCnt="0"/>
      <dgm:spPr/>
    </dgm:pt>
    <dgm:pt modelId="{4B5A00B6-8683-4E41-BB71-D1F3CA308051}" type="pres">
      <dgm:prSet presAssocID="{1CCAA20C-9AB5-4054-A2B0-E308821C6C8A}" presName="iconBgRect" presStyleLbl="bgShp" presStyleIdx="2" presStyleCnt="5"/>
      <dgm:spPr/>
    </dgm:pt>
    <dgm:pt modelId="{6B829D1E-D335-4363-8E10-3E67793583A3}" type="pres">
      <dgm:prSet presAssocID="{1CCAA20C-9AB5-4054-A2B0-E308821C6C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97F3BF6D-47B7-4B00-AC45-363F786C281D}" type="pres">
      <dgm:prSet presAssocID="{1CCAA20C-9AB5-4054-A2B0-E308821C6C8A}" presName="spaceRect" presStyleCnt="0"/>
      <dgm:spPr/>
    </dgm:pt>
    <dgm:pt modelId="{CE95F10C-096B-4CD9-8EF4-AF63E674BF3B}" type="pres">
      <dgm:prSet presAssocID="{1CCAA20C-9AB5-4054-A2B0-E308821C6C8A}" presName="textRect" presStyleLbl="revTx" presStyleIdx="2" presStyleCnt="5">
        <dgm:presLayoutVars>
          <dgm:chMax val="1"/>
          <dgm:chPref val="1"/>
        </dgm:presLayoutVars>
      </dgm:prSet>
      <dgm:spPr/>
    </dgm:pt>
    <dgm:pt modelId="{3EE7CDBC-CDD5-48AB-9501-3C5F9DD62A5B}" type="pres">
      <dgm:prSet presAssocID="{90D61BBB-AC09-4815-B273-4A8D6A9194DE}" presName="sibTrans" presStyleLbl="sibTrans2D1" presStyleIdx="0" presStyleCnt="0"/>
      <dgm:spPr/>
    </dgm:pt>
    <dgm:pt modelId="{B509B10D-BE1D-4407-9981-C226D5CAB7E8}" type="pres">
      <dgm:prSet presAssocID="{786579C0-E1CB-42AF-95FE-6BB26F33EEFC}" presName="compNode" presStyleCnt="0"/>
      <dgm:spPr/>
    </dgm:pt>
    <dgm:pt modelId="{99793DA2-AEE4-44DC-B7E5-4D352F487059}" type="pres">
      <dgm:prSet presAssocID="{786579C0-E1CB-42AF-95FE-6BB26F33EEFC}" presName="iconBgRect" presStyleLbl="bgShp" presStyleIdx="3" presStyleCnt="5"/>
      <dgm:spPr/>
    </dgm:pt>
    <dgm:pt modelId="{161E2780-3CA7-4F1D-926A-2155457600E6}" type="pres">
      <dgm:prSet presAssocID="{786579C0-E1CB-42AF-95FE-6BB26F33EE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64B4EB-ADFF-4AFD-B63B-0ADB436809E6}" type="pres">
      <dgm:prSet presAssocID="{786579C0-E1CB-42AF-95FE-6BB26F33EEFC}" presName="spaceRect" presStyleCnt="0"/>
      <dgm:spPr/>
    </dgm:pt>
    <dgm:pt modelId="{3953B2AE-D4D5-42DE-AC30-CA043315AFA5}" type="pres">
      <dgm:prSet presAssocID="{786579C0-E1CB-42AF-95FE-6BB26F33EEFC}" presName="textRect" presStyleLbl="revTx" presStyleIdx="3" presStyleCnt="5">
        <dgm:presLayoutVars>
          <dgm:chMax val="1"/>
          <dgm:chPref val="1"/>
        </dgm:presLayoutVars>
      </dgm:prSet>
      <dgm:spPr/>
    </dgm:pt>
    <dgm:pt modelId="{BF9259DE-B5AD-4498-8230-C09A2175032F}" type="pres">
      <dgm:prSet presAssocID="{BBC71816-E7C6-49A3-AA9E-5B5311CF34E1}" presName="sibTrans" presStyleLbl="sibTrans2D1" presStyleIdx="0" presStyleCnt="0"/>
      <dgm:spPr/>
    </dgm:pt>
    <dgm:pt modelId="{B34B5A9B-351E-4BF9-8CEF-708D8CABD3DE}" type="pres">
      <dgm:prSet presAssocID="{727163BC-435C-4EB9-9474-4CA94991DAF0}" presName="compNode" presStyleCnt="0"/>
      <dgm:spPr/>
    </dgm:pt>
    <dgm:pt modelId="{47165560-FDDD-4862-8F38-F030ABB86971}" type="pres">
      <dgm:prSet presAssocID="{727163BC-435C-4EB9-9474-4CA94991DAF0}" presName="iconBgRect" presStyleLbl="bgShp" presStyleIdx="4" presStyleCnt="5"/>
      <dgm:spPr/>
    </dgm:pt>
    <dgm:pt modelId="{58E37758-17EA-48B7-B7BD-49FF32FCB25C}" type="pres">
      <dgm:prSet presAssocID="{727163BC-435C-4EB9-9474-4CA94991DA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8A45D85F-E56C-487D-9E42-66FE5DA8794F}" type="pres">
      <dgm:prSet presAssocID="{727163BC-435C-4EB9-9474-4CA94991DAF0}" presName="spaceRect" presStyleCnt="0"/>
      <dgm:spPr/>
    </dgm:pt>
    <dgm:pt modelId="{1CA6388B-FEBF-4A99-8F19-3972B5209946}" type="pres">
      <dgm:prSet presAssocID="{727163BC-435C-4EB9-9474-4CA94991DA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2A9211C-3FC6-43B6-9677-2A51C970D0B6}" type="presOf" srcId="{EF0C2C15-5580-410E-B193-A162F4189431}" destId="{4AAD82A7-185F-4556-BE71-862BC0637E6F}" srcOrd="0" destOrd="0" presId="urn:microsoft.com/office/officeart/2018/2/layout/IconCircleList"/>
    <dgm:cxn modelId="{0B859128-E498-4353-8940-4B004AA9E2FF}" type="presOf" srcId="{A5EFD2E8-635D-46B2-8E62-98F6F6CB82A2}" destId="{E8235215-5BDF-46D7-89D5-8CD517EB22A2}" srcOrd="0" destOrd="0" presId="urn:microsoft.com/office/officeart/2018/2/layout/IconCircleList"/>
    <dgm:cxn modelId="{E0D75440-EE1A-4A28-AF7D-6C1CF695D6D0}" type="presOf" srcId="{77100343-ADC7-4828-A7DA-F1CD2488C163}" destId="{D0980521-7F56-40B6-80F0-C0D1F62362A1}" srcOrd="0" destOrd="0" presId="urn:microsoft.com/office/officeart/2018/2/layout/IconCircleList"/>
    <dgm:cxn modelId="{455EBC47-6070-46EE-B709-B4FB03B50AB7}" type="presOf" srcId="{786579C0-E1CB-42AF-95FE-6BB26F33EEFC}" destId="{3953B2AE-D4D5-42DE-AC30-CA043315AFA5}" srcOrd="0" destOrd="0" presId="urn:microsoft.com/office/officeart/2018/2/layout/IconCircleList"/>
    <dgm:cxn modelId="{02FE126B-49C3-4845-BEC7-871D9CB7C004}" type="presOf" srcId="{34B98777-1250-41FF-A4A9-59820211585D}" destId="{C07F05A1-021A-437C-9F2A-503BF4F8443B}" srcOrd="0" destOrd="0" presId="urn:microsoft.com/office/officeart/2018/2/layout/IconCircleList"/>
    <dgm:cxn modelId="{772A1678-FD2B-4974-9F96-882465F42AD9}" type="presOf" srcId="{7DFF4412-F9D9-41B2-8B95-ECC34671C850}" destId="{49E04F58-F9B5-4501-AFFF-FDC08495CA2D}" srcOrd="0" destOrd="0" presId="urn:microsoft.com/office/officeart/2018/2/layout/IconCircleList"/>
    <dgm:cxn modelId="{3382F38B-9374-4D6B-9602-1BF7A446EA4F}" type="presOf" srcId="{BBC71816-E7C6-49A3-AA9E-5B5311CF34E1}" destId="{BF9259DE-B5AD-4498-8230-C09A2175032F}" srcOrd="0" destOrd="0" presId="urn:microsoft.com/office/officeart/2018/2/layout/IconCircleList"/>
    <dgm:cxn modelId="{EFEA16BF-5167-459B-AC2E-E63CE4346CE1}" type="presOf" srcId="{727163BC-435C-4EB9-9474-4CA94991DAF0}" destId="{1CA6388B-FEBF-4A99-8F19-3972B5209946}" srcOrd="0" destOrd="0" presId="urn:microsoft.com/office/officeart/2018/2/layout/IconCircleList"/>
    <dgm:cxn modelId="{8CFD44C0-BA25-4998-A801-D919BDE15B47}" srcId="{77100343-ADC7-4828-A7DA-F1CD2488C163}" destId="{786579C0-E1CB-42AF-95FE-6BB26F33EEFC}" srcOrd="3" destOrd="0" parTransId="{B672F6D5-27C9-4D78-8B48-8D2ACDFA1422}" sibTransId="{BBC71816-E7C6-49A3-AA9E-5B5311CF34E1}"/>
    <dgm:cxn modelId="{27DCE4C3-D6AA-4F6F-AB39-A7A96D11C30B}" type="presOf" srcId="{90D61BBB-AC09-4815-B273-4A8D6A9194DE}" destId="{3EE7CDBC-CDD5-48AB-9501-3C5F9DD62A5B}" srcOrd="0" destOrd="0" presId="urn:microsoft.com/office/officeart/2018/2/layout/IconCircleList"/>
    <dgm:cxn modelId="{D9E35FD4-58D1-4787-A945-53CB2EF74077}" srcId="{77100343-ADC7-4828-A7DA-F1CD2488C163}" destId="{727163BC-435C-4EB9-9474-4CA94991DAF0}" srcOrd="4" destOrd="0" parTransId="{5BF88A37-8613-4A07-88FF-21A4173D6E7A}" sibTransId="{CF28F2A4-7A65-4A3C-B512-DA0EEB21203F}"/>
    <dgm:cxn modelId="{7F9E3CDB-EB62-4AC9-857D-04265C6C9799}" type="presOf" srcId="{1CCAA20C-9AB5-4054-A2B0-E308821C6C8A}" destId="{CE95F10C-096B-4CD9-8EF4-AF63E674BF3B}" srcOrd="0" destOrd="0" presId="urn:microsoft.com/office/officeart/2018/2/layout/IconCircleList"/>
    <dgm:cxn modelId="{FC4D7DE3-523E-4798-8963-F91A6C1F21CD}" srcId="{77100343-ADC7-4828-A7DA-F1CD2488C163}" destId="{A5EFD2E8-635D-46B2-8E62-98F6F6CB82A2}" srcOrd="0" destOrd="0" parTransId="{EE3BBF0B-7D46-4210-958C-6FE26E820AF8}" sibTransId="{34B98777-1250-41FF-A4A9-59820211585D}"/>
    <dgm:cxn modelId="{FF8BEEE9-1116-4914-8DAE-D08BF98D9CC8}" srcId="{77100343-ADC7-4828-A7DA-F1CD2488C163}" destId="{EF0C2C15-5580-410E-B193-A162F4189431}" srcOrd="1" destOrd="0" parTransId="{FCAA8B20-ECEB-462D-A371-3DAE95825710}" sibTransId="{7DFF4412-F9D9-41B2-8B95-ECC34671C850}"/>
    <dgm:cxn modelId="{4D2D58F5-9BE4-47E2-B845-2A4BEB663F64}" srcId="{77100343-ADC7-4828-A7DA-F1CD2488C163}" destId="{1CCAA20C-9AB5-4054-A2B0-E308821C6C8A}" srcOrd="2" destOrd="0" parTransId="{8A66183F-7E0C-403A-B56C-FEE0260AB8F0}" sibTransId="{90D61BBB-AC09-4815-B273-4A8D6A9194DE}"/>
    <dgm:cxn modelId="{165C162F-EF37-4878-80DF-5EE369C4254C}" type="presParOf" srcId="{D0980521-7F56-40B6-80F0-C0D1F62362A1}" destId="{7B6EDF8A-50B2-4AE0-8E0A-24887D86870D}" srcOrd="0" destOrd="0" presId="urn:microsoft.com/office/officeart/2018/2/layout/IconCircleList"/>
    <dgm:cxn modelId="{CBC27816-9D4C-44D4-960F-588358BA2470}" type="presParOf" srcId="{7B6EDF8A-50B2-4AE0-8E0A-24887D86870D}" destId="{3B66CF5A-54D5-4BA7-BC13-B9188C182F78}" srcOrd="0" destOrd="0" presId="urn:microsoft.com/office/officeart/2018/2/layout/IconCircleList"/>
    <dgm:cxn modelId="{94F30184-6957-4598-B997-2B7ADCEB73AB}" type="presParOf" srcId="{3B66CF5A-54D5-4BA7-BC13-B9188C182F78}" destId="{06BB16B5-F3F0-4499-86DC-F9CEAB1FD825}" srcOrd="0" destOrd="0" presId="urn:microsoft.com/office/officeart/2018/2/layout/IconCircleList"/>
    <dgm:cxn modelId="{D5E1513C-468A-4594-8A7A-4EAFF6A4CA3E}" type="presParOf" srcId="{3B66CF5A-54D5-4BA7-BC13-B9188C182F78}" destId="{7816C513-FA25-4F47-AD1C-EB9416A36575}" srcOrd="1" destOrd="0" presId="urn:microsoft.com/office/officeart/2018/2/layout/IconCircleList"/>
    <dgm:cxn modelId="{785D2951-6FE0-4549-9EC7-023246C20176}" type="presParOf" srcId="{3B66CF5A-54D5-4BA7-BC13-B9188C182F78}" destId="{3E136E89-237E-4814-BF20-5F0598CDEC55}" srcOrd="2" destOrd="0" presId="urn:microsoft.com/office/officeart/2018/2/layout/IconCircleList"/>
    <dgm:cxn modelId="{C08D9405-E91F-4F1B-BCBB-09CEEBF472A0}" type="presParOf" srcId="{3B66CF5A-54D5-4BA7-BC13-B9188C182F78}" destId="{E8235215-5BDF-46D7-89D5-8CD517EB22A2}" srcOrd="3" destOrd="0" presId="urn:microsoft.com/office/officeart/2018/2/layout/IconCircleList"/>
    <dgm:cxn modelId="{C9E24BC7-72DA-4EA4-91B7-4E68D3002DE7}" type="presParOf" srcId="{7B6EDF8A-50B2-4AE0-8E0A-24887D86870D}" destId="{C07F05A1-021A-437C-9F2A-503BF4F8443B}" srcOrd="1" destOrd="0" presId="urn:microsoft.com/office/officeart/2018/2/layout/IconCircleList"/>
    <dgm:cxn modelId="{ED90712B-0EE1-4EA9-9396-DB225B63708E}" type="presParOf" srcId="{7B6EDF8A-50B2-4AE0-8E0A-24887D86870D}" destId="{8B42E173-672D-4E94-93A5-076001C0D098}" srcOrd="2" destOrd="0" presId="urn:microsoft.com/office/officeart/2018/2/layout/IconCircleList"/>
    <dgm:cxn modelId="{D7D81302-5FE9-4E9B-A893-660AFA2BFB8F}" type="presParOf" srcId="{8B42E173-672D-4E94-93A5-076001C0D098}" destId="{6FC09E0F-5C0B-4C51-802E-60ECE7FF2F93}" srcOrd="0" destOrd="0" presId="urn:microsoft.com/office/officeart/2018/2/layout/IconCircleList"/>
    <dgm:cxn modelId="{12267C0F-FE27-42C0-84B1-40B0227C528A}" type="presParOf" srcId="{8B42E173-672D-4E94-93A5-076001C0D098}" destId="{9F2C03B4-8F4E-4546-BDAC-3F185C25BD06}" srcOrd="1" destOrd="0" presId="urn:microsoft.com/office/officeart/2018/2/layout/IconCircleList"/>
    <dgm:cxn modelId="{97607D7F-FB2A-4B8B-9C24-2719D2166ED6}" type="presParOf" srcId="{8B42E173-672D-4E94-93A5-076001C0D098}" destId="{23A88F7B-0D4A-476C-A492-A9CE9A2C0EA5}" srcOrd="2" destOrd="0" presId="urn:microsoft.com/office/officeart/2018/2/layout/IconCircleList"/>
    <dgm:cxn modelId="{5FBF5774-366C-403E-9070-BE43ADA1624F}" type="presParOf" srcId="{8B42E173-672D-4E94-93A5-076001C0D098}" destId="{4AAD82A7-185F-4556-BE71-862BC0637E6F}" srcOrd="3" destOrd="0" presId="urn:microsoft.com/office/officeart/2018/2/layout/IconCircleList"/>
    <dgm:cxn modelId="{16763CD2-D793-4EE4-9BA1-5DB79FAA6882}" type="presParOf" srcId="{7B6EDF8A-50B2-4AE0-8E0A-24887D86870D}" destId="{49E04F58-F9B5-4501-AFFF-FDC08495CA2D}" srcOrd="3" destOrd="0" presId="urn:microsoft.com/office/officeart/2018/2/layout/IconCircleList"/>
    <dgm:cxn modelId="{97EA64C3-C25B-4FB1-BBFD-C6148BAFEDB0}" type="presParOf" srcId="{7B6EDF8A-50B2-4AE0-8E0A-24887D86870D}" destId="{B869F2FC-0709-4C8E-A06E-873E618BF02C}" srcOrd="4" destOrd="0" presId="urn:microsoft.com/office/officeart/2018/2/layout/IconCircleList"/>
    <dgm:cxn modelId="{343B64CD-E272-451F-A6D3-B2A80AAE2772}" type="presParOf" srcId="{B869F2FC-0709-4C8E-A06E-873E618BF02C}" destId="{4B5A00B6-8683-4E41-BB71-D1F3CA308051}" srcOrd="0" destOrd="0" presId="urn:microsoft.com/office/officeart/2018/2/layout/IconCircleList"/>
    <dgm:cxn modelId="{EA1C07A9-1070-4461-9B06-0E4802AD8CFE}" type="presParOf" srcId="{B869F2FC-0709-4C8E-A06E-873E618BF02C}" destId="{6B829D1E-D335-4363-8E10-3E67793583A3}" srcOrd="1" destOrd="0" presId="urn:microsoft.com/office/officeart/2018/2/layout/IconCircleList"/>
    <dgm:cxn modelId="{AF5666F5-8495-464C-8743-CF0699E7B7BA}" type="presParOf" srcId="{B869F2FC-0709-4C8E-A06E-873E618BF02C}" destId="{97F3BF6D-47B7-4B00-AC45-363F786C281D}" srcOrd="2" destOrd="0" presId="urn:microsoft.com/office/officeart/2018/2/layout/IconCircleList"/>
    <dgm:cxn modelId="{9586BFD3-DEDB-47B0-A9C5-1E8CBEBFE0D1}" type="presParOf" srcId="{B869F2FC-0709-4C8E-A06E-873E618BF02C}" destId="{CE95F10C-096B-4CD9-8EF4-AF63E674BF3B}" srcOrd="3" destOrd="0" presId="urn:microsoft.com/office/officeart/2018/2/layout/IconCircleList"/>
    <dgm:cxn modelId="{35F434D8-3E60-4136-BA76-8353BF9097D0}" type="presParOf" srcId="{7B6EDF8A-50B2-4AE0-8E0A-24887D86870D}" destId="{3EE7CDBC-CDD5-48AB-9501-3C5F9DD62A5B}" srcOrd="5" destOrd="0" presId="urn:microsoft.com/office/officeart/2018/2/layout/IconCircleList"/>
    <dgm:cxn modelId="{9A529C00-B5BF-479E-A961-97DABDB06806}" type="presParOf" srcId="{7B6EDF8A-50B2-4AE0-8E0A-24887D86870D}" destId="{B509B10D-BE1D-4407-9981-C226D5CAB7E8}" srcOrd="6" destOrd="0" presId="urn:microsoft.com/office/officeart/2018/2/layout/IconCircleList"/>
    <dgm:cxn modelId="{11D3C7DA-6A3D-4BA9-BB33-A68AA7FB2DE8}" type="presParOf" srcId="{B509B10D-BE1D-4407-9981-C226D5CAB7E8}" destId="{99793DA2-AEE4-44DC-B7E5-4D352F487059}" srcOrd="0" destOrd="0" presId="urn:microsoft.com/office/officeart/2018/2/layout/IconCircleList"/>
    <dgm:cxn modelId="{059404D8-2FA7-4746-9341-6759CBA18EA5}" type="presParOf" srcId="{B509B10D-BE1D-4407-9981-C226D5CAB7E8}" destId="{161E2780-3CA7-4F1D-926A-2155457600E6}" srcOrd="1" destOrd="0" presId="urn:microsoft.com/office/officeart/2018/2/layout/IconCircleList"/>
    <dgm:cxn modelId="{6F05ED4E-7E60-4410-8E37-A26374EDABA9}" type="presParOf" srcId="{B509B10D-BE1D-4407-9981-C226D5CAB7E8}" destId="{6C64B4EB-ADFF-4AFD-B63B-0ADB436809E6}" srcOrd="2" destOrd="0" presId="urn:microsoft.com/office/officeart/2018/2/layout/IconCircleList"/>
    <dgm:cxn modelId="{4E237D54-4A6E-4C81-B7C7-5DCF3D154FD0}" type="presParOf" srcId="{B509B10D-BE1D-4407-9981-C226D5CAB7E8}" destId="{3953B2AE-D4D5-42DE-AC30-CA043315AFA5}" srcOrd="3" destOrd="0" presId="urn:microsoft.com/office/officeart/2018/2/layout/IconCircleList"/>
    <dgm:cxn modelId="{CBC3342B-8FA0-48EF-BC9E-1B73248739B7}" type="presParOf" srcId="{7B6EDF8A-50B2-4AE0-8E0A-24887D86870D}" destId="{BF9259DE-B5AD-4498-8230-C09A2175032F}" srcOrd="7" destOrd="0" presId="urn:microsoft.com/office/officeart/2018/2/layout/IconCircleList"/>
    <dgm:cxn modelId="{EBDC4A01-20A7-41D4-9056-51A52F32FE3E}" type="presParOf" srcId="{7B6EDF8A-50B2-4AE0-8E0A-24887D86870D}" destId="{B34B5A9B-351E-4BF9-8CEF-708D8CABD3DE}" srcOrd="8" destOrd="0" presId="urn:microsoft.com/office/officeart/2018/2/layout/IconCircleList"/>
    <dgm:cxn modelId="{BA9BA218-839A-4F82-B8F9-BE77B1A8FAA5}" type="presParOf" srcId="{B34B5A9B-351E-4BF9-8CEF-708D8CABD3DE}" destId="{47165560-FDDD-4862-8F38-F030ABB86971}" srcOrd="0" destOrd="0" presId="urn:microsoft.com/office/officeart/2018/2/layout/IconCircleList"/>
    <dgm:cxn modelId="{756E5030-23E6-4AEA-9EF7-4512D06C2741}" type="presParOf" srcId="{B34B5A9B-351E-4BF9-8CEF-708D8CABD3DE}" destId="{58E37758-17EA-48B7-B7BD-49FF32FCB25C}" srcOrd="1" destOrd="0" presId="urn:microsoft.com/office/officeart/2018/2/layout/IconCircleList"/>
    <dgm:cxn modelId="{1BAC5B78-9723-43E5-B80B-B99A889A7A53}" type="presParOf" srcId="{B34B5A9B-351E-4BF9-8CEF-708D8CABD3DE}" destId="{8A45D85F-E56C-487D-9E42-66FE5DA8794F}" srcOrd="2" destOrd="0" presId="urn:microsoft.com/office/officeart/2018/2/layout/IconCircleList"/>
    <dgm:cxn modelId="{5311A59E-9083-409D-98AD-2251A56DB4CD}" type="presParOf" srcId="{B34B5A9B-351E-4BF9-8CEF-708D8CABD3DE}" destId="{1CA6388B-FEBF-4A99-8F19-3972B52099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7B3D7-BA0F-4E3A-AE06-9C94E7EC0AF9}">
      <dsp:nvSpPr>
        <dsp:cNvPr id="0" name=""/>
        <dsp:cNvSpPr/>
      </dsp:nvSpPr>
      <dsp:spPr>
        <a:xfrm>
          <a:off x="6148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D793A-3329-40D7-B251-A84EEB6B98D3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2DFEC-D6F1-48C5-805A-01D045C36FDC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Research to identify specifics </a:t>
          </a:r>
        </a:p>
      </dsp:txBody>
      <dsp:txXfrm>
        <a:off x="600" y="2555408"/>
        <a:ext cx="3150000" cy="720000"/>
      </dsp:txXfrm>
    </dsp:sp>
    <dsp:sp modelId="{73DFB682-BD0E-4FB7-97F2-CB85BD334737}">
      <dsp:nvSpPr>
        <dsp:cNvPr id="0" name=""/>
        <dsp:cNvSpPr/>
      </dsp:nvSpPr>
      <dsp:spPr>
        <a:xfrm>
          <a:off x="431610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9640B-4BD6-4C5B-A836-1C2B2A78B6B6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E2DFE-DA2B-4067-9F7B-7448A3FB41D9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Research to discover what is known </a:t>
          </a:r>
        </a:p>
      </dsp:txBody>
      <dsp:txXfrm>
        <a:off x="3701850" y="2555408"/>
        <a:ext cx="3150000" cy="720000"/>
      </dsp:txXfrm>
    </dsp:sp>
    <dsp:sp modelId="{F8770D8D-F880-43A0-9B09-AEEAE0C4F881}">
      <dsp:nvSpPr>
        <dsp:cNvPr id="0" name=""/>
        <dsp:cNvSpPr/>
      </dsp:nvSpPr>
      <dsp:spPr>
        <a:xfrm>
          <a:off x="80173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C4279-4A3A-48F0-8558-75D42AC1F73F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6DC19-9BA4-4A4B-BD9C-71F6D62EE635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Research to support a position </a:t>
          </a:r>
        </a:p>
      </dsp:txBody>
      <dsp:txXfrm>
        <a:off x="7403100" y="2555408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B16B5-F3F0-4499-86DC-F9CEAB1FD825}">
      <dsp:nvSpPr>
        <dsp:cNvPr id="0" name=""/>
        <dsp:cNvSpPr/>
      </dsp:nvSpPr>
      <dsp:spPr>
        <a:xfrm>
          <a:off x="94232" y="610541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6C513-FA25-4F47-AD1C-EB9416A36575}">
      <dsp:nvSpPr>
        <dsp:cNvPr id="0" name=""/>
        <dsp:cNvSpPr/>
      </dsp:nvSpPr>
      <dsp:spPr>
        <a:xfrm>
          <a:off x="282940" y="799250"/>
          <a:ext cx="521193" cy="5211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35215-5BDF-46D7-89D5-8CD517EB22A2}">
      <dsp:nvSpPr>
        <dsp:cNvPr id="0" name=""/>
        <dsp:cNvSpPr/>
      </dsp:nvSpPr>
      <dsp:spPr>
        <a:xfrm>
          <a:off x="1185401" y="610541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Fairness </a:t>
          </a:r>
        </a:p>
      </dsp:txBody>
      <dsp:txXfrm>
        <a:off x="1185401" y="610541"/>
        <a:ext cx="2118152" cy="898610"/>
      </dsp:txXfrm>
    </dsp:sp>
    <dsp:sp modelId="{6FC09E0F-5C0B-4C51-802E-60ECE7FF2F93}">
      <dsp:nvSpPr>
        <dsp:cNvPr id="0" name=""/>
        <dsp:cNvSpPr/>
      </dsp:nvSpPr>
      <dsp:spPr>
        <a:xfrm>
          <a:off x="3672626" y="610541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C03B4-8F4E-4546-BDAC-3F185C25BD06}">
      <dsp:nvSpPr>
        <dsp:cNvPr id="0" name=""/>
        <dsp:cNvSpPr/>
      </dsp:nvSpPr>
      <dsp:spPr>
        <a:xfrm>
          <a:off x="3861334" y="799250"/>
          <a:ext cx="521193" cy="5211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D82A7-185F-4556-BE71-862BC0637E6F}">
      <dsp:nvSpPr>
        <dsp:cNvPr id="0" name=""/>
        <dsp:cNvSpPr/>
      </dsp:nvSpPr>
      <dsp:spPr>
        <a:xfrm>
          <a:off x="4763795" y="610541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Accuracy</a:t>
          </a:r>
        </a:p>
      </dsp:txBody>
      <dsp:txXfrm>
        <a:off x="4763795" y="610541"/>
        <a:ext cx="2118152" cy="898610"/>
      </dsp:txXfrm>
    </dsp:sp>
    <dsp:sp modelId="{4B5A00B6-8683-4E41-BB71-D1F3CA308051}">
      <dsp:nvSpPr>
        <dsp:cNvPr id="0" name=""/>
        <dsp:cNvSpPr/>
      </dsp:nvSpPr>
      <dsp:spPr>
        <a:xfrm>
          <a:off x="7251019" y="610541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29D1E-D335-4363-8E10-3E67793583A3}">
      <dsp:nvSpPr>
        <dsp:cNvPr id="0" name=""/>
        <dsp:cNvSpPr/>
      </dsp:nvSpPr>
      <dsp:spPr>
        <a:xfrm>
          <a:off x="7439727" y="799250"/>
          <a:ext cx="521193" cy="5211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5F10C-096B-4CD9-8EF4-AF63E674BF3B}">
      <dsp:nvSpPr>
        <dsp:cNvPr id="0" name=""/>
        <dsp:cNvSpPr/>
      </dsp:nvSpPr>
      <dsp:spPr>
        <a:xfrm>
          <a:off x="8342189" y="610541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Currency</a:t>
          </a:r>
        </a:p>
      </dsp:txBody>
      <dsp:txXfrm>
        <a:off x="8342189" y="610541"/>
        <a:ext cx="2118152" cy="898610"/>
      </dsp:txXfrm>
    </dsp:sp>
    <dsp:sp modelId="{99793DA2-AEE4-44DC-B7E5-4D352F487059}">
      <dsp:nvSpPr>
        <dsp:cNvPr id="0" name=""/>
        <dsp:cNvSpPr/>
      </dsp:nvSpPr>
      <dsp:spPr>
        <a:xfrm>
          <a:off x="94232" y="2127358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E2780-3CA7-4F1D-926A-2155457600E6}">
      <dsp:nvSpPr>
        <dsp:cNvPr id="0" name=""/>
        <dsp:cNvSpPr/>
      </dsp:nvSpPr>
      <dsp:spPr>
        <a:xfrm>
          <a:off x="282940" y="2316067"/>
          <a:ext cx="521193" cy="5211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3B2AE-D4D5-42DE-AC30-CA043315AFA5}">
      <dsp:nvSpPr>
        <dsp:cNvPr id="0" name=""/>
        <dsp:cNvSpPr/>
      </dsp:nvSpPr>
      <dsp:spPr>
        <a:xfrm>
          <a:off x="1185401" y="2127358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Qualifications </a:t>
          </a:r>
        </a:p>
      </dsp:txBody>
      <dsp:txXfrm>
        <a:off x="1185401" y="2127358"/>
        <a:ext cx="2118152" cy="898610"/>
      </dsp:txXfrm>
    </dsp:sp>
    <dsp:sp modelId="{47165560-FDDD-4862-8F38-F030ABB86971}">
      <dsp:nvSpPr>
        <dsp:cNvPr id="0" name=""/>
        <dsp:cNvSpPr/>
      </dsp:nvSpPr>
      <dsp:spPr>
        <a:xfrm>
          <a:off x="3672626" y="2127358"/>
          <a:ext cx="898610" cy="89861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37758-17EA-48B7-B7BD-49FF32FCB25C}">
      <dsp:nvSpPr>
        <dsp:cNvPr id="0" name=""/>
        <dsp:cNvSpPr/>
      </dsp:nvSpPr>
      <dsp:spPr>
        <a:xfrm>
          <a:off x="3861334" y="2316067"/>
          <a:ext cx="521193" cy="5211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6388B-FEBF-4A99-8F19-3972B5209946}">
      <dsp:nvSpPr>
        <dsp:cNvPr id="0" name=""/>
        <dsp:cNvSpPr/>
      </dsp:nvSpPr>
      <dsp:spPr>
        <a:xfrm>
          <a:off x="4763795" y="2127358"/>
          <a:ext cx="2118152" cy="898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Sufficiency </a:t>
          </a:r>
        </a:p>
      </dsp:txBody>
      <dsp:txXfrm>
        <a:off x="4763795" y="2127358"/>
        <a:ext cx="2118152" cy="898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E104-DCE5-324E-B518-2537C87EFFB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57417-9580-B043-A08E-F64A8EAA4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Fairness- is there a bias</a:t>
            </a:r>
          </a:p>
          <a:p>
            <a:r>
              <a:rPr lang="en-US" dirty="0"/>
              <a:t>Accuracy- real or fake news</a:t>
            </a:r>
          </a:p>
          <a:p>
            <a:r>
              <a:rPr lang="en-US" dirty="0"/>
              <a:t>Currency—is it current or old</a:t>
            </a:r>
          </a:p>
          <a:p>
            <a:r>
              <a:rPr lang="en-US" dirty="0"/>
              <a:t>Qualifications- md </a:t>
            </a:r>
            <a:r>
              <a:rPr lang="en-US" dirty="0" err="1"/>
              <a:t>phd</a:t>
            </a:r>
            <a:r>
              <a:rPr lang="en-US" dirty="0"/>
              <a:t> or none at all Andrew </a:t>
            </a:r>
            <a:r>
              <a:rPr lang="en-US" dirty="0" err="1"/>
              <a:t>tates</a:t>
            </a:r>
            <a:r>
              <a:rPr lang="en-US" dirty="0"/>
              <a:t> hustlers university</a:t>
            </a:r>
          </a:p>
          <a:p>
            <a:r>
              <a:rPr lang="en-US" dirty="0"/>
              <a:t>Sufficiency- is it enough to make and defend that claim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7417-9580-B043-A08E-F64A8EAA4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Ex. 9-11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57417-9580-B043-A08E-F64A8EAA4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0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12/15/23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w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w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50F5-7175-0AD7-C9C2-CF8AA7355F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 5: Research </a:t>
            </a:r>
            <a:r>
              <a:rPr lang="en-US" dirty="0"/>
              <a:t>Your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298AF-B357-50BE-AF5A-61B914611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</a:t>
            </a:r>
          </a:p>
        </p:txBody>
      </p:sp>
    </p:spTree>
    <p:extLst>
      <p:ext uri="{BB962C8B-B14F-4D97-AF65-F5344CB8AC3E}">
        <p14:creationId xmlns:p14="http://schemas.microsoft.com/office/powerpoint/2010/main" val="62846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1237-770C-318F-DA75-4709412D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to avoid plagiarism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A2E8-2ABC-DAE5-F6BE-37C0A341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Acknowledge where information came from</a:t>
            </a:r>
          </a:p>
          <a:p>
            <a:r>
              <a:rPr lang="en-US" sz="2000" dirty="0"/>
              <a:t>Recognize someone else said it and give them credit</a:t>
            </a:r>
          </a:p>
          <a:p>
            <a:r>
              <a:rPr lang="en-US" sz="2000" dirty="0"/>
              <a:t>Do not use work you have already used in past classes </a:t>
            </a:r>
          </a:p>
          <a:p>
            <a:r>
              <a:rPr lang="en-US" sz="2000" dirty="0"/>
              <a:t>Always best to ask your instructor if you are unsure.</a:t>
            </a:r>
          </a:p>
        </p:txBody>
      </p:sp>
    </p:spTree>
    <p:extLst>
      <p:ext uri="{BB962C8B-B14F-4D97-AF65-F5344CB8AC3E}">
        <p14:creationId xmlns:p14="http://schemas.microsoft.com/office/powerpoint/2010/main" val="243464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58BD-D5FE-B2FD-7BED-2EAB6182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A434-ED00-5B31-299D-33FD62E7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/>
          <a:lstStyle/>
          <a:p>
            <a:r>
              <a:rPr lang="en-US" sz="2800" dirty="0">
                <a:latin typeface="Times" pitchFamily="2" charset="0"/>
              </a:rPr>
              <a:t>Author, A. &amp; Author B. (Year). </a:t>
            </a:r>
            <a:r>
              <a:rPr lang="en-US" sz="2800" i="1" dirty="0">
                <a:latin typeface="Times" pitchFamily="2" charset="0"/>
              </a:rPr>
              <a:t>Title of Book</a:t>
            </a:r>
            <a:r>
              <a:rPr lang="en-US" sz="2800" dirty="0">
                <a:latin typeface="Times" pitchFamily="2" charset="0"/>
              </a:rPr>
              <a:t>. Publisher Name. DOI or URL</a:t>
            </a:r>
          </a:p>
          <a:p>
            <a:pPr lvl="1"/>
            <a:r>
              <a:rPr lang="en-US" sz="2400" dirty="0">
                <a:latin typeface="Times" pitchFamily="2" charset="0"/>
              </a:rPr>
              <a:t>Ex. Straight, B. &amp; </a:t>
            </a:r>
            <a:r>
              <a:rPr lang="en-US" sz="2400" dirty="0" err="1">
                <a:latin typeface="Times" pitchFamily="2" charset="0"/>
              </a:rPr>
              <a:t>Hagle</a:t>
            </a:r>
            <a:r>
              <a:rPr lang="en-US" sz="2400" dirty="0">
                <a:latin typeface="Times" pitchFamily="2" charset="0"/>
              </a:rPr>
              <a:t>, S. (2023). </a:t>
            </a:r>
            <a:r>
              <a:rPr lang="en-US" sz="2400" i="1" dirty="0">
                <a:latin typeface="Times" pitchFamily="2" charset="0"/>
              </a:rPr>
              <a:t>Video games and aggressive behaviors</a:t>
            </a:r>
            <a:r>
              <a:rPr lang="en-US" sz="2400" dirty="0">
                <a:latin typeface="Times" pitchFamily="2" charset="0"/>
              </a:rPr>
              <a:t>. McGraw Hill. </a:t>
            </a:r>
            <a:r>
              <a:rPr lang="en-US" sz="2400" dirty="0">
                <a:latin typeface="Times" pitchFamily="2" charset="0"/>
                <a:hlinkClick r:id="rId2"/>
              </a:rPr>
              <a:t>www.wow.com</a:t>
            </a:r>
            <a:endParaRPr lang="en-US" sz="2400" dirty="0">
              <a:latin typeface="Times" pitchFamily="2" charset="0"/>
            </a:endParaRPr>
          </a:p>
          <a:p>
            <a:r>
              <a:rPr lang="en-US" sz="2800" dirty="0">
                <a:latin typeface="Times" pitchFamily="2" charset="0"/>
              </a:rPr>
              <a:t>Editor, E. (Ed.). (Year). </a:t>
            </a:r>
            <a:r>
              <a:rPr lang="en-US" sz="2800" i="1" dirty="0">
                <a:latin typeface="Times" pitchFamily="2" charset="0"/>
              </a:rPr>
              <a:t>Title of Book </a:t>
            </a:r>
            <a:r>
              <a:rPr lang="en-US" sz="2800" dirty="0">
                <a:latin typeface="Times" pitchFamily="2" charset="0"/>
              </a:rPr>
              <a:t>(E. Editor, Ed.). Publisher Name. DOI or URL</a:t>
            </a:r>
          </a:p>
          <a:p>
            <a:pPr lvl="1"/>
            <a:r>
              <a:rPr lang="en-US" sz="2400" dirty="0">
                <a:latin typeface="Times" pitchFamily="2" charset="0"/>
              </a:rPr>
              <a:t>Ex. Straight</a:t>
            </a:r>
            <a:r>
              <a:rPr lang="en-US" sz="2400">
                <a:latin typeface="Times" pitchFamily="2" charset="0"/>
              </a:rPr>
              <a:t>, B. </a:t>
            </a:r>
            <a:r>
              <a:rPr lang="en-US" sz="2400" dirty="0">
                <a:latin typeface="Times" pitchFamily="2" charset="0"/>
              </a:rPr>
              <a:t>(ED.). (2023). </a:t>
            </a:r>
            <a:r>
              <a:rPr lang="en-US" sz="2400" i="1" dirty="0">
                <a:latin typeface="Times" pitchFamily="2" charset="0"/>
              </a:rPr>
              <a:t>Video games and aggressive behaviors</a:t>
            </a:r>
            <a:r>
              <a:rPr lang="en-US" sz="2400" dirty="0">
                <a:latin typeface="Times" pitchFamily="2" charset="0"/>
              </a:rPr>
              <a:t>. McGraw Hill. https://</a:t>
            </a:r>
            <a:r>
              <a:rPr lang="en-US" sz="2400" dirty="0" err="1">
                <a:latin typeface="Times" pitchFamily="2" charset="0"/>
              </a:rPr>
              <a:t>doi.org</a:t>
            </a:r>
            <a:r>
              <a:rPr lang="en-US" sz="2400" dirty="0">
                <a:latin typeface="Times" pitchFamily="2" charset="0"/>
              </a:rPr>
              <a:t>/10.1037/13456</a:t>
            </a:r>
          </a:p>
          <a:p>
            <a:pPr lvl="1"/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9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9C68-DEEE-8339-9183-3263A6C3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69D1-E068-E3AB-1E0D-B8C3C7211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7148"/>
          </a:xfrm>
        </p:spPr>
        <p:txBody>
          <a:bodyPr>
            <a:normAutofit/>
          </a:bodyPr>
          <a:lstStyle/>
          <a:p>
            <a:r>
              <a:rPr lang="en-US" sz="2800" i="1" dirty="0"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Applied Psychology</a:t>
            </a:r>
            <a:r>
              <a:rPr lang="en-US" sz="2800" dirty="0">
                <a:effectLst/>
                <a:latin typeface="Times" pitchFamily="2" charset="0"/>
              </a:rPr>
              <a:t>,</a:t>
            </a:r>
            <a:r>
              <a:rPr lang="en-US" sz="2800" i="1" dirty="0"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Aggressive Behavior</a:t>
            </a:r>
            <a:r>
              <a:rPr lang="en-US" sz="2800" i="1" dirty="0"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ffectLst/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Research</a:t>
            </a:r>
            <a:r>
              <a:rPr lang="en-US" sz="2800" i="1" dirty="0">
                <a:latin typeface="Times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</a:p>
          <a:p>
            <a:r>
              <a:rPr lang="en-US" sz="2800" dirty="0">
                <a:latin typeface="Times" pitchFamily="2" charset="0"/>
              </a:rPr>
              <a:t>Author, A. &amp; Author B. (Year). Title of the article. </a:t>
            </a:r>
            <a:r>
              <a:rPr lang="en-US" sz="2800" i="1" dirty="0">
                <a:latin typeface="Times" pitchFamily="2" charset="0"/>
              </a:rPr>
              <a:t>Title of Journal, Volume</a:t>
            </a:r>
            <a:r>
              <a:rPr lang="en-US" sz="2800" dirty="0">
                <a:latin typeface="Times" pitchFamily="2" charset="0"/>
              </a:rPr>
              <a:t>(Issue #), page numbers. DOI</a:t>
            </a:r>
          </a:p>
          <a:p>
            <a:pPr lvl="1"/>
            <a:r>
              <a:rPr lang="en-US" sz="2400" dirty="0">
                <a:latin typeface="Times" pitchFamily="2" charset="0"/>
              </a:rPr>
              <a:t>Ex. Straight, B. &amp; </a:t>
            </a:r>
            <a:r>
              <a:rPr lang="en-US" sz="2400" dirty="0" err="1">
                <a:latin typeface="Times" pitchFamily="2" charset="0"/>
              </a:rPr>
              <a:t>Hagle</a:t>
            </a:r>
            <a:r>
              <a:rPr lang="en-US" sz="2400" dirty="0">
                <a:latin typeface="Times" pitchFamily="2" charset="0"/>
              </a:rPr>
              <a:t>, S. (2023). Video games and aggressive behaviors. </a:t>
            </a:r>
            <a:r>
              <a:rPr lang="en-US" sz="2400" i="1" dirty="0">
                <a:latin typeface="Times" pitchFamily="2" charset="0"/>
              </a:rPr>
              <a:t>Communication Research, 21</a:t>
            </a:r>
            <a:r>
              <a:rPr lang="en-US" sz="2400" dirty="0">
                <a:latin typeface="Times" pitchFamily="2" charset="0"/>
              </a:rPr>
              <a:t>(2), 1-21. https://</a:t>
            </a:r>
            <a:r>
              <a:rPr lang="en-US" sz="2400" dirty="0" err="1">
                <a:latin typeface="Times" pitchFamily="2" charset="0"/>
              </a:rPr>
              <a:t>doi.org</a:t>
            </a:r>
            <a:r>
              <a:rPr lang="en-US" sz="2400" dirty="0">
                <a:latin typeface="Times" pitchFamily="2" charset="0"/>
              </a:rPr>
              <a:t>/10.121213121/rev02192</a:t>
            </a:r>
          </a:p>
          <a:p>
            <a:pPr lvl="1"/>
            <a:r>
              <a:rPr lang="en-US" sz="2400" dirty="0">
                <a:latin typeface="Times" pitchFamily="2" charset="0"/>
              </a:rPr>
              <a:t>One author Ex. Straight, B. (2023). Video games and aggressive behaviors. </a:t>
            </a:r>
            <a:r>
              <a:rPr lang="en-US" sz="2400" i="1" dirty="0">
                <a:latin typeface="Times" pitchFamily="2" charset="0"/>
              </a:rPr>
              <a:t>Communication Research, 21</a:t>
            </a:r>
            <a:r>
              <a:rPr lang="en-US" sz="2400" dirty="0">
                <a:latin typeface="Times" pitchFamily="2" charset="0"/>
              </a:rPr>
              <a:t>(2), 1-21. https://</a:t>
            </a:r>
            <a:r>
              <a:rPr lang="en-US" sz="2400" dirty="0" err="1">
                <a:latin typeface="Times" pitchFamily="2" charset="0"/>
              </a:rPr>
              <a:t>doi.org</a:t>
            </a:r>
            <a:r>
              <a:rPr lang="en-US" sz="2400" dirty="0">
                <a:latin typeface="Times" pitchFamily="2" charset="0"/>
              </a:rPr>
              <a:t>/10.121213121/rev02192</a:t>
            </a:r>
            <a:endParaRPr lang="en-US" sz="1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71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D496-E120-7527-69F8-1E506D36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1143-78A5-BC79-5745-A0151534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" pitchFamily="2" charset="0"/>
              </a:rPr>
              <a:t>News, magazines, blogs, </a:t>
            </a:r>
            <a:r>
              <a:rPr lang="en-US" sz="2800" dirty="0" err="1">
                <a:latin typeface="Times" pitchFamily="2" charset="0"/>
              </a:rPr>
              <a:t>buzzfeed</a:t>
            </a:r>
            <a:r>
              <a:rPr lang="en-US" sz="2800" dirty="0">
                <a:latin typeface="Times" pitchFamily="2" charset="0"/>
              </a:rPr>
              <a:t>, etc. </a:t>
            </a:r>
          </a:p>
          <a:p>
            <a:r>
              <a:rPr lang="en-US" sz="2800" dirty="0">
                <a:latin typeface="Times" pitchFamily="2" charset="0"/>
              </a:rPr>
              <a:t>Author, A. &amp; Author B. (Year). Title of the article. </a:t>
            </a:r>
            <a:r>
              <a:rPr lang="en-US" sz="2800" i="1" dirty="0">
                <a:latin typeface="Times" pitchFamily="2" charset="0"/>
              </a:rPr>
              <a:t>Title of periodical</a:t>
            </a:r>
            <a:r>
              <a:rPr lang="en-US" sz="2800" dirty="0">
                <a:latin typeface="Times" pitchFamily="2" charset="0"/>
              </a:rPr>
              <a:t>. URL </a:t>
            </a:r>
          </a:p>
          <a:p>
            <a:pPr lvl="1"/>
            <a:r>
              <a:rPr lang="en-US" sz="2400" dirty="0">
                <a:latin typeface="Times" pitchFamily="2" charset="0"/>
              </a:rPr>
              <a:t>Ex. Straight, B. &amp; </a:t>
            </a:r>
            <a:r>
              <a:rPr lang="en-US" sz="2400" dirty="0" err="1">
                <a:latin typeface="Times" pitchFamily="2" charset="0"/>
              </a:rPr>
              <a:t>Hagle</a:t>
            </a:r>
            <a:r>
              <a:rPr lang="en-US" sz="2400" dirty="0">
                <a:latin typeface="Times" pitchFamily="2" charset="0"/>
              </a:rPr>
              <a:t>, S. (2023). Video games and aggressive behaviors. </a:t>
            </a:r>
            <a:r>
              <a:rPr lang="en-US" sz="2400" i="1" dirty="0">
                <a:latin typeface="Times" pitchFamily="2" charset="0"/>
              </a:rPr>
              <a:t>USA Today</a:t>
            </a:r>
            <a:r>
              <a:rPr lang="en-US" sz="2400" dirty="0">
                <a:latin typeface="Times" pitchFamily="2" charset="0"/>
              </a:rPr>
              <a:t>. </a:t>
            </a:r>
            <a:r>
              <a:rPr lang="en-US" sz="2400" dirty="0">
                <a:latin typeface="Times" pitchFamily="2" charset="0"/>
                <a:hlinkClick r:id="rId2"/>
              </a:rPr>
              <a:t>www.wow.com</a:t>
            </a:r>
            <a:endParaRPr lang="en-US" sz="2400" dirty="0">
              <a:latin typeface="Times" pitchFamily="2" charset="0"/>
            </a:endParaRPr>
          </a:p>
          <a:p>
            <a:pPr lvl="1"/>
            <a:r>
              <a:rPr lang="en-US" sz="2400" dirty="0">
                <a:latin typeface="Times" pitchFamily="2" charset="0"/>
              </a:rPr>
              <a:t>One author Ex. Straight, B. (2023). Video games and aggressive behaviors. </a:t>
            </a:r>
            <a:r>
              <a:rPr lang="en-US" sz="2400" i="1" dirty="0">
                <a:latin typeface="Times" pitchFamily="2" charset="0"/>
              </a:rPr>
              <a:t>USA Today</a:t>
            </a:r>
            <a:r>
              <a:rPr lang="en-US" sz="2400" dirty="0">
                <a:latin typeface="Times" pitchFamily="2" charset="0"/>
              </a:rPr>
              <a:t>. </a:t>
            </a:r>
            <a:r>
              <a:rPr lang="en-US" sz="2400" dirty="0">
                <a:latin typeface="Times" pitchFamily="2" charset="0"/>
                <a:hlinkClick r:id="rId2"/>
              </a:rPr>
              <a:t>www.wow.com</a:t>
            </a: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4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B0F3-7B9A-13ED-3F20-D3107F80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Citing a Reference Missing Info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BB7434-E27B-F87A-733A-5F6751C7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9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2FF755-AB83-6193-1A4E-3F5EE3B4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292" y="0"/>
            <a:ext cx="6839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7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EAC-EBFA-3BDD-BBFF-B07E1389C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Why do we do research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A652D-CB00-50BE-F630-21215953D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9674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0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EAC-EBFA-3BDD-BBFF-B07E1389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1C5-8550-28C7-FF4D-7FDE61C9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Primary sources</a:t>
            </a:r>
          </a:p>
          <a:p>
            <a:pPr lvl="1"/>
            <a:r>
              <a:rPr lang="en-US" sz="2000" dirty="0"/>
              <a:t>First hand experience or reports of research (Academic Journal Articles)</a:t>
            </a:r>
          </a:p>
          <a:p>
            <a:r>
              <a:rPr lang="en-US" sz="2400" dirty="0"/>
              <a:t>Secondary sources</a:t>
            </a:r>
          </a:p>
          <a:p>
            <a:pPr lvl="1"/>
            <a:r>
              <a:rPr lang="en-US" sz="2000" dirty="0"/>
              <a:t>Summary of a research article on a news website </a:t>
            </a:r>
          </a:p>
          <a:p>
            <a:r>
              <a:rPr lang="en-US" sz="2400" dirty="0"/>
              <a:t>Tertiary sources</a:t>
            </a:r>
          </a:p>
          <a:p>
            <a:pPr lvl="1"/>
            <a:r>
              <a:rPr lang="en-US" sz="2000" dirty="0"/>
              <a:t>Encyclopedias, almanacs, handbooks, </a:t>
            </a:r>
          </a:p>
        </p:txBody>
      </p:sp>
    </p:spTree>
    <p:extLst>
      <p:ext uri="{BB962C8B-B14F-4D97-AF65-F5344CB8AC3E}">
        <p14:creationId xmlns:p14="http://schemas.microsoft.com/office/powerpoint/2010/main" val="143261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EAC-EBFA-3BDD-BBFF-B07E1389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1C5-8550-28C7-FF4D-7FDE61C9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Library resources </a:t>
            </a:r>
          </a:p>
          <a:p>
            <a:pPr lvl="1"/>
            <a:r>
              <a:rPr lang="en-US" sz="2000" dirty="0"/>
              <a:t>Can find links to academic articles for free </a:t>
            </a:r>
          </a:p>
          <a:p>
            <a:r>
              <a:rPr lang="en-US" sz="2400" dirty="0"/>
              <a:t>The web</a:t>
            </a:r>
          </a:p>
          <a:p>
            <a:r>
              <a:rPr lang="en-US" sz="2400" dirty="0"/>
              <a:t>News sources</a:t>
            </a:r>
          </a:p>
          <a:p>
            <a:r>
              <a:rPr lang="en-US" sz="2400" dirty="0"/>
              <a:t>Physical academic journals </a:t>
            </a:r>
          </a:p>
          <a:p>
            <a:r>
              <a:rPr lang="en-US" sz="2400" dirty="0"/>
              <a:t>Government documents </a:t>
            </a:r>
          </a:p>
          <a:p>
            <a:pPr lvl="1"/>
            <a:r>
              <a:rPr lang="en-US" sz="2000" dirty="0"/>
              <a:t>List of departments and possible reports pg. 89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EAC-EBFA-3BDD-BBFF-B07E1389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information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C0A8D-9212-29B5-B065-54188A3134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8712" y="2222287"/>
          <a:ext cx="10554574" cy="3636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116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3EAC-EBFA-3BDD-BBFF-B07E1389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and Citing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1C5-8550-28C7-FF4D-7FDE61C9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Written and oral citations are needed within speeches</a:t>
            </a:r>
          </a:p>
          <a:p>
            <a:pPr lvl="1"/>
            <a:r>
              <a:rPr lang="en-US" sz="2000" dirty="0"/>
              <a:t>Used to reinforce arguments </a:t>
            </a:r>
          </a:p>
          <a:p>
            <a:pPr lvl="1"/>
            <a:r>
              <a:rPr lang="en-US" sz="2000" dirty="0"/>
              <a:t>Provide authorship of statement </a:t>
            </a:r>
          </a:p>
          <a:p>
            <a:pPr lvl="1"/>
            <a:r>
              <a:rPr lang="en-US" sz="2000" dirty="0"/>
              <a:t>Avoid plagiarism </a:t>
            </a:r>
          </a:p>
          <a:p>
            <a:r>
              <a:rPr lang="en-US" sz="2400" dirty="0"/>
              <a:t>Oral citations are during the speech when stating information</a:t>
            </a:r>
          </a:p>
          <a:p>
            <a:r>
              <a:rPr lang="en-US" sz="2400" dirty="0"/>
              <a:t>Written are within the speech outline </a:t>
            </a:r>
          </a:p>
        </p:txBody>
      </p:sp>
    </p:spTree>
    <p:extLst>
      <p:ext uri="{BB962C8B-B14F-4D97-AF65-F5344CB8AC3E}">
        <p14:creationId xmlns:p14="http://schemas.microsoft.com/office/powerpoint/2010/main" val="27794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1237-770C-318F-DA75-4709412D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Of oral and written 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A2E8-2ABC-DAE5-F6BE-37C0A341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366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Oral</a:t>
            </a:r>
          </a:p>
          <a:p>
            <a:pPr lvl="1"/>
            <a:r>
              <a:rPr lang="en-US" sz="2000" dirty="0"/>
              <a:t>According to the U.S. Treasury office in 2021 Americans have spent 2.3 billion in gas.</a:t>
            </a:r>
          </a:p>
          <a:p>
            <a:r>
              <a:rPr lang="en-US" sz="2400" dirty="0"/>
              <a:t>Written </a:t>
            </a:r>
          </a:p>
          <a:p>
            <a:pPr lvl="1"/>
            <a:r>
              <a:rPr lang="en-US" sz="2000" dirty="0"/>
              <a:t>Americans have spent 2.3 billion in gas in 2021 (U.S. Treasury, 2021). </a:t>
            </a:r>
          </a:p>
          <a:p>
            <a:r>
              <a:rPr lang="en-US" sz="2400" dirty="0"/>
              <a:t>Oral </a:t>
            </a:r>
          </a:p>
          <a:p>
            <a:pPr lvl="1"/>
            <a:r>
              <a:rPr lang="en-US" sz="2000" dirty="0"/>
              <a:t>According to findings by Straight in 2020 video games provide users with opportunities for social support.</a:t>
            </a:r>
          </a:p>
          <a:p>
            <a:r>
              <a:rPr lang="en-US" sz="2400" dirty="0"/>
              <a:t>Written </a:t>
            </a:r>
          </a:p>
          <a:p>
            <a:pPr lvl="1"/>
            <a:r>
              <a:rPr lang="en-US" sz="2000" dirty="0"/>
              <a:t>Video games provide users with opportunities for social support (Straight, 2020). </a:t>
            </a:r>
          </a:p>
        </p:txBody>
      </p:sp>
    </p:spTree>
    <p:extLst>
      <p:ext uri="{BB962C8B-B14F-4D97-AF65-F5344CB8AC3E}">
        <p14:creationId xmlns:p14="http://schemas.microsoft.com/office/powerpoint/2010/main" val="412800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1237-770C-318F-DA75-4709412D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A2E8-2ABC-DAE5-F6BE-37C0A341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667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Direct plagiarism</a:t>
            </a:r>
          </a:p>
          <a:p>
            <a:pPr lvl="1"/>
            <a:r>
              <a:rPr lang="en-US" sz="2000" dirty="0"/>
              <a:t>Takes content from someone else and claims it as their own</a:t>
            </a:r>
          </a:p>
          <a:p>
            <a:r>
              <a:rPr lang="en-US" sz="2400" dirty="0"/>
              <a:t>Self-plagiarism </a:t>
            </a:r>
          </a:p>
          <a:p>
            <a:pPr lvl="1"/>
            <a:r>
              <a:rPr lang="en-US" sz="2000" dirty="0"/>
              <a:t>Taking something that was previously used in another course and claiming it is new</a:t>
            </a:r>
          </a:p>
          <a:p>
            <a:r>
              <a:rPr lang="en-US" sz="2400" dirty="0"/>
              <a:t>Mosaic (Patchwork) plagiarism</a:t>
            </a:r>
          </a:p>
          <a:p>
            <a:pPr lvl="1"/>
            <a:r>
              <a:rPr lang="en-US" sz="2000" dirty="0"/>
              <a:t>Takes various pieces of information from others and patches them together and claims them as their own. </a:t>
            </a:r>
          </a:p>
          <a:p>
            <a:r>
              <a:rPr lang="en-US" sz="2400" dirty="0"/>
              <a:t>Accidental plagiarism </a:t>
            </a:r>
          </a:p>
          <a:p>
            <a:pPr lvl="1"/>
            <a:r>
              <a:rPr lang="en-US" sz="2000" dirty="0"/>
              <a:t>Not properly citing information and providing where the information came from </a:t>
            </a:r>
          </a:p>
        </p:txBody>
      </p:sp>
    </p:spTree>
    <p:extLst>
      <p:ext uri="{BB962C8B-B14F-4D97-AF65-F5344CB8AC3E}">
        <p14:creationId xmlns:p14="http://schemas.microsoft.com/office/powerpoint/2010/main" val="158149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1237-770C-318F-DA75-4709412D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A2E8-2ABC-DAE5-F6BE-37C0A341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information every one is most likely to know.</a:t>
            </a:r>
          </a:p>
          <a:p>
            <a:r>
              <a:rPr lang="en-US" sz="2000" dirty="0"/>
              <a:t>In some fields you may not have to cite certain information because it is common in your field </a:t>
            </a:r>
          </a:p>
          <a:p>
            <a:r>
              <a:rPr lang="en-US" sz="2000" dirty="0"/>
              <a:t>In speeches it is best to cite everything because you do not always know who will be in your audience </a:t>
            </a:r>
          </a:p>
        </p:txBody>
      </p:sp>
    </p:spTree>
    <p:extLst>
      <p:ext uri="{BB962C8B-B14F-4D97-AF65-F5344CB8AC3E}">
        <p14:creationId xmlns:p14="http://schemas.microsoft.com/office/powerpoint/2010/main" val="3275727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211</TotalTime>
  <Words>724</Words>
  <Application>Microsoft Macintosh PowerPoint</Application>
  <PresentationFormat>Widescreen</PresentationFormat>
  <Paragraphs>85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Times</vt:lpstr>
      <vt:lpstr>Wingdings 2</vt:lpstr>
      <vt:lpstr>Quotable</vt:lpstr>
      <vt:lpstr>CH 5: Research Your Speech</vt:lpstr>
      <vt:lpstr>Why do we do research </vt:lpstr>
      <vt:lpstr>Types of sources </vt:lpstr>
      <vt:lpstr>Sources of information</vt:lpstr>
      <vt:lpstr>Evaluating information </vt:lpstr>
      <vt:lpstr>Integrating and Citing Research</vt:lpstr>
      <vt:lpstr>Ex. Of oral and written citations</vt:lpstr>
      <vt:lpstr>Plagiarism </vt:lpstr>
      <vt:lpstr>Common Knowledge</vt:lpstr>
      <vt:lpstr>Tips to avoid plagiarism </vt:lpstr>
      <vt:lpstr>Book</vt:lpstr>
      <vt:lpstr>Journal Article</vt:lpstr>
      <vt:lpstr>Periodicals </vt:lpstr>
      <vt:lpstr>Citing a Reference Missing Info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M. Straight</dc:creator>
  <cp:lastModifiedBy>Straight, Brandon - Faculty</cp:lastModifiedBy>
  <cp:revision>9</cp:revision>
  <dcterms:created xsi:type="dcterms:W3CDTF">2022-08-25T20:57:38Z</dcterms:created>
  <dcterms:modified xsi:type="dcterms:W3CDTF">2023-12-15T17:00:12Z</dcterms:modified>
</cp:coreProperties>
</file>