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49"/>
    <p:restoredTop sz="78526"/>
  </p:normalViewPr>
  <p:slideViewPr>
    <p:cSldViewPr snapToGrid="0">
      <p:cViewPr varScale="1">
        <p:scale>
          <a:sx n="51" d="100"/>
          <a:sy n="51" d="100"/>
        </p:scale>
        <p:origin x="2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aight, Brandon - Faculty" userId="acd7c775-228e-4bdd-b8b2-77b20c348421" providerId="ADAL" clId="{1E589CE3-6A0D-DF4D-BDE1-FF76C1DFDAE3}"/>
    <pc:docChg chg="custSel addSld delSld modSld">
      <pc:chgData name="Straight, Brandon - Faculty" userId="acd7c775-228e-4bdd-b8b2-77b20c348421" providerId="ADAL" clId="{1E589CE3-6A0D-DF4D-BDE1-FF76C1DFDAE3}" dt="2023-12-15T18:06:07.813" v="709" actId="20577"/>
      <pc:docMkLst>
        <pc:docMk/>
      </pc:docMkLst>
      <pc:sldChg chg="modSp mod">
        <pc:chgData name="Straight, Brandon - Faculty" userId="acd7c775-228e-4bdd-b8b2-77b20c348421" providerId="ADAL" clId="{1E589CE3-6A0D-DF4D-BDE1-FF76C1DFDAE3}" dt="2023-12-15T17:59:10.747" v="223" actId="5793"/>
        <pc:sldMkLst>
          <pc:docMk/>
          <pc:sldMk cId="3606957877" sldId="256"/>
        </pc:sldMkLst>
        <pc:spChg chg="mod">
          <ac:chgData name="Straight, Brandon - Faculty" userId="acd7c775-228e-4bdd-b8b2-77b20c348421" providerId="ADAL" clId="{1E589CE3-6A0D-DF4D-BDE1-FF76C1DFDAE3}" dt="2023-12-15T17:59:10.747" v="223" actId="5793"/>
          <ac:spMkLst>
            <pc:docMk/>
            <pc:sldMk cId="3606957877" sldId="256"/>
            <ac:spMk id="2" creationId="{7F137A79-5F8E-FD4D-F020-DD0D5198D7F7}"/>
          </ac:spMkLst>
        </pc:spChg>
      </pc:sldChg>
      <pc:sldChg chg="modSp mod">
        <pc:chgData name="Straight, Brandon - Faculty" userId="acd7c775-228e-4bdd-b8b2-77b20c348421" providerId="ADAL" clId="{1E589CE3-6A0D-DF4D-BDE1-FF76C1DFDAE3}" dt="2023-12-15T17:52:28.999" v="33" actId="403"/>
        <pc:sldMkLst>
          <pc:docMk/>
          <pc:sldMk cId="3285558357" sldId="257"/>
        </pc:sldMkLst>
        <pc:spChg chg="mod">
          <ac:chgData name="Straight, Brandon - Faculty" userId="acd7c775-228e-4bdd-b8b2-77b20c348421" providerId="ADAL" clId="{1E589CE3-6A0D-DF4D-BDE1-FF76C1DFDAE3}" dt="2023-12-15T17:52:28.999" v="33" actId="403"/>
          <ac:spMkLst>
            <pc:docMk/>
            <pc:sldMk cId="3285558357" sldId="257"/>
            <ac:spMk id="3" creationId="{10BA25BF-7F2D-50B0-2CB0-7F624117F7D6}"/>
          </ac:spMkLst>
        </pc:spChg>
      </pc:sldChg>
      <pc:sldChg chg="modSp mod">
        <pc:chgData name="Straight, Brandon - Faculty" userId="acd7c775-228e-4bdd-b8b2-77b20c348421" providerId="ADAL" clId="{1E589CE3-6A0D-DF4D-BDE1-FF76C1DFDAE3}" dt="2023-12-15T17:54:17.131" v="40" actId="403"/>
        <pc:sldMkLst>
          <pc:docMk/>
          <pc:sldMk cId="2807108340" sldId="259"/>
        </pc:sldMkLst>
        <pc:spChg chg="mod">
          <ac:chgData name="Straight, Brandon - Faculty" userId="acd7c775-228e-4bdd-b8b2-77b20c348421" providerId="ADAL" clId="{1E589CE3-6A0D-DF4D-BDE1-FF76C1DFDAE3}" dt="2023-12-15T17:54:17.131" v="40" actId="403"/>
          <ac:spMkLst>
            <pc:docMk/>
            <pc:sldMk cId="2807108340" sldId="259"/>
            <ac:spMk id="3" creationId="{10BA25BF-7F2D-50B0-2CB0-7F624117F7D6}"/>
          </ac:spMkLst>
        </pc:spChg>
      </pc:sldChg>
      <pc:sldChg chg="del">
        <pc:chgData name="Straight, Brandon - Faculty" userId="acd7c775-228e-4bdd-b8b2-77b20c348421" providerId="ADAL" clId="{1E589CE3-6A0D-DF4D-BDE1-FF76C1DFDAE3}" dt="2023-12-15T17:52:57.101" v="34" actId="2696"/>
        <pc:sldMkLst>
          <pc:docMk/>
          <pc:sldMk cId="2589082515" sldId="261"/>
        </pc:sldMkLst>
      </pc:sldChg>
      <pc:sldChg chg="del">
        <pc:chgData name="Straight, Brandon - Faculty" userId="acd7c775-228e-4bdd-b8b2-77b20c348421" providerId="ADAL" clId="{1E589CE3-6A0D-DF4D-BDE1-FF76C1DFDAE3}" dt="2023-12-15T17:53:53.561" v="35" actId="2696"/>
        <pc:sldMkLst>
          <pc:docMk/>
          <pc:sldMk cId="3090351406" sldId="262"/>
        </pc:sldMkLst>
      </pc:sldChg>
      <pc:sldChg chg="modSp new del mod">
        <pc:chgData name="Straight, Brandon - Faculty" userId="acd7c775-228e-4bdd-b8b2-77b20c348421" providerId="ADAL" clId="{1E589CE3-6A0D-DF4D-BDE1-FF76C1DFDAE3}" dt="2023-12-15T17:58:45.755" v="182" actId="2696"/>
        <pc:sldMkLst>
          <pc:docMk/>
          <pc:sldMk cId="929810373" sldId="266"/>
        </pc:sldMkLst>
        <pc:spChg chg="mod">
          <ac:chgData name="Straight, Brandon - Faculty" userId="acd7c775-228e-4bdd-b8b2-77b20c348421" providerId="ADAL" clId="{1E589CE3-6A0D-DF4D-BDE1-FF76C1DFDAE3}" dt="2023-12-15T17:57:35.373" v="57" actId="313"/>
          <ac:spMkLst>
            <pc:docMk/>
            <pc:sldMk cId="929810373" sldId="266"/>
            <ac:spMk id="2" creationId="{82A76E85-32BB-302E-C7A6-8B4BCF80340A}"/>
          </ac:spMkLst>
        </pc:spChg>
        <pc:spChg chg="mod">
          <ac:chgData name="Straight, Brandon - Faculty" userId="acd7c775-228e-4bdd-b8b2-77b20c348421" providerId="ADAL" clId="{1E589CE3-6A0D-DF4D-BDE1-FF76C1DFDAE3}" dt="2023-12-15T17:58:42.792" v="181" actId="5793"/>
          <ac:spMkLst>
            <pc:docMk/>
            <pc:sldMk cId="929810373" sldId="266"/>
            <ac:spMk id="3" creationId="{38CF1842-0AD5-2285-097F-6A37B3A9EA48}"/>
          </ac:spMkLst>
        </pc:spChg>
      </pc:sldChg>
      <pc:sldChg chg="modSp new mod">
        <pc:chgData name="Straight, Brandon - Faculty" userId="acd7c775-228e-4bdd-b8b2-77b20c348421" providerId="ADAL" clId="{1E589CE3-6A0D-DF4D-BDE1-FF76C1DFDAE3}" dt="2023-12-15T18:06:07.813" v="709" actId="20577"/>
        <pc:sldMkLst>
          <pc:docMk/>
          <pc:sldMk cId="3387064262" sldId="266"/>
        </pc:sldMkLst>
        <pc:spChg chg="mod">
          <ac:chgData name="Straight, Brandon - Faculty" userId="acd7c775-228e-4bdd-b8b2-77b20c348421" providerId="ADAL" clId="{1E589CE3-6A0D-DF4D-BDE1-FF76C1DFDAE3}" dt="2023-12-15T18:00:11.216" v="270" actId="20577"/>
          <ac:spMkLst>
            <pc:docMk/>
            <pc:sldMk cId="3387064262" sldId="266"/>
            <ac:spMk id="2" creationId="{8C1F8F01-D008-2FA2-6256-72E4423DF6DC}"/>
          </ac:spMkLst>
        </pc:spChg>
        <pc:spChg chg="mod">
          <ac:chgData name="Straight, Brandon - Faculty" userId="acd7c775-228e-4bdd-b8b2-77b20c348421" providerId="ADAL" clId="{1E589CE3-6A0D-DF4D-BDE1-FF76C1DFDAE3}" dt="2023-12-15T18:06:07.813" v="709" actId="20577"/>
          <ac:spMkLst>
            <pc:docMk/>
            <pc:sldMk cId="3387064262" sldId="266"/>
            <ac:spMk id="3" creationId="{42F640CA-CADA-F60E-3284-9C83B84B15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D7E83-4D2E-D949-B2D6-1FB20F081D6D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EBE1F-72F8-2240-AEF4-0C22D0B0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8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200" dirty="0"/>
              <a:t>Be economical- less is more when it comes to words</a:t>
            </a:r>
          </a:p>
          <a:p>
            <a:pPr lvl="0"/>
            <a:r>
              <a:rPr lang="en-US" sz="2200" dirty="0"/>
              <a:t>Use specific terms and numbers- don’t say dog say German Shepard truck Silverado </a:t>
            </a:r>
          </a:p>
          <a:p>
            <a:pPr lvl="0"/>
            <a:r>
              <a:rPr lang="en-US" sz="2200" dirty="0"/>
              <a:t>Use short, familiar terms- favor short word over long word: use instead of utilize</a:t>
            </a:r>
          </a:p>
          <a:p>
            <a:pPr lvl="0"/>
            <a:r>
              <a:rPr lang="en-US" sz="2200" dirty="0"/>
              <a:t>Carefully assess idioms- expressions that are unique to a specific language</a:t>
            </a:r>
          </a:p>
          <a:p>
            <a:pPr lvl="0"/>
            <a:r>
              <a:rPr lang="en-US" sz="2400" dirty="0"/>
              <a:t>Examples of idioms- back to drawing board, doesn’t have a leg to stand on.</a:t>
            </a:r>
            <a:endParaRPr lang="en-US" sz="2200" dirty="0"/>
          </a:p>
          <a:p>
            <a:pPr lvl="0"/>
            <a:r>
              <a:rPr lang="en-US" sz="2200" dirty="0"/>
              <a:t>Use the words that differ in levels of abstraction- too many generalizations will be vague and difficult to comprehend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EBE1F-72F8-2240-AEF4-0C22D0B00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dance climb run</a:t>
            </a:r>
          </a:p>
          <a:p>
            <a:pPr lvl="0"/>
            <a:r>
              <a:rPr lang="en-US" dirty="0"/>
              <a:t>Visual imagery- enables you to describe what people see </a:t>
            </a:r>
          </a:p>
          <a:p>
            <a:pPr lvl="0"/>
            <a:r>
              <a:rPr lang="en-US" dirty="0"/>
              <a:t>Auditory imagery- appeal to sense of hearing screech of tires etc..</a:t>
            </a:r>
          </a:p>
          <a:p>
            <a:pPr lvl="0"/>
            <a:r>
              <a:rPr lang="en-US" dirty="0"/>
              <a:t>Tactile imagery-  feel temp or texture </a:t>
            </a:r>
          </a:p>
          <a:p>
            <a:pPr lvl="0"/>
            <a:r>
              <a:rPr lang="en-US" dirty="0"/>
              <a:t>Figures of speech ex. P. 170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EBE1F-72F8-2240-AEF4-0C22D0B00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7A79-5F8E-FD4D-F020-DD0D5198D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 8: How to word your speech Intros &amp; 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F8658-BB7D-5BD9-6ACF-DF6E4DB37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Straight</a:t>
            </a:r>
          </a:p>
        </p:txBody>
      </p:sp>
    </p:spTree>
    <p:extLst>
      <p:ext uri="{BB962C8B-B14F-4D97-AF65-F5344CB8AC3E}">
        <p14:creationId xmlns:p14="http://schemas.microsoft.com/office/powerpoint/2010/main" val="360695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6078-6D78-127F-3352-28A0119D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your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5BF-7F2D-50B0-2CB0-7F62411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57628"/>
          </a:xfrm>
        </p:spPr>
        <p:txBody>
          <a:bodyPr>
            <a:normAutofit/>
          </a:bodyPr>
          <a:lstStyle/>
          <a:p>
            <a:r>
              <a:rPr lang="en-US" sz="2800" dirty="0"/>
              <a:t>Clarity</a:t>
            </a:r>
          </a:p>
          <a:p>
            <a:pPr lvl="1"/>
            <a:r>
              <a:rPr lang="en-US" sz="2400" dirty="0"/>
              <a:t>Be economical</a:t>
            </a:r>
          </a:p>
          <a:p>
            <a:pPr lvl="1"/>
            <a:r>
              <a:rPr lang="en-US" sz="2400" dirty="0"/>
              <a:t>Use specific terms and numbers</a:t>
            </a:r>
          </a:p>
          <a:p>
            <a:pPr lvl="1"/>
            <a:r>
              <a:rPr lang="en-US" sz="2400" dirty="0"/>
              <a:t>Use short, familiar terms</a:t>
            </a:r>
          </a:p>
          <a:p>
            <a:pPr lvl="1"/>
            <a:r>
              <a:rPr lang="en-US" sz="2400" dirty="0"/>
              <a:t>Carefully assess idioms</a:t>
            </a:r>
          </a:p>
        </p:txBody>
      </p:sp>
    </p:spTree>
    <p:extLst>
      <p:ext uri="{BB962C8B-B14F-4D97-AF65-F5344CB8AC3E}">
        <p14:creationId xmlns:p14="http://schemas.microsoft.com/office/powerpoint/2010/main" val="328555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6078-6D78-127F-3352-28A0119D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your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5BF-7F2D-50B0-2CB0-7F62411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07530"/>
          </a:xfrm>
        </p:spPr>
        <p:txBody>
          <a:bodyPr/>
          <a:lstStyle/>
          <a:p>
            <a:r>
              <a:rPr lang="en-US" sz="2400" dirty="0"/>
              <a:t>Vividness </a:t>
            </a:r>
          </a:p>
          <a:p>
            <a:pPr lvl="1"/>
            <a:r>
              <a:rPr lang="en-US" sz="2000" dirty="0"/>
              <a:t>Use active verbs</a:t>
            </a:r>
          </a:p>
          <a:p>
            <a:pPr lvl="2"/>
            <a:r>
              <a:rPr lang="en-US" sz="2000" dirty="0"/>
              <a:t>Favor verbs that allow listeners to visualize an action</a:t>
            </a:r>
          </a:p>
          <a:p>
            <a:pPr lvl="1"/>
            <a:r>
              <a:rPr lang="en-US" sz="2000" dirty="0"/>
              <a:t>Use imagery</a:t>
            </a:r>
          </a:p>
          <a:p>
            <a:pPr lvl="2"/>
            <a:r>
              <a:rPr lang="en-US" sz="2000" dirty="0"/>
              <a:t>Visual imagery</a:t>
            </a:r>
          </a:p>
          <a:p>
            <a:pPr lvl="2"/>
            <a:r>
              <a:rPr lang="en-US" sz="2000" dirty="0"/>
              <a:t>Auditory imagery</a:t>
            </a:r>
          </a:p>
          <a:p>
            <a:pPr lvl="2"/>
            <a:r>
              <a:rPr lang="en-US" sz="2000" dirty="0"/>
              <a:t>Tactile imagery</a:t>
            </a:r>
          </a:p>
          <a:p>
            <a:pPr lvl="1"/>
            <a:r>
              <a:rPr lang="en-US" sz="2000" dirty="0"/>
              <a:t>Use figures of speech</a:t>
            </a:r>
          </a:p>
          <a:p>
            <a:pPr lvl="2"/>
            <a:r>
              <a:rPr lang="en-US" sz="2000" dirty="0"/>
              <a:t>Alliteration, hyperbole, irony, metaphor, simile,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5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6078-6D78-127F-3352-28A0119D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your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5BF-7F2D-50B0-2CB0-7F624117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7261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Appropriateness</a:t>
            </a:r>
            <a:endParaRPr lang="en-US" sz="3500" dirty="0"/>
          </a:p>
          <a:p>
            <a:pPr lvl="1"/>
            <a:r>
              <a:rPr lang="en-US" sz="2200" dirty="0"/>
              <a:t>Speak at the appropriate level of formality </a:t>
            </a:r>
          </a:p>
          <a:p>
            <a:pPr lvl="2"/>
            <a:r>
              <a:rPr lang="en-US" sz="2200" dirty="0"/>
              <a:t>Some specialty speeches require informality </a:t>
            </a:r>
          </a:p>
          <a:p>
            <a:pPr lvl="1"/>
            <a:r>
              <a:rPr lang="en-US" sz="2200" dirty="0"/>
              <a:t>Avoid written-style expressions </a:t>
            </a:r>
          </a:p>
          <a:p>
            <a:pPr lvl="2"/>
            <a:r>
              <a:rPr lang="en-US" sz="2200" dirty="0"/>
              <a:t>Ex. The former or the later, the argument presented above </a:t>
            </a:r>
          </a:p>
          <a:p>
            <a:pPr lvl="1"/>
            <a:r>
              <a:rPr lang="en-US" sz="2200" dirty="0"/>
              <a:t>Avoid slang, vulgarity, and offensive expressions </a:t>
            </a:r>
          </a:p>
          <a:p>
            <a:pPr lvl="2"/>
            <a:r>
              <a:rPr lang="en-US" sz="2200" dirty="0"/>
              <a:t>Make sure to have respect for listeners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7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6078-6D78-127F-3352-28A0119D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5BF-7F2D-50B0-2CB0-7F624117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Short rather than long sentences </a:t>
            </a:r>
          </a:p>
          <a:p>
            <a:r>
              <a:rPr lang="en-US" sz="2400" dirty="0"/>
              <a:t>Use direct rather than indirect sentences</a:t>
            </a:r>
          </a:p>
          <a:p>
            <a:r>
              <a:rPr lang="en-US" sz="2400" dirty="0"/>
              <a:t>Use active rather than passive sentences</a:t>
            </a:r>
          </a:p>
        </p:txBody>
      </p:sp>
    </p:spTree>
    <p:extLst>
      <p:ext uri="{BB962C8B-B14F-4D97-AF65-F5344CB8AC3E}">
        <p14:creationId xmlns:p14="http://schemas.microsoft.com/office/powerpoint/2010/main" val="280710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DA21-9296-C9AF-DD69-61E66CFB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Culturally sensitive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77F6-68DC-B97F-884A-95D3B040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inclusive language</a:t>
            </a:r>
          </a:p>
          <a:p>
            <a:r>
              <a:rPr lang="en-US" sz="2400" dirty="0"/>
              <a:t>Avoid stereotyping </a:t>
            </a:r>
          </a:p>
          <a:p>
            <a:r>
              <a:rPr lang="en-US" sz="2400" dirty="0"/>
              <a:t>Use appropriate cultural identifiers </a:t>
            </a:r>
          </a:p>
          <a:p>
            <a:pPr lvl="1"/>
            <a:r>
              <a:rPr lang="en-US" sz="2000" dirty="0"/>
              <a:t>Pronouns </a:t>
            </a:r>
          </a:p>
        </p:txBody>
      </p:sp>
    </p:spTree>
    <p:extLst>
      <p:ext uri="{BB962C8B-B14F-4D97-AF65-F5344CB8AC3E}">
        <p14:creationId xmlns:p14="http://schemas.microsoft.com/office/powerpoint/2010/main" val="172990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8F01-D008-2FA2-6256-72E4423D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notes about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40CA-CADA-F60E-3284-9C83B84B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Conclude by </a:t>
            </a:r>
          </a:p>
          <a:p>
            <a:pPr lvl="1"/>
            <a:r>
              <a:rPr lang="en-US" dirty="0"/>
              <a:t>Challenge- make it something that people can strive towards </a:t>
            </a:r>
          </a:p>
          <a:p>
            <a:pPr lvl="1"/>
            <a:r>
              <a:rPr lang="en-US" dirty="0"/>
              <a:t>Quotation- end with a memorable quotation </a:t>
            </a:r>
          </a:p>
          <a:p>
            <a:pPr lvl="1"/>
            <a:r>
              <a:rPr lang="en-US" dirty="0"/>
              <a:t>Visualize the future- paint the picture of the future </a:t>
            </a:r>
          </a:p>
          <a:p>
            <a:pPr lvl="1"/>
            <a:r>
              <a:rPr lang="en-US" dirty="0"/>
              <a:t>Inspiring- bring emotions out in someone in a positive manner</a:t>
            </a:r>
          </a:p>
          <a:p>
            <a:pPr lvl="1"/>
            <a:r>
              <a:rPr lang="en-US" dirty="0"/>
              <a:t>Question- end with a </a:t>
            </a:r>
            <a:r>
              <a:rPr lang="en-US"/>
              <a:t>thought-provoking question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424-F986-0B0E-8519-5CC86C6C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BBE0-B589-62F4-FB3A-12C439CE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Rehearsal guidelines</a:t>
            </a:r>
          </a:p>
          <a:p>
            <a:pPr lvl="1"/>
            <a:r>
              <a:rPr lang="en-US" sz="2000" dirty="0"/>
              <a:t>Rehearse the whole speech</a:t>
            </a:r>
          </a:p>
          <a:p>
            <a:pPr lvl="1"/>
            <a:r>
              <a:rPr lang="en-US" sz="2000" dirty="0"/>
              <a:t>Time the speech</a:t>
            </a:r>
          </a:p>
          <a:p>
            <a:pPr lvl="1"/>
            <a:r>
              <a:rPr lang="en-US" sz="2000" dirty="0"/>
              <a:t>Use a similar space that you will be presenting in</a:t>
            </a:r>
          </a:p>
          <a:p>
            <a:pPr lvl="1"/>
            <a:r>
              <a:rPr lang="en-US" sz="2000" dirty="0"/>
              <a:t>Incorporate changes after practicing the whole speech</a:t>
            </a:r>
          </a:p>
          <a:p>
            <a:pPr lvl="1"/>
            <a:r>
              <a:rPr lang="en-US" sz="2000" dirty="0"/>
              <a:t>Rehearse often </a:t>
            </a:r>
          </a:p>
        </p:txBody>
      </p:sp>
    </p:spTree>
    <p:extLst>
      <p:ext uri="{BB962C8B-B14F-4D97-AF65-F5344CB8AC3E}">
        <p14:creationId xmlns:p14="http://schemas.microsoft.com/office/powerpoint/2010/main" val="293421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89F7-1BF1-6147-6147-1809540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E97D-E082-6C56-E625-E5DA983D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32776"/>
          </a:xfrm>
        </p:spPr>
        <p:txBody>
          <a:bodyPr>
            <a:normAutofit/>
          </a:bodyPr>
          <a:lstStyle/>
          <a:p>
            <a:r>
              <a:rPr lang="en-US" sz="2000" dirty="0"/>
              <a:t>Seek feedback</a:t>
            </a:r>
          </a:p>
          <a:p>
            <a:r>
              <a:rPr lang="en-US" sz="2000" dirty="0"/>
              <a:t>See, hear, and feel the differences between effective and ineffective patterns</a:t>
            </a:r>
          </a:p>
          <a:p>
            <a:r>
              <a:rPr lang="en-US" sz="2000" dirty="0"/>
              <a:t>Seek additional feedback on the changes</a:t>
            </a:r>
          </a:p>
          <a:p>
            <a:r>
              <a:rPr lang="en-US" sz="2000" dirty="0"/>
              <a:t>For voice improvement, consult a book on voice and diction </a:t>
            </a:r>
          </a:p>
          <a:p>
            <a:r>
              <a:rPr lang="en-US" sz="2000" dirty="0"/>
              <a:t>If difficulties persist, see a professional </a:t>
            </a:r>
          </a:p>
          <a:p>
            <a:r>
              <a:rPr lang="en-US" sz="2000" dirty="0"/>
              <a:t>Seek professional help if your psychologically uncomfortable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5873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102</TotalTime>
  <Words>401</Words>
  <Application>Microsoft Macintosh PowerPoint</Application>
  <PresentationFormat>Widescreen</PresentationFormat>
  <Paragraphs>71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CH 8: How to word your speech Intros &amp; Conclusions</vt:lpstr>
      <vt:lpstr>Word your speech</vt:lpstr>
      <vt:lpstr>Word your speech</vt:lpstr>
      <vt:lpstr>Word your speech</vt:lpstr>
      <vt:lpstr>Sentence structure</vt:lpstr>
      <vt:lpstr>Culturally sensitive Language</vt:lpstr>
      <vt:lpstr>Common notes about conclusions</vt:lpstr>
      <vt:lpstr>Practice Speech</vt:lpstr>
      <vt:lpstr>Long term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M. Straight</dc:creator>
  <cp:lastModifiedBy>Brandon Straight</cp:lastModifiedBy>
  <cp:revision>4</cp:revision>
  <dcterms:created xsi:type="dcterms:W3CDTF">2022-08-25T18:50:17Z</dcterms:created>
  <dcterms:modified xsi:type="dcterms:W3CDTF">2023-12-15T18:06:15Z</dcterms:modified>
</cp:coreProperties>
</file>