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440"/>
  </p:normalViewPr>
  <p:slideViewPr>
    <p:cSldViewPr snapToGrid="0">
      <p:cViewPr varScale="1">
        <p:scale>
          <a:sx n="91" d="100"/>
          <a:sy n="91" d="100"/>
        </p:scale>
        <p:origin x="1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aight, Brandon - Faculty" userId="acd7c775-228e-4bdd-b8b2-77b20c348421" providerId="ADAL" clId="{285D5FD5-23C1-A741-BA3A-B91A2A173E28}"/>
    <pc:docChg chg="custSel addSld modSld">
      <pc:chgData name="Straight, Brandon - Faculty" userId="acd7c775-228e-4bdd-b8b2-77b20c348421" providerId="ADAL" clId="{285D5FD5-23C1-A741-BA3A-B91A2A173E28}" dt="2025-02-13T22:29:08.476" v="17" actId="20577"/>
      <pc:docMkLst>
        <pc:docMk/>
      </pc:docMkLst>
      <pc:sldChg chg="modSp new mod">
        <pc:chgData name="Straight, Brandon - Faculty" userId="acd7c775-228e-4bdd-b8b2-77b20c348421" providerId="ADAL" clId="{285D5FD5-23C1-A741-BA3A-B91A2A173E28}" dt="2025-02-13T22:28:33.393" v="5" actId="20577"/>
        <pc:sldMkLst>
          <pc:docMk/>
          <pc:sldMk cId="1153061899" sldId="263"/>
        </pc:sldMkLst>
        <pc:spChg chg="mod">
          <ac:chgData name="Straight, Brandon - Faculty" userId="acd7c775-228e-4bdd-b8b2-77b20c348421" providerId="ADAL" clId="{285D5FD5-23C1-A741-BA3A-B91A2A173E28}" dt="2025-02-13T22:28:33.393" v="5" actId="20577"/>
          <ac:spMkLst>
            <pc:docMk/>
            <pc:sldMk cId="1153061899" sldId="263"/>
            <ac:spMk id="2" creationId="{6B780E64-C92B-1A96-7F58-9FFFF32E0E04}"/>
          </ac:spMkLst>
        </pc:spChg>
        <pc:spChg chg="mod">
          <ac:chgData name="Straight, Brandon - Faculty" userId="acd7c775-228e-4bdd-b8b2-77b20c348421" providerId="ADAL" clId="{285D5FD5-23C1-A741-BA3A-B91A2A173E28}" dt="2025-02-13T22:28:31.149" v="2" actId="21"/>
          <ac:spMkLst>
            <pc:docMk/>
            <pc:sldMk cId="1153061899" sldId="263"/>
            <ac:spMk id="3" creationId="{6AB365BA-70F2-562C-4545-66DE203CF91D}"/>
          </ac:spMkLst>
        </pc:spChg>
      </pc:sldChg>
      <pc:sldChg chg="delSp modSp new mod">
        <pc:chgData name="Straight, Brandon - Faculty" userId="acd7c775-228e-4bdd-b8b2-77b20c348421" providerId="ADAL" clId="{285D5FD5-23C1-A741-BA3A-B91A2A173E28}" dt="2025-02-13T22:29:08.476" v="17" actId="20577"/>
        <pc:sldMkLst>
          <pc:docMk/>
          <pc:sldMk cId="2311530150" sldId="264"/>
        </pc:sldMkLst>
        <pc:spChg chg="del">
          <ac:chgData name="Straight, Brandon - Faculty" userId="acd7c775-228e-4bdd-b8b2-77b20c348421" providerId="ADAL" clId="{285D5FD5-23C1-A741-BA3A-B91A2A173E28}" dt="2025-02-13T22:28:49.130" v="10" actId="478"/>
          <ac:spMkLst>
            <pc:docMk/>
            <pc:sldMk cId="2311530150" sldId="264"/>
            <ac:spMk id="2" creationId="{DA6D20B0-9626-0976-17E0-4983D30430C0}"/>
          </ac:spMkLst>
        </pc:spChg>
        <pc:spChg chg="mod">
          <ac:chgData name="Straight, Brandon - Faculty" userId="acd7c775-228e-4bdd-b8b2-77b20c348421" providerId="ADAL" clId="{285D5FD5-23C1-A741-BA3A-B91A2A173E28}" dt="2025-02-13T22:29:08.476" v="17" actId="20577"/>
          <ac:spMkLst>
            <pc:docMk/>
            <pc:sldMk cId="2311530150" sldId="264"/>
            <ac:spMk id="3" creationId="{8C450253-1936-DE96-1980-84D0ACC2E57E}"/>
          </ac:spMkLst>
        </pc:spChg>
      </pc:sldChg>
    </pc:docChg>
  </pc:docChgLst>
  <pc:docChgLst>
    <pc:chgData name="Straight, Brandon - Faculty &lt;brandonstraight@delta.edu&gt;" userId="acd7c775-228e-4bdd-b8b2-77b20c348421" providerId="ADAL" clId="{252A50A2-7E86-684F-AEE9-A1FEF1B1A2C1}"/>
    <pc:docChg chg="modSld">
      <pc:chgData name="Straight, Brandon - Faculty &lt;brandonstraight@delta.edu&gt;" userId="acd7c775-228e-4bdd-b8b2-77b20c348421" providerId="ADAL" clId="{252A50A2-7E86-684F-AEE9-A1FEF1B1A2C1}" dt="2023-12-15T18:08:31.132" v="1" actId="20577"/>
      <pc:docMkLst>
        <pc:docMk/>
      </pc:docMkLst>
      <pc:sldChg chg="modSp mod">
        <pc:chgData name="Straight, Brandon - Faculty &lt;brandonstraight@delta.edu&gt;" userId="acd7c775-228e-4bdd-b8b2-77b20c348421" providerId="ADAL" clId="{252A50A2-7E86-684F-AEE9-A1FEF1B1A2C1}" dt="2023-12-15T18:08:31.132" v="1" actId="20577"/>
        <pc:sldMkLst>
          <pc:docMk/>
          <pc:sldMk cId="690429877" sldId="25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AFAD7E-DCAB-49C6-839E-FF5A6E60F6FE}"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0E6EFE5A-C872-4D64-8743-B2D07E1080CC}">
      <dgm:prSet/>
      <dgm:spPr/>
      <dgm:t>
        <a:bodyPr/>
        <a:lstStyle/>
        <a:p>
          <a:r>
            <a:rPr lang="en-US"/>
            <a:t>Help you gain attention and maintain interest</a:t>
          </a:r>
        </a:p>
      </dgm:t>
    </dgm:pt>
    <dgm:pt modelId="{336BC65E-AEBA-4B30-8BBD-7211C6F44D0E}" type="parTrans" cxnId="{24A2F519-9D42-47D0-B7B8-0D76694BA593}">
      <dgm:prSet/>
      <dgm:spPr/>
      <dgm:t>
        <a:bodyPr/>
        <a:lstStyle/>
        <a:p>
          <a:endParaRPr lang="en-US"/>
        </a:p>
      </dgm:t>
    </dgm:pt>
    <dgm:pt modelId="{C5C4C52C-CD30-4BBD-AF18-83F5E417AE12}" type="sibTrans" cxnId="{24A2F519-9D42-47D0-B7B8-0D76694BA593}">
      <dgm:prSet/>
      <dgm:spPr/>
      <dgm:t>
        <a:bodyPr/>
        <a:lstStyle/>
        <a:p>
          <a:endParaRPr lang="en-US"/>
        </a:p>
      </dgm:t>
    </dgm:pt>
    <dgm:pt modelId="{33E9093E-A5D8-4067-8346-B9BF1615CF2B}">
      <dgm:prSet/>
      <dgm:spPr/>
      <dgm:t>
        <a:bodyPr/>
        <a:lstStyle/>
        <a:p>
          <a:r>
            <a:rPr lang="en-US"/>
            <a:t>Add clarity</a:t>
          </a:r>
        </a:p>
      </dgm:t>
    </dgm:pt>
    <dgm:pt modelId="{C6B836CC-067A-4D9B-9ADF-88B89A2D4576}" type="parTrans" cxnId="{E8BDA70C-1F24-40CB-A9FD-81AB51AE2194}">
      <dgm:prSet/>
      <dgm:spPr/>
      <dgm:t>
        <a:bodyPr/>
        <a:lstStyle/>
        <a:p>
          <a:endParaRPr lang="en-US"/>
        </a:p>
      </dgm:t>
    </dgm:pt>
    <dgm:pt modelId="{C75C2B97-0014-4800-BDBE-4014560C529A}" type="sibTrans" cxnId="{E8BDA70C-1F24-40CB-A9FD-81AB51AE2194}">
      <dgm:prSet/>
      <dgm:spPr/>
      <dgm:t>
        <a:bodyPr/>
        <a:lstStyle/>
        <a:p>
          <a:endParaRPr lang="en-US"/>
        </a:p>
      </dgm:t>
    </dgm:pt>
    <dgm:pt modelId="{2D9443BE-F6D8-491E-BD17-56DCB9904134}">
      <dgm:prSet/>
      <dgm:spPr/>
      <dgm:t>
        <a:bodyPr/>
        <a:lstStyle/>
        <a:p>
          <a:r>
            <a:rPr lang="en-US"/>
            <a:t>Reinforce your message</a:t>
          </a:r>
        </a:p>
      </dgm:t>
    </dgm:pt>
    <dgm:pt modelId="{2EB5BBC3-E9C6-49FA-8BB3-DCA642521A63}" type="parTrans" cxnId="{D0023A6E-39A3-4ACC-8F50-24D09E36BC2D}">
      <dgm:prSet/>
      <dgm:spPr/>
      <dgm:t>
        <a:bodyPr/>
        <a:lstStyle/>
        <a:p>
          <a:endParaRPr lang="en-US"/>
        </a:p>
      </dgm:t>
    </dgm:pt>
    <dgm:pt modelId="{686DF9A9-1A92-4A22-8263-F68AC4BE6AEC}" type="sibTrans" cxnId="{D0023A6E-39A3-4ACC-8F50-24D09E36BC2D}">
      <dgm:prSet/>
      <dgm:spPr/>
      <dgm:t>
        <a:bodyPr/>
        <a:lstStyle/>
        <a:p>
          <a:endParaRPr lang="en-US"/>
        </a:p>
      </dgm:t>
    </dgm:pt>
    <dgm:pt modelId="{99675F3B-ED8F-43D4-B25A-60059BC50CCB}">
      <dgm:prSet/>
      <dgm:spPr/>
      <dgm:t>
        <a:bodyPr/>
        <a:lstStyle/>
        <a:p>
          <a:r>
            <a:rPr lang="en-US"/>
            <a:t>Contribute to credibility and confidence </a:t>
          </a:r>
        </a:p>
      </dgm:t>
    </dgm:pt>
    <dgm:pt modelId="{1382B67D-CAD9-40FF-BB58-C2BFD1D9DCFA}" type="parTrans" cxnId="{7FD387D6-E06D-475B-8DEF-300FE813E339}">
      <dgm:prSet/>
      <dgm:spPr/>
      <dgm:t>
        <a:bodyPr/>
        <a:lstStyle/>
        <a:p>
          <a:endParaRPr lang="en-US"/>
        </a:p>
      </dgm:t>
    </dgm:pt>
    <dgm:pt modelId="{EE6D3F8B-2688-4393-AFF2-1496CEA8D996}" type="sibTrans" cxnId="{7FD387D6-E06D-475B-8DEF-300FE813E339}">
      <dgm:prSet/>
      <dgm:spPr/>
      <dgm:t>
        <a:bodyPr/>
        <a:lstStyle/>
        <a:p>
          <a:endParaRPr lang="en-US"/>
        </a:p>
      </dgm:t>
    </dgm:pt>
    <dgm:pt modelId="{F01CCA48-221C-4237-A346-9D920370AA3F}">
      <dgm:prSet/>
      <dgm:spPr/>
      <dgm:t>
        <a:bodyPr/>
        <a:lstStyle/>
        <a:p>
          <a:r>
            <a:rPr lang="en-US"/>
            <a:t>Help reduce apprehension </a:t>
          </a:r>
        </a:p>
      </dgm:t>
    </dgm:pt>
    <dgm:pt modelId="{706A86CE-A2F0-4138-9439-E94989BAACBE}" type="parTrans" cxnId="{14375C40-D6DD-40FA-B61F-EB36DFC648E0}">
      <dgm:prSet/>
      <dgm:spPr/>
      <dgm:t>
        <a:bodyPr/>
        <a:lstStyle/>
        <a:p>
          <a:endParaRPr lang="en-US"/>
        </a:p>
      </dgm:t>
    </dgm:pt>
    <dgm:pt modelId="{9742CFD6-C310-4366-B432-8665DAB52951}" type="sibTrans" cxnId="{14375C40-D6DD-40FA-B61F-EB36DFC648E0}">
      <dgm:prSet/>
      <dgm:spPr/>
      <dgm:t>
        <a:bodyPr/>
        <a:lstStyle/>
        <a:p>
          <a:endParaRPr lang="en-US"/>
        </a:p>
      </dgm:t>
    </dgm:pt>
    <dgm:pt modelId="{6A6B26B0-1861-46F3-A28B-4DF88FDF0730}">
      <dgm:prSet/>
      <dgm:spPr/>
      <dgm:t>
        <a:bodyPr/>
        <a:lstStyle/>
        <a:p>
          <a:r>
            <a:rPr lang="en-US"/>
            <a:t>Can offer evidence </a:t>
          </a:r>
        </a:p>
      </dgm:t>
    </dgm:pt>
    <dgm:pt modelId="{96B7783D-8F52-4FDA-8DEF-E797DA0FDC85}" type="parTrans" cxnId="{A6EDBBE3-3916-4143-B2C4-0FCBB2726776}">
      <dgm:prSet/>
      <dgm:spPr/>
      <dgm:t>
        <a:bodyPr/>
        <a:lstStyle/>
        <a:p>
          <a:endParaRPr lang="en-US"/>
        </a:p>
      </dgm:t>
    </dgm:pt>
    <dgm:pt modelId="{03A2E5F6-6AFA-4810-A129-965B0BFF7040}" type="sibTrans" cxnId="{A6EDBBE3-3916-4143-B2C4-0FCBB2726776}">
      <dgm:prSet/>
      <dgm:spPr/>
      <dgm:t>
        <a:bodyPr/>
        <a:lstStyle/>
        <a:p>
          <a:endParaRPr lang="en-US"/>
        </a:p>
      </dgm:t>
    </dgm:pt>
    <dgm:pt modelId="{5944C4A8-8EDE-FC49-9254-754637F6731A}" type="pres">
      <dgm:prSet presAssocID="{EBAFAD7E-DCAB-49C6-839E-FF5A6E60F6FE}" presName="diagram" presStyleCnt="0">
        <dgm:presLayoutVars>
          <dgm:dir/>
          <dgm:resizeHandles val="exact"/>
        </dgm:presLayoutVars>
      </dgm:prSet>
      <dgm:spPr/>
    </dgm:pt>
    <dgm:pt modelId="{392EFC3C-E298-F242-9D25-5A0CD50BFCFE}" type="pres">
      <dgm:prSet presAssocID="{0E6EFE5A-C872-4D64-8743-B2D07E1080CC}" presName="node" presStyleLbl="node1" presStyleIdx="0" presStyleCnt="6">
        <dgm:presLayoutVars>
          <dgm:bulletEnabled val="1"/>
        </dgm:presLayoutVars>
      </dgm:prSet>
      <dgm:spPr/>
    </dgm:pt>
    <dgm:pt modelId="{34B9A410-488C-C34D-AAB2-D2E7B246FA43}" type="pres">
      <dgm:prSet presAssocID="{C5C4C52C-CD30-4BBD-AF18-83F5E417AE12}" presName="sibTrans" presStyleCnt="0"/>
      <dgm:spPr/>
    </dgm:pt>
    <dgm:pt modelId="{F0E35FE5-9A10-BC43-AA72-1AA21DB4808D}" type="pres">
      <dgm:prSet presAssocID="{33E9093E-A5D8-4067-8346-B9BF1615CF2B}" presName="node" presStyleLbl="node1" presStyleIdx="1" presStyleCnt="6">
        <dgm:presLayoutVars>
          <dgm:bulletEnabled val="1"/>
        </dgm:presLayoutVars>
      </dgm:prSet>
      <dgm:spPr/>
    </dgm:pt>
    <dgm:pt modelId="{849CEE90-BFD5-A542-8220-A693185BB863}" type="pres">
      <dgm:prSet presAssocID="{C75C2B97-0014-4800-BDBE-4014560C529A}" presName="sibTrans" presStyleCnt="0"/>
      <dgm:spPr/>
    </dgm:pt>
    <dgm:pt modelId="{CB356817-CC63-B04F-A69A-C15EBDF0DFA7}" type="pres">
      <dgm:prSet presAssocID="{2D9443BE-F6D8-491E-BD17-56DCB9904134}" presName="node" presStyleLbl="node1" presStyleIdx="2" presStyleCnt="6">
        <dgm:presLayoutVars>
          <dgm:bulletEnabled val="1"/>
        </dgm:presLayoutVars>
      </dgm:prSet>
      <dgm:spPr/>
    </dgm:pt>
    <dgm:pt modelId="{45617691-C98F-1143-B3EF-FB95A86D2758}" type="pres">
      <dgm:prSet presAssocID="{686DF9A9-1A92-4A22-8263-F68AC4BE6AEC}" presName="sibTrans" presStyleCnt="0"/>
      <dgm:spPr/>
    </dgm:pt>
    <dgm:pt modelId="{A410C2A1-613B-BB40-8668-30EDBC377CB9}" type="pres">
      <dgm:prSet presAssocID="{99675F3B-ED8F-43D4-B25A-60059BC50CCB}" presName="node" presStyleLbl="node1" presStyleIdx="3" presStyleCnt="6">
        <dgm:presLayoutVars>
          <dgm:bulletEnabled val="1"/>
        </dgm:presLayoutVars>
      </dgm:prSet>
      <dgm:spPr/>
    </dgm:pt>
    <dgm:pt modelId="{70C00C88-845B-E046-9C2A-0A87A9F9B3A3}" type="pres">
      <dgm:prSet presAssocID="{EE6D3F8B-2688-4393-AFF2-1496CEA8D996}" presName="sibTrans" presStyleCnt="0"/>
      <dgm:spPr/>
    </dgm:pt>
    <dgm:pt modelId="{00DF003B-AA42-964B-97EE-2A947EA51AF2}" type="pres">
      <dgm:prSet presAssocID="{F01CCA48-221C-4237-A346-9D920370AA3F}" presName="node" presStyleLbl="node1" presStyleIdx="4" presStyleCnt="6">
        <dgm:presLayoutVars>
          <dgm:bulletEnabled val="1"/>
        </dgm:presLayoutVars>
      </dgm:prSet>
      <dgm:spPr/>
    </dgm:pt>
    <dgm:pt modelId="{223583E1-0B48-FA42-8A93-1D949C021320}" type="pres">
      <dgm:prSet presAssocID="{9742CFD6-C310-4366-B432-8665DAB52951}" presName="sibTrans" presStyleCnt="0"/>
      <dgm:spPr/>
    </dgm:pt>
    <dgm:pt modelId="{B631470B-D5AA-A441-B1BE-D05299F60DC9}" type="pres">
      <dgm:prSet presAssocID="{6A6B26B0-1861-46F3-A28B-4DF88FDF0730}" presName="node" presStyleLbl="node1" presStyleIdx="5" presStyleCnt="6">
        <dgm:presLayoutVars>
          <dgm:bulletEnabled val="1"/>
        </dgm:presLayoutVars>
      </dgm:prSet>
      <dgm:spPr/>
    </dgm:pt>
  </dgm:ptLst>
  <dgm:cxnLst>
    <dgm:cxn modelId="{3CFCE500-3F7B-1F40-BDB3-B94F9C09265A}" type="presOf" srcId="{2D9443BE-F6D8-491E-BD17-56DCB9904134}" destId="{CB356817-CC63-B04F-A69A-C15EBDF0DFA7}" srcOrd="0" destOrd="0" presId="urn:microsoft.com/office/officeart/2005/8/layout/default"/>
    <dgm:cxn modelId="{E8BDA70C-1F24-40CB-A9FD-81AB51AE2194}" srcId="{EBAFAD7E-DCAB-49C6-839E-FF5A6E60F6FE}" destId="{33E9093E-A5D8-4067-8346-B9BF1615CF2B}" srcOrd="1" destOrd="0" parTransId="{C6B836CC-067A-4D9B-9ADF-88B89A2D4576}" sibTransId="{C75C2B97-0014-4800-BDBE-4014560C529A}"/>
    <dgm:cxn modelId="{24A2F519-9D42-47D0-B7B8-0D76694BA593}" srcId="{EBAFAD7E-DCAB-49C6-839E-FF5A6E60F6FE}" destId="{0E6EFE5A-C872-4D64-8743-B2D07E1080CC}" srcOrd="0" destOrd="0" parTransId="{336BC65E-AEBA-4B30-8BBD-7211C6F44D0E}" sibTransId="{C5C4C52C-CD30-4BBD-AF18-83F5E417AE12}"/>
    <dgm:cxn modelId="{D3BA5928-280D-0B4F-81FD-0C7A1F575422}" type="presOf" srcId="{EBAFAD7E-DCAB-49C6-839E-FF5A6E60F6FE}" destId="{5944C4A8-8EDE-FC49-9254-754637F6731A}" srcOrd="0" destOrd="0" presId="urn:microsoft.com/office/officeart/2005/8/layout/default"/>
    <dgm:cxn modelId="{16E3953B-BD56-624E-A722-8E6D6460F050}" type="presOf" srcId="{0E6EFE5A-C872-4D64-8743-B2D07E1080CC}" destId="{392EFC3C-E298-F242-9D25-5A0CD50BFCFE}" srcOrd="0" destOrd="0" presId="urn:microsoft.com/office/officeart/2005/8/layout/default"/>
    <dgm:cxn modelId="{14375C40-D6DD-40FA-B61F-EB36DFC648E0}" srcId="{EBAFAD7E-DCAB-49C6-839E-FF5A6E60F6FE}" destId="{F01CCA48-221C-4237-A346-9D920370AA3F}" srcOrd="4" destOrd="0" parTransId="{706A86CE-A2F0-4138-9439-E94989BAACBE}" sibTransId="{9742CFD6-C310-4366-B432-8665DAB52951}"/>
    <dgm:cxn modelId="{D0023A6E-39A3-4ACC-8F50-24D09E36BC2D}" srcId="{EBAFAD7E-DCAB-49C6-839E-FF5A6E60F6FE}" destId="{2D9443BE-F6D8-491E-BD17-56DCB9904134}" srcOrd="2" destOrd="0" parTransId="{2EB5BBC3-E9C6-49FA-8BB3-DCA642521A63}" sibTransId="{686DF9A9-1A92-4A22-8263-F68AC4BE6AEC}"/>
    <dgm:cxn modelId="{1FAAC898-D7BC-0D44-A50C-BA0EDB8BA3BA}" type="presOf" srcId="{33E9093E-A5D8-4067-8346-B9BF1615CF2B}" destId="{F0E35FE5-9A10-BC43-AA72-1AA21DB4808D}" srcOrd="0" destOrd="0" presId="urn:microsoft.com/office/officeart/2005/8/layout/default"/>
    <dgm:cxn modelId="{7E71B5CB-AE09-B742-AD71-601E27815C88}" type="presOf" srcId="{99675F3B-ED8F-43D4-B25A-60059BC50CCB}" destId="{A410C2A1-613B-BB40-8668-30EDBC377CB9}" srcOrd="0" destOrd="0" presId="urn:microsoft.com/office/officeart/2005/8/layout/default"/>
    <dgm:cxn modelId="{F6FE5DCF-F26C-564A-872B-CF6997F8DF24}" type="presOf" srcId="{F01CCA48-221C-4237-A346-9D920370AA3F}" destId="{00DF003B-AA42-964B-97EE-2A947EA51AF2}" srcOrd="0" destOrd="0" presId="urn:microsoft.com/office/officeart/2005/8/layout/default"/>
    <dgm:cxn modelId="{D465D8D4-96AB-9C4E-936C-673119F97524}" type="presOf" srcId="{6A6B26B0-1861-46F3-A28B-4DF88FDF0730}" destId="{B631470B-D5AA-A441-B1BE-D05299F60DC9}" srcOrd="0" destOrd="0" presId="urn:microsoft.com/office/officeart/2005/8/layout/default"/>
    <dgm:cxn modelId="{7FD387D6-E06D-475B-8DEF-300FE813E339}" srcId="{EBAFAD7E-DCAB-49C6-839E-FF5A6E60F6FE}" destId="{99675F3B-ED8F-43D4-B25A-60059BC50CCB}" srcOrd="3" destOrd="0" parTransId="{1382B67D-CAD9-40FF-BB58-C2BFD1D9DCFA}" sibTransId="{EE6D3F8B-2688-4393-AFF2-1496CEA8D996}"/>
    <dgm:cxn modelId="{A6EDBBE3-3916-4143-B2C4-0FCBB2726776}" srcId="{EBAFAD7E-DCAB-49C6-839E-FF5A6E60F6FE}" destId="{6A6B26B0-1861-46F3-A28B-4DF88FDF0730}" srcOrd="5" destOrd="0" parTransId="{96B7783D-8F52-4FDA-8DEF-E797DA0FDC85}" sibTransId="{03A2E5F6-6AFA-4810-A129-965B0BFF7040}"/>
    <dgm:cxn modelId="{145223FC-5285-9B4D-A470-47B1504E6B3A}" type="presParOf" srcId="{5944C4A8-8EDE-FC49-9254-754637F6731A}" destId="{392EFC3C-E298-F242-9D25-5A0CD50BFCFE}" srcOrd="0" destOrd="0" presId="urn:microsoft.com/office/officeart/2005/8/layout/default"/>
    <dgm:cxn modelId="{938FA64A-45FA-EA47-8FFC-4B544E7CDD28}" type="presParOf" srcId="{5944C4A8-8EDE-FC49-9254-754637F6731A}" destId="{34B9A410-488C-C34D-AAB2-D2E7B246FA43}" srcOrd="1" destOrd="0" presId="urn:microsoft.com/office/officeart/2005/8/layout/default"/>
    <dgm:cxn modelId="{F8125288-663C-3D4E-90FC-F59070D5EA9D}" type="presParOf" srcId="{5944C4A8-8EDE-FC49-9254-754637F6731A}" destId="{F0E35FE5-9A10-BC43-AA72-1AA21DB4808D}" srcOrd="2" destOrd="0" presId="urn:microsoft.com/office/officeart/2005/8/layout/default"/>
    <dgm:cxn modelId="{B6A7D891-AB19-A345-9A4A-6D9F2ACA6A28}" type="presParOf" srcId="{5944C4A8-8EDE-FC49-9254-754637F6731A}" destId="{849CEE90-BFD5-A542-8220-A693185BB863}" srcOrd="3" destOrd="0" presId="urn:microsoft.com/office/officeart/2005/8/layout/default"/>
    <dgm:cxn modelId="{A2C37CED-4E30-5A46-8A49-FAEFBFD8A403}" type="presParOf" srcId="{5944C4A8-8EDE-FC49-9254-754637F6731A}" destId="{CB356817-CC63-B04F-A69A-C15EBDF0DFA7}" srcOrd="4" destOrd="0" presId="urn:microsoft.com/office/officeart/2005/8/layout/default"/>
    <dgm:cxn modelId="{E4A449EE-C2E5-094E-9785-3629DB189524}" type="presParOf" srcId="{5944C4A8-8EDE-FC49-9254-754637F6731A}" destId="{45617691-C98F-1143-B3EF-FB95A86D2758}" srcOrd="5" destOrd="0" presId="urn:microsoft.com/office/officeart/2005/8/layout/default"/>
    <dgm:cxn modelId="{C502AA2C-F74B-CB4D-A051-B4B1DF5ED947}" type="presParOf" srcId="{5944C4A8-8EDE-FC49-9254-754637F6731A}" destId="{A410C2A1-613B-BB40-8668-30EDBC377CB9}" srcOrd="6" destOrd="0" presId="urn:microsoft.com/office/officeart/2005/8/layout/default"/>
    <dgm:cxn modelId="{A7A29260-82CB-F04A-8BC9-7AA8DCDAE687}" type="presParOf" srcId="{5944C4A8-8EDE-FC49-9254-754637F6731A}" destId="{70C00C88-845B-E046-9C2A-0A87A9F9B3A3}" srcOrd="7" destOrd="0" presId="urn:microsoft.com/office/officeart/2005/8/layout/default"/>
    <dgm:cxn modelId="{11771D56-A57C-7541-AD9A-6809B5F3379B}" type="presParOf" srcId="{5944C4A8-8EDE-FC49-9254-754637F6731A}" destId="{00DF003B-AA42-964B-97EE-2A947EA51AF2}" srcOrd="8" destOrd="0" presId="urn:microsoft.com/office/officeart/2005/8/layout/default"/>
    <dgm:cxn modelId="{5D067A2F-14B4-D349-A7CB-01F1367191CB}" type="presParOf" srcId="{5944C4A8-8EDE-FC49-9254-754637F6731A}" destId="{223583E1-0B48-FA42-8A93-1D949C021320}" srcOrd="9" destOrd="0" presId="urn:microsoft.com/office/officeart/2005/8/layout/default"/>
    <dgm:cxn modelId="{57A67F31-4BE6-1D40-BB47-950AAFFDAA66}" type="presParOf" srcId="{5944C4A8-8EDE-FC49-9254-754637F6731A}" destId="{B631470B-D5AA-A441-B1BE-D05299F60DC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49705-85F5-4CCF-95DF-CBED53A0585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E0E1006-7DFF-420E-AF8A-50F13FB61393}">
      <dgm:prSet/>
      <dgm:spPr/>
      <dgm:t>
        <a:bodyPr/>
        <a:lstStyle/>
        <a:p>
          <a:r>
            <a:rPr lang="en-US"/>
            <a:t>The object itself </a:t>
          </a:r>
        </a:p>
      </dgm:t>
    </dgm:pt>
    <dgm:pt modelId="{2A1DD527-D799-4EE5-A253-D26629A71888}" type="parTrans" cxnId="{854F87EC-9917-4362-A80B-D32B13D14801}">
      <dgm:prSet/>
      <dgm:spPr/>
      <dgm:t>
        <a:bodyPr/>
        <a:lstStyle/>
        <a:p>
          <a:endParaRPr lang="en-US"/>
        </a:p>
      </dgm:t>
    </dgm:pt>
    <dgm:pt modelId="{03A9C387-0D1E-41B1-8BA3-E3B7CC410F13}" type="sibTrans" cxnId="{854F87EC-9917-4362-A80B-D32B13D14801}">
      <dgm:prSet/>
      <dgm:spPr/>
      <dgm:t>
        <a:bodyPr/>
        <a:lstStyle/>
        <a:p>
          <a:endParaRPr lang="en-US"/>
        </a:p>
      </dgm:t>
    </dgm:pt>
    <dgm:pt modelId="{2E63A6CD-1F34-404B-80DF-AFC8CDA5779D}">
      <dgm:prSet/>
      <dgm:spPr/>
      <dgm:t>
        <a:bodyPr/>
        <a:lstStyle/>
        <a:p>
          <a:r>
            <a:rPr lang="en-US"/>
            <a:t>Models</a:t>
          </a:r>
        </a:p>
      </dgm:t>
    </dgm:pt>
    <dgm:pt modelId="{B3EDFD76-F5D0-4C6A-94A7-ED8E14D89D4F}" type="parTrans" cxnId="{E58800A8-3279-4635-9FE6-36A18F98111F}">
      <dgm:prSet/>
      <dgm:spPr/>
      <dgm:t>
        <a:bodyPr/>
        <a:lstStyle/>
        <a:p>
          <a:endParaRPr lang="en-US"/>
        </a:p>
      </dgm:t>
    </dgm:pt>
    <dgm:pt modelId="{77AC2ECB-8FE1-4474-B15B-DB5127D7605A}" type="sibTrans" cxnId="{E58800A8-3279-4635-9FE6-36A18F98111F}">
      <dgm:prSet/>
      <dgm:spPr/>
      <dgm:t>
        <a:bodyPr/>
        <a:lstStyle/>
        <a:p>
          <a:endParaRPr lang="en-US"/>
        </a:p>
      </dgm:t>
    </dgm:pt>
    <dgm:pt modelId="{DF2A8F40-D4A3-43A5-ACC5-ECE657CEACD8}">
      <dgm:prSet/>
      <dgm:spPr/>
      <dgm:t>
        <a:bodyPr/>
        <a:lstStyle/>
        <a:p>
          <a:r>
            <a:rPr lang="en-US"/>
            <a:t>Diagrams</a:t>
          </a:r>
        </a:p>
      </dgm:t>
    </dgm:pt>
    <dgm:pt modelId="{E5C6C693-15EE-4595-A2AC-977629CE7766}" type="parTrans" cxnId="{DDC39047-ABF8-4CF9-BD6F-56C6748A7FFF}">
      <dgm:prSet/>
      <dgm:spPr/>
      <dgm:t>
        <a:bodyPr/>
        <a:lstStyle/>
        <a:p>
          <a:endParaRPr lang="en-US"/>
        </a:p>
      </dgm:t>
    </dgm:pt>
    <dgm:pt modelId="{900F06EC-3B81-4215-B727-84830E444B32}" type="sibTrans" cxnId="{DDC39047-ABF8-4CF9-BD6F-56C6748A7FFF}">
      <dgm:prSet/>
      <dgm:spPr/>
      <dgm:t>
        <a:bodyPr/>
        <a:lstStyle/>
        <a:p>
          <a:endParaRPr lang="en-US"/>
        </a:p>
      </dgm:t>
    </dgm:pt>
    <dgm:pt modelId="{DC0DC703-2239-45DA-A90D-4490EE67B408}">
      <dgm:prSet/>
      <dgm:spPr/>
      <dgm:t>
        <a:bodyPr/>
        <a:lstStyle/>
        <a:p>
          <a:r>
            <a:rPr lang="en-US"/>
            <a:t>Graphs</a:t>
          </a:r>
        </a:p>
      </dgm:t>
    </dgm:pt>
    <dgm:pt modelId="{48E808AB-2503-4934-B0A2-89DEB3AED265}" type="parTrans" cxnId="{956A3B73-B0DB-4F18-9E32-142408218E39}">
      <dgm:prSet/>
      <dgm:spPr/>
      <dgm:t>
        <a:bodyPr/>
        <a:lstStyle/>
        <a:p>
          <a:endParaRPr lang="en-US"/>
        </a:p>
      </dgm:t>
    </dgm:pt>
    <dgm:pt modelId="{0C9E0124-448D-4A7F-91DE-DBBFE6CEAB26}" type="sibTrans" cxnId="{956A3B73-B0DB-4F18-9E32-142408218E39}">
      <dgm:prSet/>
      <dgm:spPr/>
      <dgm:t>
        <a:bodyPr/>
        <a:lstStyle/>
        <a:p>
          <a:endParaRPr lang="en-US"/>
        </a:p>
      </dgm:t>
    </dgm:pt>
    <dgm:pt modelId="{8ADCBB60-B040-49CF-BA76-F73E05419F1E}">
      <dgm:prSet/>
      <dgm:spPr/>
      <dgm:t>
        <a:bodyPr/>
        <a:lstStyle/>
        <a:p>
          <a:r>
            <a:rPr lang="en-US"/>
            <a:t>Tables </a:t>
          </a:r>
        </a:p>
      </dgm:t>
    </dgm:pt>
    <dgm:pt modelId="{F9681B23-41E7-4BD7-8AF1-D39C1D92DBA5}" type="parTrans" cxnId="{A109BB65-782A-47E6-BBD5-F129923333D6}">
      <dgm:prSet/>
      <dgm:spPr/>
      <dgm:t>
        <a:bodyPr/>
        <a:lstStyle/>
        <a:p>
          <a:endParaRPr lang="en-US"/>
        </a:p>
      </dgm:t>
    </dgm:pt>
    <dgm:pt modelId="{79D84977-0FB0-486F-B781-3343845C2FE5}" type="sibTrans" cxnId="{A109BB65-782A-47E6-BBD5-F129923333D6}">
      <dgm:prSet/>
      <dgm:spPr/>
      <dgm:t>
        <a:bodyPr/>
        <a:lstStyle/>
        <a:p>
          <a:endParaRPr lang="en-US"/>
        </a:p>
      </dgm:t>
    </dgm:pt>
    <dgm:pt modelId="{FBD8D08D-601D-4338-A9AE-218B397BF207}">
      <dgm:prSet/>
      <dgm:spPr/>
      <dgm:t>
        <a:bodyPr/>
        <a:lstStyle/>
        <a:p>
          <a:r>
            <a:rPr lang="en-US"/>
            <a:t>Infographics</a:t>
          </a:r>
        </a:p>
      </dgm:t>
    </dgm:pt>
    <dgm:pt modelId="{9DDD0C47-A7DC-4F7C-993D-19DF4BCD4874}" type="parTrans" cxnId="{E26DB8C9-AF97-4014-9D73-F9A2356D51B2}">
      <dgm:prSet/>
      <dgm:spPr/>
      <dgm:t>
        <a:bodyPr/>
        <a:lstStyle/>
        <a:p>
          <a:endParaRPr lang="en-US"/>
        </a:p>
      </dgm:t>
    </dgm:pt>
    <dgm:pt modelId="{7C393807-DB25-4BA7-9E72-DFC192068519}" type="sibTrans" cxnId="{E26DB8C9-AF97-4014-9D73-F9A2356D51B2}">
      <dgm:prSet/>
      <dgm:spPr/>
      <dgm:t>
        <a:bodyPr/>
        <a:lstStyle/>
        <a:p>
          <a:endParaRPr lang="en-US"/>
        </a:p>
      </dgm:t>
    </dgm:pt>
    <dgm:pt modelId="{060368D6-9B90-4A69-A638-B5B81EB4DCFC}">
      <dgm:prSet/>
      <dgm:spPr/>
      <dgm:t>
        <a:bodyPr/>
        <a:lstStyle/>
        <a:p>
          <a:r>
            <a:rPr lang="en-US"/>
            <a:t>Maps </a:t>
          </a:r>
        </a:p>
      </dgm:t>
    </dgm:pt>
    <dgm:pt modelId="{0782AA4F-DC02-486C-9305-FD5911C0BB85}" type="parTrans" cxnId="{31680241-87B8-4CED-AD5C-DAACBFE42252}">
      <dgm:prSet/>
      <dgm:spPr/>
      <dgm:t>
        <a:bodyPr/>
        <a:lstStyle/>
        <a:p>
          <a:endParaRPr lang="en-US"/>
        </a:p>
      </dgm:t>
    </dgm:pt>
    <dgm:pt modelId="{9F5449CE-E4E2-4FB1-9458-E222611FEFB6}" type="sibTrans" cxnId="{31680241-87B8-4CED-AD5C-DAACBFE42252}">
      <dgm:prSet/>
      <dgm:spPr/>
      <dgm:t>
        <a:bodyPr/>
        <a:lstStyle/>
        <a:p>
          <a:endParaRPr lang="en-US"/>
        </a:p>
      </dgm:t>
    </dgm:pt>
    <dgm:pt modelId="{76C399C6-10A7-4BEB-959C-CD69BBFA5AF2}">
      <dgm:prSet/>
      <dgm:spPr/>
      <dgm:t>
        <a:bodyPr/>
        <a:lstStyle/>
        <a:p>
          <a:r>
            <a:rPr lang="en-US"/>
            <a:t>Photographs </a:t>
          </a:r>
        </a:p>
      </dgm:t>
    </dgm:pt>
    <dgm:pt modelId="{714C43D2-A763-4CF8-91E4-DBD362795C6A}" type="parTrans" cxnId="{DBEAF2BB-1D0F-4676-8312-FB2DC9DB59AC}">
      <dgm:prSet/>
      <dgm:spPr/>
      <dgm:t>
        <a:bodyPr/>
        <a:lstStyle/>
        <a:p>
          <a:endParaRPr lang="en-US"/>
        </a:p>
      </dgm:t>
    </dgm:pt>
    <dgm:pt modelId="{E54107BE-1D1A-4544-9ED5-BC1DAAECFE95}" type="sibTrans" cxnId="{DBEAF2BB-1D0F-4676-8312-FB2DC9DB59AC}">
      <dgm:prSet/>
      <dgm:spPr/>
      <dgm:t>
        <a:bodyPr/>
        <a:lstStyle/>
        <a:p>
          <a:endParaRPr lang="en-US"/>
        </a:p>
      </dgm:t>
    </dgm:pt>
    <dgm:pt modelId="{097FCC9E-6A57-4DD4-97A2-BD0C42F5A23A}">
      <dgm:prSet/>
      <dgm:spPr/>
      <dgm:t>
        <a:bodyPr/>
        <a:lstStyle/>
        <a:p>
          <a:r>
            <a:rPr lang="en-US"/>
            <a:t>Handouts </a:t>
          </a:r>
        </a:p>
      </dgm:t>
    </dgm:pt>
    <dgm:pt modelId="{2DE436A2-F79D-41ED-A909-E01C491AF299}" type="parTrans" cxnId="{7049C04A-D384-40CB-BDB4-804ABA5586D4}">
      <dgm:prSet/>
      <dgm:spPr/>
      <dgm:t>
        <a:bodyPr/>
        <a:lstStyle/>
        <a:p>
          <a:endParaRPr lang="en-US"/>
        </a:p>
      </dgm:t>
    </dgm:pt>
    <dgm:pt modelId="{5B5F8CDD-1DCF-49C9-BD4F-3E5B73EB1F5F}" type="sibTrans" cxnId="{7049C04A-D384-40CB-BDB4-804ABA5586D4}">
      <dgm:prSet/>
      <dgm:spPr/>
      <dgm:t>
        <a:bodyPr/>
        <a:lstStyle/>
        <a:p>
          <a:endParaRPr lang="en-US"/>
        </a:p>
      </dgm:t>
    </dgm:pt>
    <dgm:pt modelId="{72F0FEC4-AB02-6B47-BFE7-BEE26708A13C}" type="pres">
      <dgm:prSet presAssocID="{9F449705-85F5-4CCF-95DF-CBED53A05853}" presName="linear" presStyleCnt="0">
        <dgm:presLayoutVars>
          <dgm:animLvl val="lvl"/>
          <dgm:resizeHandles val="exact"/>
        </dgm:presLayoutVars>
      </dgm:prSet>
      <dgm:spPr/>
    </dgm:pt>
    <dgm:pt modelId="{ECD84C20-4A4D-DA48-BB88-028C0FC884C6}" type="pres">
      <dgm:prSet presAssocID="{CE0E1006-7DFF-420E-AF8A-50F13FB61393}" presName="parentText" presStyleLbl="node1" presStyleIdx="0" presStyleCnt="9">
        <dgm:presLayoutVars>
          <dgm:chMax val="0"/>
          <dgm:bulletEnabled val="1"/>
        </dgm:presLayoutVars>
      </dgm:prSet>
      <dgm:spPr/>
    </dgm:pt>
    <dgm:pt modelId="{CEC357BF-F829-C547-94FB-2D7FF1891D67}" type="pres">
      <dgm:prSet presAssocID="{03A9C387-0D1E-41B1-8BA3-E3B7CC410F13}" presName="spacer" presStyleCnt="0"/>
      <dgm:spPr/>
    </dgm:pt>
    <dgm:pt modelId="{FCFE8AAF-A865-0840-AE70-FDF2F309B48F}" type="pres">
      <dgm:prSet presAssocID="{2E63A6CD-1F34-404B-80DF-AFC8CDA5779D}" presName="parentText" presStyleLbl="node1" presStyleIdx="1" presStyleCnt="9">
        <dgm:presLayoutVars>
          <dgm:chMax val="0"/>
          <dgm:bulletEnabled val="1"/>
        </dgm:presLayoutVars>
      </dgm:prSet>
      <dgm:spPr/>
    </dgm:pt>
    <dgm:pt modelId="{5A8CEF2E-578E-2645-8BCF-DF74F0A37A31}" type="pres">
      <dgm:prSet presAssocID="{77AC2ECB-8FE1-4474-B15B-DB5127D7605A}" presName="spacer" presStyleCnt="0"/>
      <dgm:spPr/>
    </dgm:pt>
    <dgm:pt modelId="{FA416D57-F32C-9D43-80E1-E398269B36D9}" type="pres">
      <dgm:prSet presAssocID="{DF2A8F40-D4A3-43A5-ACC5-ECE657CEACD8}" presName="parentText" presStyleLbl="node1" presStyleIdx="2" presStyleCnt="9">
        <dgm:presLayoutVars>
          <dgm:chMax val="0"/>
          <dgm:bulletEnabled val="1"/>
        </dgm:presLayoutVars>
      </dgm:prSet>
      <dgm:spPr/>
    </dgm:pt>
    <dgm:pt modelId="{0623BE4E-91C5-AB44-9911-E491587984AF}" type="pres">
      <dgm:prSet presAssocID="{900F06EC-3B81-4215-B727-84830E444B32}" presName="spacer" presStyleCnt="0"/>
      <dgm:spPr/>
    </dgm:pt>
    <dgm:pt modelId="{654FE176-EC89-9742-B0C0-03A0A7A77D22}" type="pres">
      <dgm:prSet presAssocID="{DC0DC703-2239-45DA-A90D-4490EE67B408}" presName="parentText" presStyleLbl="node1" presStyleIdx="3" presStyleCnt="9">
        <dgm:presLayoutVars>
          <dgm:chMax val="0"/>
          <dgm:bulletEnabled val="1"/>
        </dgm:presLayoutVars>
      </dgm:prSet>
      <dgm:spPr/>
    </dgm:pt>
    <dgm:pt modelId="{99960403-6FF4-6042-B16B-50E0C14AE6CA}" type="pres">
      <dgm:prSet presAssocID="{0C9E0124-448D-4A7F-91DE-DBBFE6CEAB26}" presName="spacer" presStyleCnt="0"/>
      <dgm:spPr/>
    </dgm:pt>
    <dgm:pt modelId="{4EDDC1B1-C129-E643-B92B-9E6271085FEC}" type="pres">
      <dgm:prSet presAssocID="{8ADCBB60-B040-49CF-BA76-F73E05419F1E}" presName="parentText" presStyleLbl="node1" presStyleIdx="4" presStyleCnt="9">
        <dgm:presLayoutVars>
          <dgm:chMax val="0"/>
          <dgm:bulletEnabled val="1"/>
        </dgm:presLayoutVars>
      </dgm:prSet>
      <dgm:spPr/>
    </dgm:pt>
    <dgm:pt modelId="{ECFE38A0-B538-7742-B5C5-F75AEA7687D2}" type="pres">
      <dgm:prSet presAssocID="{79D84977-0FB0-486F-B781-3343845C2FE5}" presName="spacer" presStyleCnt="0"/>
      <dgm:spPr/>
    </dgm:pt>
    <dgm:pt modelId="{1E19A40B-D6CA-F742-993F-113D71E4D648}" type="pres">
      <dgm:prSet presAssocID="{FBD8D08D-601D-4338-A9AE-218B397BF207}" presName="parentText" presStyleLbl="node1" presStyleIdx="5" presStyleCnt="9">
        <dgm:presLayoutVars>
          <dgm:chMax val="0"/>
          <dgm:bulletEnabled val="1"/>
        </dgm:presLayoutVars>
      </dgm:prSet>
      <dgm:spPr/>
    </dgm:pt>
    <dgm:pt modelId="{832F942B-3007-EA4A-A731-F9DF060085CF}" type="pres">
      <dgm:prSet presAssocID="{7C393807-DB25-4BA7-9E72-DFC192068519}" presName="spacer" presStyleCnt="0"/>
      <dgm:spPr/>
    </dgm:pt>
    <dgm:pt modelId="{32EA5083-2835-EE42-AAB7-0D829BB9B636}" type="pres">
      <dgm:prSet presAssocID="{060368D6-9B90-4A69-A638-B5B81EB4DCFC}" presName="parentText" presStyleLbl="node1" presStyleIdx="6" presStyleCnt="9">
        <dgm:presLayoutVars>
          <dgm:chMax val="0"/>
          <dgm:bulletEnabled val="1"/>
        </dgm:presLayoutVars>
      </dgm:prSet>
      <dgm:spPr/>
    </dgm:pt>
    <dgm:pt modelId="{686B4DA4-6485-E24E-867C-16D62949CA22}" type="pres">
      <dgm:prSet presAssocID="{9F5449CE-E4E2-4FB1-9458-E222611FEFB6}" presName="spacer" presStyleCnt="0"/>
      <dgm:spPr/>
    </dgm:pt>
    <dgm:pt modelId="{264CB9E7-9053-7C4E-AC5D-62E92666D369}" type="pres">
      <dgm:prSet presAssocID="{76C399C6-10A7-4BEB-959C-CD69BBFA5AF2}" presName="parentText" presStyleLbl="node1" presStyleIdx="7" presStyleCnt="9">
        <dgm:presLayoutVars>
          <dgm:chMax val="0"/>
          <dgm:bulletEnabled val="1"/>
        </dgm:presLayoutVars>
      </dgm:prSet>
      <dgm:spPr/>
    </dgm:pt>
    <dgm:pt modelId="{FA9FA79C-421B-0646-9276-CC91EC82DE44}" type="pres">
      <dgm:prSet presAssocID="{E54107BE-1D1A-4544-9ED5-BC1DAAECFE95}" presName="spacer" presStyleCnt="0"/>
      <dgm:spPr/>
    </dgm:pt>
    <dgm:pt modelId="{D2E80671-7F31-9346-874A-317CDCF4F660}" type="pres">
      <dgm:prSet presAssocID="{097FCC9E-6A57-4DD4-97A2-BD0C42F5A23A}" presName="parentText" presStyleLbl="node1" presStyleIdx="8" presStyleCnt="9">
        <dgm:presLayoutVars>
          <dgm:chMax val="0"/>
          <dgm:bulletEnabled val="1"/>
        </dgm:presLayoutVars>
      </dgm:prSet>
      <dgm:spPr/>
    </dgm:pt>
  </dgm:ptLst>
  <dgm:cxnLst>
    <dgm:cxn modelId="{835B590D-CF6C-644D-8C5E-085F9644B3AB}" type="presOf" srcId="{76C399C6-10A7-4BEB-959C-CD69BBFA5AF2}" destId="{264CB9E7-9053-7C4E-AC5D-62E92666D369}" srcOrd="0" destOrd="0" presId="urn:microsoft.com/office/officeart/2005/8/layout/vList2"/>
    <dgm:cxn modelId="{B6764610-4CDB-CF4C-806E-A307351E7702}" type="presOf" srcId="{CE0E1006-7DFF-420E-AF8A-50F13FB61393}" destId="{ECD84C20-4A4D-DA48-BB88-028C0FC884C6}" srcOrd="0" destOrd="0" presId="urn:microsoft.com/office/officeart/2005/8/layout/vList2"/>
    <dgm:cxn modelId="{6AD90629-6111-8F40-80CC-2EC8C0A181FC}" type="presOf" srcId="{2E63A6CD-1F34-404B-80DF-AFC8CDA5779D}" destId="{FCFE8AAF-A865-0840-AE70-FDF2F309B48F}" srcOrd="0" destOrd="0" presId="urn:microsoft.com/office/officeart/2005/8/layout/vList2"/>
    <dgm:cxn modelId="{31680241-87B8-4CED-AD5C-DAACBFE42252}" srcId="{9F449705-85F5-4CCF-95DF-CBED53A05853}" destId="{060368D6-9B90-4A69-A638-B5B81EB4DCFC}" srcOrd="6" destOrd="0" parTransId="{0782AA4F-DC02-486C-9305-FD5911C0BB85}" sibTransId="{9F5449CE-E4E2-4FB1-9458-E222611FEFB6}"/>
    <dgm:cxn modelId="{DDC39047-ABF8-4CF9-BD6F-56C6748A7FFF}" srcId="{9F449705-85F5-4CCF-95DF-CBED53A05853}" destId="{DF2A8F40-D4A3-43A5-ACC5-ECE657CEACD8}" srcOrd="2" destOrd="0" parTransId="{E5C6C693-15EE-4595-A2AC-977629CE7766}" sibTransId="{900F06EC-3B81-4215-B727-84830E444B32}"/>
    <dgm:cxn modelId="{7049C04A-D384-40CB-BDB4-804ABA5586D4}" srcId="{9F449705-85F5-4CCF-95DF-CBED53A05853}" destId="{097FCC9E-6A57-4DD4-97A2-BD0C42F5A23A}" srcOrd="8" destOrd="0" parTransId="{2DE436A2-F79D-41ED-A909-E01C491AF299}" sibTransId="{5B5F8CDD-1DCF-49C9-BD4F-3E5B73EB1F5F}"/>
    <dgm:cxn modelId="{31BBCC53-61CA-114A-A24D-6B392D65E2F5}" type="presOf" srcId="{DC0DC703-2239-45DA-A90D-4490EE67B408}" destId="{654FE176-EC89-9742-B0C0-03A0A7A77D22}" srcOrd="0" destOrd="0" presId="urn:microsoft.com/office/officeart/2005/8/layout/vList2"/>
    <dgm:cxn modelId="{AF06BE54-17F3-8E42-BFDB-371F0F253C85}" type="presOf" srcId="{9F449705-85F5-4CCF-95DF-CBED53A05853}" destId="{72F0FEC4-AB02-6B47-BFE7-BEE26708A13C}" srcOrd="0" destOrd="0" presId="urn:microsoft.com/office/officeart/2005/8/layout/vList2"/>
    <dgm:cxn modelId="{B5A8225C-D92C-5D44-AB31-570F58648425}" type="presOf" srcId="{FBD8D08D-601D-4338-A9AE-218B397BF207}" destId="{1E19A40B-D6CA-F742-993F-113D71E4D648}" srcOrd="0" destOrd="0" presId="urn:microsoft.com/office/officeart/2005/8/layout/vList2"/>
    <dgm:cxn modelId="{A109BB65-782A-47E6-BBD5-F129923333D6}" srcId="{9F449705-85F5-4CCF-95DF-CBED53A05853}" destId="{8ADCBB60-B040-49CF-BA76-F73E05419F1E}" srcOrd="4" destOrd="0" parTransId="{F9681B23-41E7-4BD7-8AF1-D39C1D92DBA5}" sibTransId="{79D84977-0FB0-486F-B781-3343845C2FE5}"/>
    <dgm:cxn modelId="{8AE28E66-396D-FA47-B64E-D6D32D96E2AB}" type="presOf" srcId="{060368D6-9B90-4A69-A638-B5B81EB4DCFC}" destId="{32EA5083-2835-EE42-AAB7-0D829BB9B636}" srcOrd="0" destOrd="0" presId="urn:microsoft.com/office/officeart/2005/8/layout/vList2"/>
    <dgm:cxn modelId="{956A3B73-B0DB-4F18-9E32-142408218E39}" srcId="{9F449705-85F5-4CCF-95DF-CBED53A05853}" destId="{DC0DC703-2239-45DA-A90D-4490EE67B408}" srcOrd="3" destOrd="0" parTransId="{48E808AB-2503-4934-B0A2-89DEB3AED265}" sibTransId="{0C9E0124-448D-4A7F-91DE-DBBFE6CEAB26}"/>
    <dgm:cxn modelId="{F63BF08F-7239-6E46-8A3B-9A6DBF5C34BA}" type="presOf" srcId="{097FCC9E-6A57-4DD4-97A2-BD0C42F5A23A}" destId="{D2E80671-7F31-9346-874A-317CDCF4F660}" srcOrd="0" destOrd="0" presId="urn:microsoft.com/office/officeart/2005/8/layout/vList2"/>
    <dgm:cxn modelId="{E58800A8-3279-4635-9FE6-36A18F98111F}" srcId="{9F449705-85F5-4CCF-95DF-CBED53A05853}" destId="{2E63A6CD-1F34-404B-80DF-AFC8CDA5779D}" srcOrd="1" destOrd="0" parTransId="{B3EDFD76-F5D0-4C6A-94A7-ED8E14D89D4F}" sibTransId="{77AC2ECB-8FE1-4474-B15B-DB5127D7605A}"/>
    <dgm:cxn modelId="{DBEAF2BB-1D0F-4676-8312-FB2DC9DB59AC}" srcId="{9F449705-85F5-4CCF-95DF-CBED53A05853}" destId="{76C399C6-10A7-4BEB-959C-CD69BBFA5AF2}" srcOrd="7" destOrd="0" parTransId="{714C43D2-A763-4CF8-91E4-DBD362795C6A}" sibTransId="{E54107BE-1D1A-4544-9ED5-BC1DAAECFE95}"/>
    <dgm:cxn modelId="{E26DB8C9-AF97-4014-9D73-F9A2356D51B2}" srcId="{9F449705-85F5-4CCF-95DF-CBED53A05853}" destId="{FBD8D08D-601D-4338-A9AE-218B397BF207}" srcOrd="5" destOrd="0" parTransId="{9DDD0C47-A7DC-4F7C-993D-19DF4BCD4874}" sibTransId="{7C393807-DB25-4BA7-9E72-DFC192068519}"/>
    <dgm:cxn modelId="{CB781EE7-8445-E84A-9D02-4371CE3A0448}" type="presOf" srcId="{8ADCBB60-B040-49CF-BA76-F73E05419F1E}" destId="{4EDDC1B1-C129-E643-B92B-9E6271085FEC}" srcOrd="0" destOrd="0" presId="urn:microsoft.com/office/officeart/2005/8/layout/vList2"/>
    <dgm:cxn modelId="{854F87EC-9917-4362-A80B-D32B13D14801}" srcId="{9F449705-85F5-4CCF-95DF-CBED53A05853}" destId="{CE0E1006-7DFF-420E-AF8A-50F13FB61393}" srcOrd="0" destOrd="0" parTransId="{2A1DD527-D799-4EE5-A253-D26629A71888}" sibTransId="{03A9C387-0D1E-41B1-8BA3-E3B7CC410F13}"/>
    <dgm:cxn modelId="{F8021FF7-787D-8043-853A-614CBCA9EBBE}" type="presOf" srcId="{DF2A8F40-D4A3-43A5-ACC5-ECE657CEACD8}" destId="{FA416D57-F32C-9D43-80E1-E398269B36D9}" srcOrd="0" destOrd="0" presId="urn:microsoft.com/office/officeart/2005/8/layout/vList2"/>
    <dgm:cxn modelId="{F3B963A0-5BE1-5546-8752-B0AB04F72BA0}" type="presParOf" srcId="{72F0FEC4-AB02-6B47-BFE7-BEE26708A13C}" destId="{ECD84C20-4A4D-DA48-BB88-028C0FC884C6}" srcOrd="0" destOrd="0" presId="urn:microsoft.com/office/officeart/2005/8/layout/vList2"/>
    <dgm:cxn modelId="{BD4A194C-DC87-3747-880C-FC4F5A6D18F6}" type="presParOf" srcId="{72F0FEC4-AB02-6B47-BFE7-BEE26708A13C}" destId="{CEC357BF-F829-C547-94FB-2D7FF1891D67}" srcOrd="1" destOrd="0" presId="urn:microsoft.com/office/officeart/2005/8/layout/vList2"/>
    <dgm:cxn modelId="{55589751-ACD7-FD40-B896-3559AD308FF3}" type="presParOf" srcId="{72F0FEC4-AB02-6B47-BFE7-BEE26708A13C}" destId="{FCFE8AAF-A865-0840-AE70-FDF2F309B48F}" srcOrd="2" destOrd="0" presId="urn:microsoft.com/office/officeart/2005/8/layout/vList2"/>
    <dgm:cxn modelId="{6C255FCC-F1EA-CC43-A9A7-AC9A7FB58E38}" type="presParOf" srcId="{72F0FEC4-AB02-6B47-BFE7-BEE26708A13C}" destId="{5A8CEF2E-578E-2645-8BCF-DF74F0A37A31}" srcOrd="3" destOrd="0" presId="urn:microsoft.com/office/officeart/2005/8/layout/vList2"/>
    <dgm:cxn modelId="{0B0AE6E5-9647-9D4D-9914-8D9EEB389ED1}" type="presParOf" srcId="{72F0FEC4-AB02-6B47-BFE7-BEE26708A13C}" destId="{FA416D57-F32C-9D43-80E1-E398269B36D9}" srcOrd="4" destOrd="0" presId="urn:microsoft.com/office/officeart/2005/8/layout/vList2"/>
    <dgm:cxn modelId="{FD398447-5B20-0F45-BC42-91BB0A3CE6D2}" type="presParOf" srcId="{72F0FEC4-AB02-6B47-BFE7-BEE26708A13C}" destId="{0623BE4E-91C5-AB44-9911-E491587984AF}" srcOrd="5" destOrd="0" presId="urn:microsoft.com/office/officeart/2005/8/layout/vList2"/>
    <dgm:cxn modelId="{E93168A3-EA1A-BD4F-BA04-3350BA237E72}" type="presParOf" srcId="{72F0FEC4-AB02-6B47-BFE7-BEE26708A13C}" destId="{654FE176-EC89-9742-B0C0-03A0A7A77D22}" srcOrd="6" destOrd="0" presId="urn:microsoft.com/office/officeart/2005/8/layout/vList2"/>
    <dgm:cxn modelId="{BE802394-8A31-7746-A027-42B458F82C94}" type="presParOf" srcId="{72F0FEC4-AB02-6B47-BFE7-BEE26708A13C}" destId="{99960403-6FF4-6042-B16B-50E0C14AE6CA}" srcOrd="7" destOrd="0" presId="urn:microsoft.com/office/officeart/2005/8/layout/vList2"/>
    <dgm:cxn modelId="{E5A6F841-E881-C34B-9336-4DC2290CADA5}" type="presParOf" srcId="{72F0FEC4-AB02-6B47-BFE7-BEE26708A13C}" destId="{4EDDC1B1-C129-E643-B92B-9E6271085FEC}" srcOrd="8" destOrd="0" presId="urn:microsoft.com/office/officeart/2005/8/layout/vList2"/>
    <dgm:cxn modelId="{D997C78E-681F-EB45-A176-7B65D4FBFBCC}" type="presParOf" srcId="{72F0FEC4-AB02-6B47-BFE7-BEE26708A13C}" destId="{ECFE38A0-B538-7742-B5C5-F75AEA7687D2}" srcOrd="9" destOrd="0" presId="urn:microsoft.com/office/officeart/2005/8/layout/vList2"/>
    <dgm:cxn modelId="{C7BE7917-4717-B348-AFCC-488B4DDECD30}" type="presParOf" srcId="{72F0FEC4-AB02-6B47-BFE7-BEE26708A13C}" destId="{1E19A40B-D6CA-F742-993F-113D71E4D648}" srcOrd="10" destOrd="0" presId="urn:microsoft.com/office/officeart/2005/8/layout/vList2"/>
    <dgm:cxn modelId="{38792772-50D0-A142-B943-874F8944DE6F}" type="presParOf" srcId="{72F0FEC4-AB02-6B47-BFE7-BEE26708A13C}" destId="{832F942B-3007-EA4A-A731-F9DF060085CF}" srcOrd="11" destOrd="0" presId="urn:microsoft.com/office/officeart/2005/8/layout/vList2"/>
    <dgm:cxn modelId="{29289FA4-28CB-AC4E-B678-D6BB56BBFEF8}" type="presParOf" srcId="{72F0FEC4-AB02-6B47-BFE7-BEE26708A13C}" destId="{32EA5083-2835-EE42-AAB7-0D829BB9B636}" srcOrd="12" destOrd="0" presId="urn:microsoft.com/office/officeart/2005/8/layout/vList2"/>
    <dgm:cxn modelId="{3B50B295-5689-074A-8785-C15AA0BF5985}" type="presParOf" srcId="{72F0FEC4-AB02-6B47-BFE7-BEE26708A13C}" destId="{686B4DA4-6485-E24E-867C-16D62949CA22}" srcOrd="13" destOrd="0" presId="urn:microsoft.com/office/officeart/2005/8/layout/vList2"/>
    <dgm:cxn modelId="{364F82C5-4494-BA47-A318-79822C317D65}" type="presParOf" srcId="{72F0FEC4-AB02-6B47-BFE7-BEE26708A13C}" destId="{264CB9E7-9053-7C4E-AC5D-62E92666D369}" srcOrd="14" destOrd="0" presId="urn:microsoft.com/office/officeart/2005/8/layout/vList2"/>
    <dgm:cxn modelId="{2CAA4666-86E2-6940-8683-584BB492CB3B}" type="presParOf" srcId="{72F0FEC4-AB02-6B47-BFE7-BEE26708A13C}" destId="{FA9FA79C-421B-0646-9276-CC91EC82DE44}" srcOrd="15" destOrd="0" presId="urn:microsoft.com/office/officeart/2005/8/layout/vList2"/>
    <dgm:cxn modelId="{636EC7BF-1BDF-5A45-8CB6-9922FB5FAF14}" type="presParOf" srcId="{72F0FEC4-AB02-6B47-BFE7-BEE26708A13C}" destId="{D2E80671-7F31-9346-874A-317CDCF4F660}"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E27E05-F903-4919-B40D-8E9C3552620F}" type="doc">
      <dgm:prSet loTypeId="urn:microsoft.com/office/officeart/2005/8/layout/default" loCatId="list" qsTypeId="urn:microsoft.com/office/officeart/2005/8/quickstyle/simple2" qsCatId="simple" csTypeId="urn:microsoft.com/office/officeart/2005/8/colors/colorful1" csCatId="colorful"/>
      <dgm:spPr/>
      <dgm:t>
        <a:bodyPr/>
        <a:lstStyle/>
        <a:p>
          <a:endParaRPr lang="en-US"/>
        </a:p>
      </dgm:t>
    </dgm:pt>
    <dgm:pt modelId="{7B65CCC0-DD53-493F-90A9-22909F2DE648}">
      <dgm:prSet/>
      <dgm:spPr/>
      <dgm:t>
        <a:bodyPr/>
        <a:lstStyle/>
        <a:p>
          <a:r>
            <a:rPr lang="en-US"/>
            <a:t>People </a:t>
          </a:r>
        </a:p>
      </dgm:t>
    </dgm:pt>
    <dgm:pt modelId="{C97E52D3-445A-45C8-89EC-930F3D04D178}" type="parTrans" cxnId="{EF5D9F0C-9BEB-4096-90A7-225016458E09}">
      <dgm:prSet/>
      <dgm:spPr/>
      <dgm:t>
        <a:bodyPr/>
        <a:lstStyle/>
        <a:p>
          <a:endParaRPr lang="en-US"/>
        </a:p>
      </dgm:t>
    </dgm:pt>
    <dgm:pt modelId="{D332FEC0-DAF4-4B61-B77F-D6A843D18387}" type="sibTrans" cxnId="{EF5D9F0C-9BEB-4096-90A7-225016458E09}">
      <dgm:prSet/>
      <dgm:spPr/>
      <dgm:t>
        <a:bodyPr/>
        <a:lstStyle/>
        <a:p>
          <a:endParaRPr lang="en-US"/>
        </a:p>
      </dgm:t>
    </dgm:pt>
    <dgm:pt modelId="{B22E8722-AFA7-4388-A01D-0E16351247AC}">
      <dgm:prSet/>
      <dgm:spPr/>
      <dgm:t>
        <a:bodyPr/>
        <a:lstStyle/>
        <a:p>
          <a:r>
            <a:rPr lang="en-US"/>
            <a:t>Audio materials</a:t>
          </a:r>
        </a:p>
      </dgm:t>
    </dgm:pt>
    <dgm:pt modelId="{C0EC8ABE-F5BD-46A3-A1A9-19EC9F043B2D}" type="parTrans" cxnId="{25A9A21E-8E41-40ED-B2FF-DF8E86F045FD}">
      <dgm:prSet/>
      <dgm:spPr/>
      <dgm:t>
        <a:bodyPr/>
        <a:lstStyle/>
        <a:p>
          <a:endParaRPr lang="en-US"/>
        </a:p>
      </dgm:t>
    </dgm:pt>
    <dgm:pt modelId="{F13A8872-06B5-4730-9F9A-DACDDE43BA7B}" type="sibTrans" cxnId="{25A9A21E-8E41-40ED-B2FF-DF8E86F045FD}">
      <dgm:prSet/>
      <dgm:spPr/>
      <dgm:t>
        <a:bodyPr/>
        <a:lstStyle/>
        <a:p>
          <a:endParaRPr lang="en-US"/>
        </a:p>
      </dgm:t>
    </dgm:pt>
    <dgm:pt modelId="{66177C11-68C4-4AAC-A2FD-92BF9D404146}">
      <dgm:prSet/>
      <dgm:spPr/>
      <dgm:t>
        <a:bodyPr/>
        <a:lstStyle/>
        <a:p>
          <a:r>
            <a:rPr lang="en-US"/>
            <a:t>Videos </a:t>
          </a:r>
        </a:p>
      </dgm:t>
    </dgm:pt>
    <dgm:pt modelId="{5BE97FCA-041F-43DF-8DD3-6526E447884E}" type="parTrans" cxnId="{70090712-BE69-4D99-AABD-AF4889729D5D}">
      <dgm:prSet/>
      <dgm:spPr/>
      <dgm:t>
        <a:bodyPr/>
        <a:lstStyle/>
        <a:p>
          <a:endParaRPr lang="en-US"/>
        </a:p>
      </dgm:t>
    </dgm:pt>
    <dgm:pt modelId="{B4F19C7C-8FBE-436E-9AF1-1CB5BF6188B3}" type="sibTrans" cxnId="{70090712-BE69-4D99-AABD-AF4889729D5D}">
      <dgm:prSet/>
      <dgm:spPr/>
      <dgm:t>
        <a:bodyPr/>
        <a:lstStyle/>
        <a:p>
          <a:endParaRPr lang="en-US"/>
        </a:p>
      </dgm:t>
    </dgm:pt>
    <dgm:pt modelId="{774128DA-D971-404F-924A-644F7CBCCDC5}" type="pres">
      <dgm:prSet presAssocID="{30E27E05-F903-4919-B40D-8E9C3552620F}" presName="diagram" presStyleCnt="0">
        <dgm:presLayoutVars>
          <dgm:dir/>
          <dgm:resizeHandles val="exact"/>
        </dgm:presLayoutVars>
      </dgm:prSet>
      <dgm:spPr/>
    </dgm:pt>
    <dgm:pt modelId="{AD97D5F4-3789-0E4F-9156-3AD92F08D86F}" type="pres">
      <dgm:prSet presAssocID="{7B65CCC0-DD53-493F-90A9-22909F2DE648}" presName="node" presStyleLbl="node1" presStyleIdx="0" presStyleCnt="3">
        <dgm:presLayoutVars>
          <dgm:bulletEnabled val="1"/>
        </dgm:presLayoutVars>
      </dgm:prSet>
      <dgm:spPr/>
    </dgm:pt>
    <dgm:pt modelId="{8E475812-2220-C142-AB0B-E2920B78C6F9}" type="pres">
      <dgm:prSet presAssocID="{D332FEC0-DAF4-4B61-B77F-D6A843D18387}" presName="sibTrans" presStyleCnt="0"/>
      <dgm:spPr/>
    </dgm:pt>
    <dgm:pt modelId="{7E37D04E-2757-534C-A4AC-64E8188EA566}" type="pres">
      <dgm:prSet presAssocID="{B22E8722-AFA7-4388-A01D-0E16351247AC}" presName="node" presStyleLbl="node1" presStyleIdx="1" presStyleCnt="3">
        <dgm:presLayoutVars>
          <dgm:bulletEnabled val="1"/>
        </dgm:presLayoutVars>
      </dgm:prSet>
      <dgm:spPr/>
    </dgm:pt>
    <dgm:pt modelId="{C93D22AB-002A-BD49-ACFD-F2EFEDB7F244}" type="pres">
      <dgm:prSet presAssocID="{F13A8872-06B5-4730-9F9A-DACDDE43BA7B}" presName="sibTrans" presStyleCnt="0"/>
      <dgm:spPr/>
    </dgm:pt>
    <dgm:pt modelId="{80B64516-2C2F-1F46-8BAE-90C4342881BF}" type="pres">
      <dgm:prSet presAssocID="{66177C11-68C4-4AAC-A2FD-92BF9D404146}" presName="node" presStyleLbl="node1" presStyleIdx="2" presStyleCnt="3">
        <dgm:presLayoutVars>
          <dgm:bulletEnabled val="1"/>
        </dgm:presLayoutVars>
      </dgm:prSet>
      <dgm:spPr/>
    </dgm:pt>
  </dgm:ptLst>
  <dgm:cxnLst>
    <dgm:cxn modelId="{EF5D9F0C-9BEB-4096-90A7-225016458E09}" srcId="{30E27E05-F903-4919-B40D-8E9C3552620F}" destId="{7B65CCC0-DD53-493F-90A9-22909F2DE648}" srcOrd="0" destOrd="0" parTransId="{C97E52D3-445A-45C8-89EC-930F3D04D178}" sibTransId="{D332FEC0-DAF4-4B61-B77F-D6A843D18387}"/>
    <dgm:cxn modelId="{70090712-BE69-4D99-AABD-AF4889729D5D}" srcId="{30E27E05-F903-4919-B40D-8E9C3552620F}" destId="{66177C11-68C4-4AAC-A2FD-92BF9D404146}" srcOrd="2" destOrd="0" parTransId="{5BE97FCA-041F-43DF-8DD3-6526E447884E}" sibTransId="{B4F19C7C-8FBE-436E-9AF1-1CB5BF6188B3}"/>
    <dgm:cxn modelId="{964C241D-0D6C-E442-8245-0AD6679023F2}" type="presOf" srcId="{7B65CCC0-DD53-493F-90A9-22909F2DE648}" destId="{AD97D5F4-3789-0E4F-9156-3AD92F08D86F}" srcOrd="0" destOrd="0" presId="urn:microsoft.com/office/officeart/2005/8/layout/default"/>
    <dgm:cxn modelId="{25A9A21E-8E41-40ED-B2FF-DF8E86F045FD}" srcId="{30E27E05-F903-4919-B40D-8E9C3552620F}" destId="{B22E8722-AFA7-4388-A01D-0E16351247AC}" srcOrd="1" destOrd="0" parTransId="{C0EC8ABE-F5BD-46A3-A1A9-19EC9F043B2D}" sibTransId="{F13A8872-06B5-4730-9F9A-DACDDE43BA7B}"/>
    <dgm:cxn modelId="{18F1914A-9F0C-D14B-8C3C-699846630890}" type="presOf" srcId="{30E27E05-F903-4919-B40D-8E9C3552620F}" destId="{774128DA-D971-404F-924A-644F7CBCCDC5}" srcOrd="0" destOrd="0" presId="urn:microsoft.com/office/officeart/2005/8/layout/default"/>
    <dgm:cxn modelId="{FEE288AC-5810-F641-84FE-1A75D93914D5}" type="presOf" srcId="{B22E8722-AFA7-4388-A01D-0E16351247AC}" destId="{7E37D04E-2757-534C-A4AC-64E8188EA566}" srcOrd="0" destOrd="0" presId="urn:microsoft.com/office/officeart/2005/8/layout/default"/>
    <dgm:cxn modelId="{A6F723D5-9B61-D040-A11B-924E6FA64043}" type="presOf" srcId="{66177C11-68C4-4AAC-A2FD-92BF9D404146}" destId="{80B64516-2C2F-1F46-8BAE-90C4342881BF}" srcOrd="0" destOrd="0" presId="urn:microsoft.com/office/officeart/2005/8/layout/default"/>
    <dgm:cxn modelId="{EEC51420-B93E-A34F-A462-82DCE1CBDE0C}" type="presParOf" srcId="{774128DA-D971-404F-924A-644F7CBCCDC5}" destId="{AD97D5F4-3789-0E4F-9156-3AD92F08D86F}" srcOrd="0" destOrd="0" presId="urn:microsoft.com/office/officeart/2005/8/layout/default"/>
    <dgm:cxn modelId="{18C73330-FA9D-AE4A-9F2D-DFCDBFBB1030}" type="presParOf" srcId="{774128DA-D971-404F-924A-644F7CBCCDC5}" destId="{8E475812-2220-C142-AB0B-E2920B78C6F9}" srcOrd="1" destOrd="0" presId="urn:microsoft.com/office/officeart/2005/8/layout/default"/>
    <dgm:cxn modelId="{8C2288A2-3395-2342-9E28-5E458F43BC5A}" type="presParOf" srcId="{774128DA-D971-404F-924A-644F7CBCCDC5}" destId="{7E37D04E-2757-534C-A4AC-64E8188EA566}" srcOrd="2" destOrd="0" presId="urn:microsoft.com/office/officeart/2005/8/layout/default"/>
    <dgm:cxn modelId="{24E6C501-C906-1B4F-980D-392436E92618}" type="presParOf" srcId="{774128DA-D971-404F-924A-644F7CBCCDC5}" destId="{C93D22AB-002A-BD49-ACFD-F2EFEDB7F244}" srcOrd="3" destOrd="0" presId="urn:microsoft.com/office/officeart/2005/8/layout/default"/>
    <dgm:cxn modelId="{1C84EB4D-CA92-AB45-B762-A461C22E1674}" type="presParOf" srcId="{774128DA-D971-404F-924A-644F7CBCCDC5}" destId="{80B64516-2C2F-1F46-8BAE-90C4342881B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EFC3C-E298-F242-9D25-5A0CD50BFCFE}">
      <dsp:nvSpPr>
        <dsp:cNvPr id="0" name=""/>
        <dsp:cNvSpPr/>
      </dsp:nvSpPr>
      <dsp:spPr>
        <a:xfrm>
          <a:off x="447913" y="1658"/>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Help you gain attention and maintain interest</a:t>
          </a:r>
        </a:p>
      </dsp:txBody>
      <dsp:txXfrm>
        <a:off x="447913" y="1658"/>
        <a:ext cx="2863304" cy="1717982"/>
      </dsp:txXfrm>
    </dsp:sp>
    <dsp:sp modelId="{F0E35FE5-9A10-BC43-AA72-1AA21DB4808D}">
      <dsp:nvSpPr>
        <dsp:cNvPr id="0" name=""/>
        <dsp:cNvSpPr/>
      </dsp:nvSpPr>
      <dsp:spPr>
        <a:xfrm>
          <a:off x="3597547" y="1658"/>
          <a:ext cx="2863304" cy="1717982"/>
        </a:xfrm>
        <a:prstGeom prst="rect">
          <a:avLst/>
        </a:prstGeom>
        <a:solidFill>
          <a:schemeClr val="accent2">
            <a:hueOff val="-264675"/>
            <a:satOff val="298"/>
            <a:lumOff val="70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Add clarity</a:t>
          </a:r>
        </a:p>
      </dsp:txBody>
      <dsp:txXfrm>
        <a:off x="3597547" y="1658"/>
        <a:ext cx="2863304" cy="1717982"/>
      </dsp:txXfrm>
    </dsp:sp>
    <dsp:sp modelId="{CB356817-CC63-B04F-A69A-C15EBDF0DFA7}">
      <dsp:nvSpPr>
        <dsp:cNvPr id="0" name=""/>
        <dsp:cNvSpPr/>
      </dsp:nvSpPr>
      <dsp:spPr>
        <a:xfrm>
          <a:off x="6747182" y="1658"/>
          <a:ext cx="2863304" cy="1717982"/>
        </a:xfrm>
        <a:prstGeom prst="rect">
          <a:avLst/>
        </a:prstGeom>
        <a:solidFill>
          <a:schemeClr val="accent2">
            <a:hueOff val="-529349"/>
            <a:satOff val="597"/>
            <a:lumOff val="141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Reinforce your message</a:t>
          </a:r>
        </a:p>
      </dsp:txBody>
      <dsp:txXfrm>
        <a:off x="6747182" y="1658"/>
        <a:ext cx="2863304" cy="1717982"/>
      </dsp:txXfrm>
    </dsp:sp>
    <dsp:sp modelId="{A410C2A1-613B-BB40-8668-30EDBC377CB9}">
      <dsp:nvSpPr>
        <dsp:cNvPr id="0" name=""/>
        <dsp:cNvSpPr/>
      </dsp:nvSpPr>
      <dsp:spPr>
        <a:xfrm>
          <a:off x="447913" y="2005971"/>
          <a:ext cx="2863304" cy="1717982"/>
        </a:xfrm>
        <a:prstGeom prst="rect">
          <a:avLst/>
        </a:prstGeom>
        <a:solidFill>
          <a:schemeClr val="accent2">
            <a:hueOff val="-794024"/>
            <a:satOff val="895"/>
            <a:lumOff val="211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Contribute to credibility and confidence </a:t>
          </a:r>
        </a:p>
      </dsp:txBody>
      <dsp:txXfrm>
        <a:off x="447913" y="2005971"/>
        <a:ext cx="2863304" cy="1717982"/>
      </dsp:txXfrm>
    </dsp:sp>
    <dsp:sp modelId="{00DF003B-AA42-964B-97EE-2A947EA51AF2}">
      <dsp:nvSpPr>
        <dsp:cNvPr id="0" name=""/>
        <dsp:cNvSpPr/>
      </dsp:nvSpPr>
      <dsp:spPr>
        <a:xfrm>
          <a:off x="3597547" y="2005971"/>
          <a:ext cx="2863304" cy="1717982"/>
        </a:xfrm>
        <a:prstGeom prst="rect">
          <a:avLst/>
        </a:prstGeom>
        <a:solidFill>
          <a:schemeClr val="accent2">
            <a:hueOff val="-1058698"/>
            <a:satOff val="1194"/>
            <a:lumOff val="282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Help reduce apprehension </a:t>
          </a:r>
        </a:p>
      </dsp:txBody>
      <dsp:txXfrm>
        <a:off x="3597547" y="2005971"/>
        <a:ext cx="2863304" cy="1717982"/>
      </dsp:txXfrm>
    </dsp:sp>
    <dsp:sp modelId="{B631470B-D5AA-A441-B1BE-D05299F60DC9}">
      <dsp:nvSpPr>
        <dsp:cNvPr id="0" name=""/>
        <dsp:cNvSpPr/>
      </dsp:nvSpPr>
      <dsp:spPr>
        <a:xfrm>
          <a:off x="6747182" y="2005971"/>
          <a:ext cx="2863304" cy="1717982"/>
        </a:xfrm>
        <a:prstGeom prst="rect">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Can offer evidence </a:t>
          </a:r>
        </a:p>
      </dsp:txBody>
      <dsp:txXfrm>
        <a:off x="6747182" y="2005971"/>
        <a:ext cx="2863304" cy="1717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84C20-4A4D-DA48-BB88-028C0FC884C6}">
      <dsp:nvSpPr>
        <dsp:cNvPr id="0" name=""/>
        <dsp:cNvSpPr/>
      </dsp:nvSpPr>
      <dsp:spPr>
        <a:xfrm>
          <a:off x="0" y="106856"/>
          <a:ext cx="5906181"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object itself </a:t>
          </a:r>
        </a:p>
      </dsp:txBody>
      <dsp:txXfrm>
        <a:off x="24588" y="131444"/>
        <a:ext cx="5857005" cy="454509"/>
      </dsp:txXfrm>
    </dsp:sp>
    <dsp:sp modelId="{FCFE8AAF-A865-0840-AE70-FDF2F309B48F}">
      <dsp:nvSpPr>
        <dsp:cNvPr id="0" name=""/>
        <dsp:cNvSpPr/>
      </dsp:nvSpPr>
      <dsp:spPr>
        <a:xfrm>
          <a:off x="0" y="671021"/>
          <a:ext cx="5906181" cy="503685"/>
        </a:xfrm>
        <a:prstGeom prst="roundRect">
          <a:avLst/>
        </a:prstGeom>
        <a:solidFill>
          <a:schemeClr val="accent5">
            <a:hueOff val="294598"/>
            <a:satOff val="-1409"/>
            <a:lumOff val="15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Models</a:t>
          </a:r>
        </a:p>
      </dsp:txBody>
      <dsp:txXfrm>
        <a:off x="24588" y="695609"/>
        <a:ext cx="5857005" cy="454509"/>
      </dsp:txXfrm>
    </dsp:sp>
    <dsp:sp modelId="{FA416D57-F32C-9D43-80E1-E398269B36D9}">
      <dsp:nvSpPr>
        <dsp:cNvPr id="0" name=""/>
        <dsp:cNvSpPr/>
      </dsp:nvSpPr>
      <dsp:spPr>
        <a:xfrm>
          <a:off x="0" y="1235186"/>
          <a:ext cx="5906181" cy="503685"/>
        </a:xfrm>
        <a:prstGeom prst="roundRect">
          <a:avLst/>
        </a:prstGeom>
        <a:solidFill>
          <a:schemeClr val="accent5">
            <a:hueOff val="589196"/>
            <a:satOff val="-2817"/>
            <a:lumOff val="30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Diagrams</a:t>
          </a:r>
        </a:p>
      </dsp:txBody>
      <dsp:txXfrm>
        <a:off x="24588" y="1259774"/>
        <a:ext cx="5857005" cy="454509"/>
      </dsp:txXfrm>
    </dsp:sp>
    <dsp:sp modelId="{654FE176-EC89-9742-B0C0-03A0A7A77D22}">
      <dsp:nvSpPr>
        <dsp:cNvPr id="0" name=""/>
        <dsp:cNvSpPr/>
      </dsp:nvSpPr>
      <dsp:spPr>
        <a:xfrm>
          <a:off x="0" y="1799351"/>
          <a:ext cx="5906181" cy="503685"/>
        </a:xfrm>
        <a:prstGeom prst="roundRect">
          <a:avLst/>
        </a:prstGeom>
        <a:solidFill>
          <a:schemeClr val="accent5">
            <a:hueOff val="883794"/>
            <a:satOff val="-4226"/>
            <a:lumOff val="46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Graphs</a:t>
          </a:r>
        </a:p>
      </dsp:txBody>
      <dsp:txXfrm>
        <a:off x="24588" y="1823939"/>
        <a:ext cx="5857005" cy="454509"/>
      </dsp:txXfrm>
    </dsp:sp>
    <dsp:sp modelId="{4EDDC1B1-C129-E643-B92B-9E6271085FEC}">
      <dsp:nvSpPr>
        <dsp:cNvPr id="0" name=""/>
        <dsp:cNvSpPr/>
      </dsp:nvSpPr>
      <dsp:spPr>
        <a:xfrm>
          <a:off x="0" y="2363516"/>
          <a:ext cx="5906181" cy="503685"/>
        </a:xfrm>
        <a:prstGeom prst="roundRect">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Tables </a:t>
          </a:r>
        </a:p>
      </dsp:txBody>
      <dsp:txXfrm>
        <a:off x="24588" y="2388104"/>
        <a:ext cx="5857005" cy="454509"/>
      </dsp:txXfrm>
    </dsp:sp>
    <dsp:sp modelId="{1E19A40B-D6CA-F742-993F-113D71E4D648}">
      <dsp:nvSpPr>
        <dsp:cNvPr id="0" name=""/>
        <dsp:cNvSpPr/>
      </dsp:nvSpPr>
      <dsp:spPr>
        <a:xfrm>
          <a:off x="0" y="2927681"/>
          <a:ext cx="5906181" cy="503685"/>
        </a:xfrm>
        <a:prstGeom prst="roundRect">
          <a:avLst/>
        </a:prstGeom>
        <a:solidFill>
          <a:schemeClr val="accent5">
            <a:hueOff val="1472990"/>
            <a:satOff val="-7044"/>
            <a:lumOff val="77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Infographics</a:t>
          </a:r>
        </a:p>
      </dsp:txBody>
      <dsp:txXfrm>
        <a:off x="24588" y="2952269"/>
        <a:ext cx="5857005" cy="454509"/>
      </dsp:txXfrm>
    </dsp:sp>
    <dsp:sp modelId="{32EA5083-2835-EE42-AAB7-0D829BB9B636}">
      <dsp:nvSpPr>
        <dsp:cNvPr id="0" name=""/>
        <dsp:cNvSpPr/>
      </dsp:nvSpPr>
      <dsp:spPr>
        <a:xfrm>
          <a:off x="0" y="3491846"/>
          <a:ext cx="5906181" cy="503685"/>
        </a:xfrm>
        <a:prstGeom prst="roundRect">
          <a:avLst/>
        </a:prstGeom>
        <a:solidFill>
          <a:schemeClr val="accent5">
            <a:hueOff val="1767588"/>
            <a:satOff val="-8452"/>
            <a:lumOff val="92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Maps </a:t>
          </a:r>
        </a:p>
      </dsp:txBody>
      <dsp:txXfrm>
        <a:off x="24588" y="3516434"/>
        <a:ext cx="5857005" cy="454509"/>
      </dsp:txXfrm>
    </dsp:sp>
    <dsp:sp modelId="{264CB9E7-9053-7C4E-AC5D-62E92666D369}">
      <dsp:nvSpPr>
        <dsp:cNvPr id="0" name=""/>
        <dsp:cNvSpPr/>
      </dsp:nvSpPr>
      <dsp:spPr>
        <a:xfrm>
          <a:off x="0" y="4056011"/>
          <a:ext cx="5906181" cy="503685"/>
        </a:xfrm>
        <a:prstGeom prst="roundRect">
          <a:avLst/>
        </a:prstGeom>
        <a:solidFill>
          <a:schemeClr val="accent5">
            <a:hueOff val="2062186"/>
            <a:satOff val="-9861"/>
            <a:lumOff val="1080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Photographs </a:t>
          </a:r>
        </a:p>
      </dsp:txBody>
      <dsp:txXfrm>
        <a:off x="24588" y="4080599"/>
        <a:ext cx="5857005" cy="454509"/>
      </dsp:txXfrm>
    </dsp:sp>
    <dsp:sp modelId="{D2E80671-7F31-9346-874A-317CDCF4F660}">
      <dsp:nvSpPr>
        <dsp:cNvPr id="0" name=""/>
        <dsp:cNvSpPr/>
      </dsp:nvSpPr>
      <dsp:spPr>
        <a:xfrm>
          <a:off x="0" y="4620176"/>
          <a:ext cx="5906181" cy="503685"/>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Handouts </a:t>
          </a:r>
        </a:p>
      </dsp:txBody>
      <dsp:txXfrm>
        <a:off x="24588" y="4644764"/>
        <a:ext cx="5857005"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7D5F4-3789-0E4F-9156-3AD92F08D86F}">
      <dsp:nvSpPr>
        <dsp:cNvPr id="0" name=""/>
        <dsp:cNvSpPr/>
      </dsp:nvSpPr>
      <dsp:spPr>
        <a:xfrm>
          <a:off x="0" y="919831"/>
          <a:ext cx="3143249" cy="188595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People </a:t>
          </a:r>
        </a:p>
      </dsp:txBody>
      <dsp:txXfrm>
        <a:off x="0" y="919831"/>
        <a:ext cx="3143249" cy="1885950"/>
      </dsp:txXfrm>
    </dsp:sp>
    <dsp:sp modelId="{7E37D04E-2757-534C-A4AC-64E8188EA566}">
      <dsp:nvSpPr>
        <dsp:cNvPr id="0" name=""/>
        <dsp:cNvSpPr/>
      </dsp:nvSpPr>
      <dsp:spPr>
        <a:xfrm>
          <a:off x="3457575" y="919831"/>
          <a:ext cx="3143249" cy="188595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Audio materials</a:t>
          </a:r>
        </a:p>
      </dsp:txBody>
      <dsp:txXfrm>
        <a:off x="3457575" y="919831"/>
        <a:ext cx="3143249" cy="1885950"/>
      </dsp:txXfrm>
    </dsp:sp>
    <dsp:sp modelId="{80B64516-2C2F-1F46-8BAE-90C4342881BF}">
      <dsp:nvSpPr>
        <dsp:cNvPr id="0" name=""/>
        <dsp:cNvSpPr/>
      </dsp:nvSpPr>
      <dsp:spPr>
        <a:xfrm>
          <a:off x="6915149" y="919831"/>
          <a:ext cx="3143249" cy="188595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Videos </a:t>
          </a:r>
        </a:p>
      </dsp:txBody>
      <dsp:txXfrm>
        <a:off x="6915149" y="919831"/>
        <a:ext cx="3143249" cy="1885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3FB7B-0428-6445-91E6-D6DC40C0FB6A}" type="datetimeFigureOut">
              <a:rPr lang="en-US" smtClean="0"/>
              <a:t>2/13/25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2F1DE-DBFC-C440-995B-B2FFF92A1E53}" type="slidenum">
              <a:rPr lang="en-US" smtClean="0"/>
              <a:t>‹#›</a:t>
            </a:fld>
            <a:endParaRPr lang="en-US"/>
          </a:p>
        </p:txBody>
      </p:sp>
    </p:spTree>
    <p:extLst>
      <p:ext uri="{BB962C8B-B14F-4D97-AF65-F5344CB8AC3E}">
        <p14:creationId xmlns:p14="http://schemas.microsoft.com/office/powerpoint/2010/main" val="145702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=xTQ7vhtp23w</a:t>
            </a:r>
          </a:p>
          <a:p>
            <a:endParaRPr lang="en-US" dirty="0"/>
          </a:p>
          <a:p>
            <a:r>
              <a:rPr lang="en-US"/>
              <a:t>20 seconds</a:t>
            </a:r>
          </a:p>
        </p:txBody>
      </p:sp>
      <p:sp>
        <p:nvSpPr>
          <p:cNvPr id="4" name="Slide Number Placeholder 3"/>
          <p:cNvSpPr>
            <a:spLocks noGrp="1"/>
          </p:cNvSpPr>
          <p:nvPr>
            <p:ph type="sldNum" sz="quarter" idx="5"/>
          </p:nvPr>
        </p:nvSpPr>
        <p:spPr/>
        <p:txBody>
          <a:bodyPr/>
          <a:lstStyle/>
          <a:p>
            <a:fld id="{1402F1DE-DBFC-C440-995B-B2FFF92A1E53}" type="slidenum">
              <a:rPr lang="en-US" smtClean="0"/>
              <a:t>1</a:t>
            </a:fld>
            <a:endParaRPr lang="en-US"/>
          </a:p>
        </p:txBody>
      </p:sp>
    </p:spTree>
    <p:extLst>
      <p:ext uri="{BB962C8B-B14F-4D97-AF65-F5344CB8AC3E}">
        <p14:creationId xmlns:p14="http://schemas.microsoft.com/office/powerpoint/2010/main" val="96364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replicas of the model</a:t>
            </a:r>
          </a:p>
          <a:p>
            <a:r>
              <a:rPr lang="en-US" dirty="0"/>
              <a:t>Diagram- can include a flow diagram as well as a diagram of the nervous system</a:t>
            </a:r>
          </a:p>
          <a:p>
            <a:r>
              <a:rPr lang="en-US" dirty="0"/>
              <a:t>Graph- pie, bar, line, picture </a:t>
            </a:r>
          </a:p>
          <a:p>
            <a:r>
              <a:rPr lang="en-US" dirty="0" err="1"/>
              <a:t>Infographs</a:t>
            </a:r>
            <a:r>
              <a:rPr lang="en-US" dirty="0"/>
              <a:t>- </a:t>
            </a:r>
            <a:r>
              <a:rPr lang="en-US" dirty="0" err="1"/>
              <a:t>ususally</a:t>
            </a:r>
            <a:r>
              <a:rPr lang="en-US" dirty="0"/>
              <a:t> sent out on news </a:t>
            </a:r>
            <a:r>
              <a:rPr lang="en-US" dirty="0" err="1"/>
              <a:t>bullitens</a:t>
            </a:r>
            <a:r>
              <a:rPr lang="en-US" dirty="0"/>
              <a:t> of complicated data reports</a:t>
            </a:r>
          </a:p>
          <a:p>
            <a:endParaRPr lang="en-US" dirty="0"/>
          </a:p>
        </p:txBody>
      </p:sp>
      <p:sp>
        <p:nvSpPr>
          <p:cNvPr id="4" name="Slide Number Placeholder 3"/>
          <p:cNvSpPr>
            <a:spLocks noGrp="1"/>
          </p:cNvSpPr>
          <p:nvPr>
            <p:ph type="sldNum" sz="quarter" idx="5"/>
          </p:nvPr>
        </p:nvSpPr>
        <p:spPr/>
        <p:txBody>
          <a:bodyPr/>
          <a:lstStyle/>
          <a:p>
            <a:fld id="{1402F1DE-DBFC-C440-995B-B2FFF92A1E53}" type="slidenum">
              <a:rPr lang="en-US" smtClean="0"/>
              <a:t>3</a:t>
            </a:fld>
            <a:endParaRPr lang="en-US"/>
          </a:p>
        </p:txBody>
      </p:sp>
    </p:spTree>
    <p:extLst>
      <p:ext uri="{BB962C8B-B14F-4D97-AF65-F5344CB8AC3E}">
        <p14:creationId xmlns:p14="http://schemas.microsoft.com/office/powerpoint/2010/main" val="90642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 20-22 usually in most of our slides)</a:t>
            </a:r>
          </a:p>
          <a:p>
            <a:r>
              <a:rPr lang="en-US" dirty="0"/>
              <a:t>Most of my slides are not more than 10 some chapters are bulkier than others</a:t>
            </a:r>
          </a:p>
          <a:p>
            <a:endParaRPr lang="en-US" dirty="0"/>
          </a:p>
        </p:txBody>
      </p:sp>
      <p:sp>
        <p:nvSpPr>
          <p:cNvPr id="4" name="Slide Number Placeholder 3"/>
          <p:cNvSpPr>
            <a:spLocks noGrp="1"/>
          </p:cNvSpPr>
          <p:nvPr>
            <p:ph type="sldNum" sz="quarter" idx="5"/>
          </p:nvPr>
        </p:nvSpPr>
        <p:spPr/>
        <p:txBody>
          <a:bodyPr/>
          <a:lstStyle/>
          <a:p>
            <a:fld id="{1402F1DE-DBFC-C440-995B-B2FFF92A1E53}" type="slidenum">
              <a:rPr lang="en-US" smtClean="0"/>
              <a:t>5</a:t>
            </a:fld>
            <a:endParaRPr lang="en-US"/>
          </a:p>
        </p:txBody>
      </p:sp>
    </p:spTree>
    <p:extLst>
      <p:ext uri="{BB962C8B-B14F-4D97-AF65-F5344CB8AC3E}">
        <p14:creationId xmlns:p14="http://schemas.microsoft.com/office/powerpoint/2010/main" val="4255787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2/13/25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2/13/25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2/13/25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2/13/25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2/13/25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2/13/25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2/13/25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2/13/25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2/13/25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2/13/25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A312-A144-A7BD-DA1C-2F15C6F28BEC}"/>
              </a:ext>
            </a:extLst>
          </p:cNvPr>
          <p:cNvSpPr>
            <a:spLocks noGrp="1"/>
          </p:cNvSpPr>
          <p:nvPr>
            <p:ph type="ctrTitle"/>
          </p:nvPr>
        </p:nvSpPr>
        <p:spPr/>
        <p:txBody>
          <a:bodyPr/>
          <a:lstStyle/>
          <a:p>
            <a:r>
              <a:rPr lang="en-US"/>
              <a:t>Ch 9: </a:t>
            </a:r>
            <a:r>
              <a:rPr lang="en-US" dirty="0"/>
              <a:t>presentation aids</a:t>
            </a:r>
          </a:p>
        </p:txBody>
      </p:sp>
      <p:sp>
        <p:nvSpPr>
          <p:cNvPr id="3" name="Subtitle 2">
            <a:extLst>
              <a:ext uri="{FF2B5EF4-FFF2-40B4-BE49-F238E27FC236}">
                <a16:creationId xmlns:a16="http://schemas.microsoft.com/office/drawing/2014/main" id="{25602892-1576-C688-A25D-7C2D601DD39D}"/>
              </a:ext>
            </a:extLst>
          </p:cNvPr>
          <p:cNvSpPr>
            <a:spLocks noGrp="1"/>
          </p:cNvSpPr>
          <p:nvPr>
            <p:ph type="subTitle" idx="1"/>
          </p:nvPr>
        </p:nvSpPr>
        <p:spPr/>
        <p:txBody>
          <a:bodyPr/>
          <a:lstStyle/>
          <a:p>
            <a:r>
              <a:rPr lang="en-US" dirty="0"/>
              <a:t>Brandon Straight</a:t>
            </a:r>
          </a:p>
        </p:txBody>
      </p:sp>
    </p:spTree>
    <p:extLst>
      <p:ext uri="{BB962C8B-B14F-4D97-AF65-F5344CB8AC3E}">
        <p14:creationId xmlns:p14="http://schemas.microsoft.com/office/powerpoint/2010/main" val="69042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33C-1063-61E8-58D5-3125266CAC56}"/>
              </a:ext>
            </a:extLst>
          </p:cNvPr>
          <p:cNvSpPr>
            <a:spLocks noGrp="1"/>
          </p:cNvSpPr>
          <p:nvPr>
            <p:ph type="title"/>
          </p:nvPr>
        </p:nvSpPr>
        <p:spPr>
          <a:xfrm>
            <a:off x="1066800" y="642594"/>
            <a:ext cx="10058400" cy="1371600"/>
          </a:xfrm>
        </p:spPr>
        <p:txBody>
          <a:bodyPr>
            <a:normAutofit/>
          </a:bodyPr>
          <a:lstStyle/>
          <a:p>
            <a:pPr algn="ctr"/>
            <a:r>
              <a:rPr lang="en-US"/>
              <a:t>Importance of Presentation Aids</a:t>
            </a:r>
          </a:p>
        </p:txBody>
      </p:sp>
      <p:graphicFrame>
        <p:nvGraphicFramePr>
          <p:cNvPr id="7" name="Content Placeholder 2">
            <a:extLst>
              <a:ext uri="{FF2B5EF4-FFF2-40B4-BE49-F238E27FC236}">
                <a16:creationId xmlns:a16="http://schemas.microsoft.com/office/drawing/2014/main" id="{69BD861C-3021-48FD-88EC-D21FCB4A7DB0}"/>
              </a:ext>
            </a:extLst>
          </p:cNvPr>
          <p:cNvGraphicFramePr>
            <a:graphicFrameLocks noGrp="1"/>
          </p:cNvGraphicFramePr>
          <p:nvPr>
            <p:ph idx="1"/>
            <p:extLst>
              <p:ext uri="{D42A27DB-BD31-4B8C-83A1-F6EECF244321}">
                <p14:modId xmlns:p14="http://schemas.microsoft.com/office/powerpoint/2010/main" val="74755854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94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7536633C-1063-61E8-58D5-3125266CAC56}"/>
              </a:ext>
            </a:extLst>
          </p:cNvPr>
          <p:cNvSpPr>
            <a:spLocks noGrp="1"/>
          </p:cNvSpPr>
          <p:nvPr>
            <p:ph type="title"/>
          </p:nvPr>
        </p:nvSpPr>
        <p:spPr>
          <a:xfrm>
            <a:off x="573409" y="559477"/>
            <a:ext cx="3765200" cy="5709931"/>
          </a:xfrm>
        </p:spPr>
        <p:txBody>
          <a:bodyPr>
            <a:normAutofit/>
          </a:bodyPr>
          <a:lstStyle/>
          <a:p>
            <a:pPr algn="ctr"/>
            <a:r>
              <a:rPr lang="en-US" sz="3700"/>
              <a:t>Static Presentational Aids</a:t>
            </a:r>
          </a:p>
        </p:txBody>
      </p:sp>
      <p:graphicFrame>
        <p:nvGraphicFramePr>
          <p:cNvPr id="5" name="Content Placeholder 2">
            <a:extLst>
              <a:ext uri="{FF2B5EF4-FFF2-40B4-BE49-F238E27FC236}">
                <a16:creationId xmlns:a16="http://schemas.microsoft.com/office/drawing/2014/main" id="{446F1F3B-B967-6E66-0AAF-792E5412ED8A}"/>
              </a:ext>
            </a:extLst>
          </p:cNvPr>
          <p:cNvGraphicFramePr>
            <a:graphicFrameLocks noGrp="1"/>
          </p:cNvGraphicFramePr>
          <p:nvPr>
            <p:ph idx="1"/>
            <p:extLst>
              <p:ext uri="{D42A27DB-BD31-4B8C-83A1-F6EECF244321}">
                <p14:modId xmlns:p14="http://schemas.microsoft.com/office/powerpoint/2010/main" val="87034870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25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33C-1063-61E8-58D5-3125266CAC56}"/>
              </a:ext>
            </a:extLst>
          </p:cNvPr>
          <p:cNvSpPr>
            <a:spLocks noGrp="1"/>
          </p:cNvSpPr>
          <p:nvPr>
            <p:ph type="title"/>
          </p:nvPr>
        </p:nvSpPr>
        <p:spPr>
          <a:xfrm>
            <a:off x="1066800" y="642594"/>
            <a:ext cx="10058400" cy="1371600"/>
          </a:xfrm>
        </p:spPr>
        <p:txBody>
          <a:bodyPr>
            <a:normAutofit/>
          </a:bodyPr>
          <a:lstStyle/>
          <a:p>
            <a:pPr algn="ctr"/>
            <a:r>
              <a:rPr lang="en-US"/>
              <a:t>Dynamic Presentational Aids</a:t>
            </a:r>
          </a:p>
        </p:txBody>
      </p:sp>
      <p:graphicFrame>
        <p:nvGraphicFramePr>
          <p:cNvPr id="13" name="Content Placeholder 2">
            <a:extLst>
              <a:ext uri="{FF2B5EF4-FFF2-40B4-BE49-F238E27FC236}">
                <a16:creationId xmlns:a16="http://schemas.microsoft.com/office/drawing/2014/main" id="{6DF51D8B-5774-B825-23A5-514FA0FC90AB}"/>
              </a:ext>
            </a:extLst>
          </p:cNvPr>
          <p:cNvGraphicFramePr>
            <a:graphicFrameLocks noGrp="1"/>
          </p:cNvGraphicFramePr>
          <p:nvPr>
            <p:ph idx="1"/>
            <p:extLst>
              <p:ext uri="{D42A27DB-BD31-4B8C-83A1-F6EECF244321}">
                <p14:modId xmlns:p14="http://schemas.microsoft.com/office/powerpoint/2010/main" val="278427416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33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33C-1063-61E8-58D5-3125266CAC56}"/>
              </a:ext>
            </a:extLst>
          </p:cNvPr>
          <p:cNvSpPr>
            <a:spLocks noGrp="1"/>
          </p:cNvSpPr>
          <p:nvPr>
            <p:ph type="title"/>
          </p:nvPr>
        </p:nvSpPr>
        <p:spPr/>
        <p:txBody>
          <a:bodyPr/>
          <a:lstStyle/>
          <a:p>
            <a:r>
              <a:rPr lang="en-US" dirty="0"/>
              <a:t>Notes for PowerPoint</a:t>
            </a:r>
          </a:p>
        </p:txBody>
      </p:sp>
      <p:sp>
        <p:nvSpPr>
          <p:cNvPr id="3" name="Content Placeholder 2">
            <a:extLst>
              <a:ext uri="{FF2B5EF4-FFF2-40B4-BE49-F238E27FC236}">
                <a16:creationId xmlns:a16="http://schemas.microsoft.com/office/drawing/2014/main" id="{EEDCD01E-8BD8-A99B-FA61-C75184A14D7D}"/>
              </a:ext>
            </a:extLst>
          </p:cNvPr>
          <p:cNvSpPr>
            <a:spLocks noGrp="1"/>
          </p:cNvSpPr>
          <p:nvPr>
            <p:ph idx="1"/>
          </p:nvPr>
        </p:nvSpPr>
        <p:spPr>
          <a:xfrm>
            <a:off x="1066800" y="2103120"/>
            <a:ext cx="10058400" cy="4408516"/>
          </a:xfrm>
        </p:spPr>
        <p:txBody>
          <a:bodyPr>
            <a:normAutofit lnSpcReduction="10000"/>
          </a:bodyPr>
          <a:lstStyle/>
          <a:p>
            <a:r>
              <a:rPr lang="en-US" sz="2000" dirty="0"/>
              <a:t>Font 16-18 is too small for big presentations use 24 font</a:t>
            </a:r>
          </a:p>
          <a:p>
            <a:r>
              <a:rPr lang="en-US" sz="2000" dirty="0"/>
              <a:t>4 to 6 lines per slide</a:t>
            </a:r>
          </a:p>
          <a:p>
            <a:r>
              <a:rPr lang="en-US" sz="2000" dirty="0"/>
              <a:t>Italics are hard to read</a:t>
            </a:r>
          </a:p>
          <a:p>
            <a:r>
              <a:rPr lang="en-US" sz="2000" dirty="0"/>
              <a:t>Never read off slides</a:t>
            </a:r>
          </a:p>
          <a:p>
            <a:r>
              <a:rPr lang="en-US" sz="2000" dirty="0"/>
              <a:t>Too much color or transitions is distracting</a:t>
            </a:r>
          </a:p>
          <a:p>
            <a:r>
              <a:rPr lang="en-US" sz="2000" dirty="0"/>
              <a:t>Be mindful of colorblind people red &amp; green are not easy distinguishable from each other </a:t>
            </a:r>
          </a:p>
          <a:p>
            <a:r>
              <a:rPr lang="en-US" sz="2000" dirty="0"/>
              <a:t>Use phrases not full sentences</a:t>
            </a:r>
          </a:p>
          <a:p>
            <a:r>
              <a:rPr lang="en-US" sz="2000" dirty="0"/>
              <a:t>You’re the main entertainment slides are just support</a:t>
            </a:r>
          </a:p>
          <a:p>
            <a:r>
              <a:rPr lang="en-US" sz="2000" dirty="0"/>
              <a:t>Only add photos if they are necessary </a:t>
            </a:r>
          </a:p>
          <a:p>
            <a:r>
              <a:rPr lang="en-US" sz="2000" dirty="0"/>
              <a:t>More than 10 slides is usually to long</a:t>
            </a:r>
          </a:p>
        </p:txBody>
      </p:sp>
    </p:spTree>
    <p:extLst>
      <p:ext uri="{BB962C8B-B14F-4D97-AF65-F5344CB8AC3E}">
        <p14:creationId xmlns:p14="http://schemas.microsoft.com/office/powerpoint/2010/main" val="165430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33C-1063-61E8-58D5-3125266CAC56}"/>
              </a:ext>
            </a:extLst>
          </p:cNvPr>
          <p:cNvSpPr>
            <a:spLocks noGrp="1"/>
          </p:cNvSpPr>
          <p:nvPr>
            <p:ph type="title"/>
          </p:nvPr>
        </p:nvSpPr>
        <p:spPr/>
        <p:txBody>
          <a:bodyPr/>
          <a:lstStyle/>
          <a:p>
            <a:r>
              <a:rPr lang="en-US" dirty="0"/>
              <a:t>Notes for ANY Aid</a:t>
            </a:r>
          </a:p>
        </p:txBody>
      </p:sp>
      <p:sp>
        <p:nvSpPr>
          <p:cNvPr id="3" name="Content Placeholder 2">
            <a:extLst>
              <a:ext uri="{FF2B5EF4-FFF2-40B4-BE49-F238E27FC236}">
                <a16:creationId xmlns:a16="http://schemas.microsoft.com/office/drawing/2014/main" id="{EEDCD01E-8BD8-A99B-FA61-C75184A14D7D}"/>
              </a:ext>
            </a:extLst>
          </p:cNvPr>
          <p:cNvSpPr>
            <a:spLocks noGrp="1"/>
          </p:cNvSpPr>
          <p:nvPr>
            <p:ph idx="1"/>
          </p:nvPr>
        </p:nvSpPr>
        <p:spPr>
          <a:xfrm>
            <a:off x="1066800" y="2103119"/>
            <a:ext cx="10058400" cy="4366953"/>
          </a:xfrm>
        </p:spPr>
        <p:txBody>
          <a:bodyPr>
            <a:normAutofit/>
          </a:bodyPr>
          <a:lstStyle/>
          <a:p>
            <a:r>
              <a:rPr lang="en-US" sz="2000" dirty="0"/>
              <a:t>Stress relevance </a:t>
            </a:r>
          </a:p>
          <a:p>
            <a:r>
              <a:rPr lang="en-US" sz="2000" dirty="0"/>
              <a:t>Stress clarity</a:t>
            </a:r>
          </a:p>
          <a:p>
            <a:r>
              <a:rPr lang="en-US" sz="2000" dirty="0"/>
              <a:t>Use the templates provided by the software</a:t>
            </a:r>
          </a:p>
          <a:p>
            <a:r>
              <a:rPr lang="en-US" sz="2000" dirty="0"/>
              <a:t>Use consistent typeface, size, and color</a:t>
            </a:r>
          </a:p>
          <a:p>
            <a:r>
              <a:rPr lang="en-US" sz="2000" dirty="0"/>
              <a:t>Use colors for contrast</a:t>
            </a:r>
          </a:p>
          <a:p>
            <a:r>
              <a:rPr lang="en-US" sz="2000" dirty="0"/>
              <a:t>Be brief and uncomplicated</a:t>
            </a:r>
          </a:p>
          <a:p>
            <a:r>
              <a:rPr lang="en-US" sz="2000" dirty="0"/>
              <a:t>Use only the aids you really need</a:t>
            </a:r>
          </a:p>
          <a:p>
            <a:r>
              <a:rPr lang="en-US" sz="2000" dirty="0"/>
              <a:t>Use charts and tables when appropriate</a:t>
            </a:r>
          </a:p>
          <a:p>
            <a:r>
              <a:rPr lang="en-US" sz="2000" dirty="0"/>
              <a:t>Anticipate questions</a:t>
            </a:r>
          </a:p>
          <a:p>
            <a:r>
              <a:rPr lang="en-US" sz="2000" dirty="0"/>
              <a:t>Be prepared for technology to fail you </a:t>
            </a:r>
          </a:p>
        </p:txBody>
      </p:sp>
    </p:spTree>
    <p:extLst>
      <p:ext uri="{BB962C8B-B14F-4D97-AF65-F5344CB8AC3E}">
        <p14:creationId xmlns:p14="http://schemas.microsoft.com/office/powerpoint/2010/main" val="90595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33C-1063-61E8-58D5-3125266CAC56}"/>
              </a:ext>
            </a:extLst>
          </p:cNvPr>
          <p:cNvSpPr>
            <a:spLocks noGrp="1"/>
          </p:cNvSpPr>
          <p:nvPr>
            <p:ph type="title"/>
          </p:nvPr>
        </p:nvSpPr>
        <p:spPr/>
        <p:txBody>
          <a:bodyPr/>
          <a:lstStyle/>
          <a:p>
            <a:r>
              <a:rPr lang="en-US" dirty="0"/>
              <a:t>Final Remarks</a:t>
            </a:r>
          </a:p>
        </p:txBody>
      </p:sp>
      <p:sp>
        <p:nvSpPr>
          <p:cNvPr id="3" name="Content Placeholder 2">
            <a:extLst>
              <a:ext uri="{FF2B5EF4-FFF2-40B4-BE49-F238E27FC236}">
                <a16:creationId xmlns:a16="http://schemas.microsoft.com/office/drawing/2014/main" id="{EEDCD01E-8BD8-A99B-FA61-C75184A14D7D}"/>
              </a:ext>
            </a:extLst>
          </p:cNvPr>
          <p:cNvSpPr>
            <a:spLocks noGrp="1"/>
          </p:cNvSpPr>
          <p:nvPr>
            <p:ph idx="1"/>
          </p:nvPr>
        </p:nvSpPr>
        <p:spPr/>
        <p:txBody>
          <a:bodyPr/>
          <a:lstStyle/>
          <a:p>
            <a:r>
              <a:rPr lang="en-US" sz="2000" dirty="0"/>
              <a:t>Know your aid intimately </a:t>
            </a:r>
          </a:p>
          <a:p>
            <a:r>
              <a:rPr lang="en-US" sz="2000" dirty="0"/>
              <a:t>Integrate presentation aids seamlessly</a:t>
            </a:r>
          </a:p>
          <a:p>
            <a:r>
              <a:rPr lang="en-US" sz="2000" dirty="0"/>
              <a:t>Practice using your slides</a:t>
            </a:r>
          </a:p>
          <a:p>
            <a:r>
              <a:rPr lang="en-US" sz="2000" dirty="0"/>
              <a:t>Avoid common errors with handouts</a:t>
            </a:r>
          </a:p>
          <a:p>
            <a:endParaRPr lang="en-US" sz="2000" dirty="0"/>
          </a:p>
        </p:txBody>
      </p:sp>
    </p:spTree>
    <p:extLst>
      <p:ext uri="{BB962C8B-B14F-4D97-AF65-F5344CB8AC3E}">
        <p14:creationId xmlns:p14="http://schemas.microsoft.com/office/powerpoint/2010/main" val="268388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0E64-C92B-1A96-7F58-9FFFF32E0E04}"/>
              </a:ext>
            </a:extLst>
          </p:cNvPr>
          <p:cNvSpPr>
            <a:spLocks noGrp="1"/>
          </p:cNvSpPr>
          <p:nvPr>
            <p:ph type="title"/>
          </p:nvPr>
        </p:nvSpPr>
        <p:spPr/>
        <p:txBody>
          <a:bodyPr>
            <a:normAutofit fontScale="90000"/>
          </a:bodyPr>
          <a:lstStyle/>
          <a:p>
            <a:r>
              <a:rPr lang="en-US" sz="4800" dirty="0">
                <a:effectLst/>
                <a:latin typeface="Times"/>
                <a:ea typeface="Calibri" panose="020F0502020204030204" pitchFamily="34" charset="0"/>
                <a:cs typeface="Times New Roman" panose="02020603050405020304" pitchFamily="18" charset="0"/>
              </a:rPr>
              <a:t>Using Visual Aids to Enhance Delivery Activity</a:t>
            </a:r>
            <a:endParaRPr lang="en-US" dirty="0"/>
          </a:p>
        </p:txBody>
      </p:sp>
      <p:sp>
        <p:nvSpPr>
          <p:cNvPr id="3" name="Content Placeholder 2">
            <a:extLst>
              <a:ext uri="{FF2B5EF4-FFF2-40B4-BE49-F238E27FC236}">
                <a16:creationId xmlns:a16="http://schemas.microsoft.com/office/drawing/2014/main" id="{6AB365BA-70F2-562C-4545-66DE203CF91D}"/>
              </a:ext>
            </a:extLst>
          </p:cNvPr>
          <p:cNvSpPr>
            <a:spLocks noGrp="1"/>
          </p:cNvSpPr>
          <p:nvPr>
            <p:ph idx="1"/>
          </p:nvPr>
        </p:nvSpPr>
        <p:spPr/>
        <p:txBody>
          <a:bodyPr/>
          <a:lstStyle/>
          <a:p>
            <a:pPr marL="0" marR="0" algn="ctr"/>
            <a:r>
              <a:rPr lang="en-US" sz="1800" dirty="0">
                <a:effectLst/>
                <a:latin typeface="Times"/>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1800" dirty="0">
                <a:effectLst/>
                <a:latin typeface="Times"/>
                <a:ea typeface="Calibri" panose="020F0502020204030204" pitchFamily="34" charset="0"/>
                <a:cs typeface="AppleSystemUIFont"/>
              </a:rPr>
              <a:t>For each of the following speech topics, describe in complete detail the type of visual aids you would use to enhance the delivery of the speech. Be creative when thinking of ways to utilize visual aids in the following topics.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306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50253-1936-DE96-1980-84D0ACC2E57E}"/>
              </a:ext>
            </a:extLst>
          </p:cNvPr>
          <p:cNvSpPr>
            <a:spLocks noGrp="1"/>
          </p:cNvSpPr>
          <p:nvPr>
            <p:ph idx="1"/>
          </p:nvPr>
        </p:nvSpPr>
        <p:spPr>
          <a:xfrm>
            <a:off x="323557" y="379828"/>
            <a:ext cx="11197883" cy="6203852"/>
          </a:xfrm>
        </p:spPr>
        <p:txBody>
          <a:bodyPr>
            <a:normAutofit fontScale="92500"/>
          </a:bodyPr>
          <a:lstStyle/>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How to perform the Heimlich maneuver to help a choking victim.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The location of the five best restaurants in the city.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The proportion of the electorate that votes in major national elections in the United States, France, Germany, England, and Japan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Where to research for information about student scholarships.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The wing patterns of various species of butterflies.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The increase in the amount of money spent by Americans on health care since 2006.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How to tie a tie.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How to change a bicycle tire.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buFont typeface="+mj-lt"/>
              <a:buAutoNum type="arabicPeriod"/>
            </a:pPr>
            <a:r>
              <a:rPr lang="en-US" sz="1800" dirty="0">
                <a:effectLst/>
                <a:latin typeface="Times"/>
                <a:ea typeface="Calibri" panose="020F0502020204030204" pitchFamily="34" charset="0"/>
                <a:cs typeface="AppleSystemUIFont"/>
              </a:rPr>
              <a:t>The basic equipment and technique of rock climbing.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2311530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2305</TotalTime>
  <Words>445</Words>
  <Application>Microsoft Macintosh PowerPoint</Application>
  <PresentationFormat>Widescreen</PresentationFormat>
  <Paragraphs>74</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Century Gothic</vt:lpstr>
      <vt:lpstr>Garamond</vt:lpstr>
      <vt:lpstr>Times</vt:lpstr>
      <vt:lpstr>Savon</vt:lpstr>
      <vt:lpstr>Ch 9: presentation aids</vt:lpstr>
      <vt:lpstr>Importance of Presentation Aids</vt:lpstr>
      <vt:lpstr>Static Presentational Aids</vt:lpstr>
      <vt:lpstr>Dynamic Presentational Aids</vt:lpstr>
      <vt:lpstr>Notes for PowerPoint</vt:lpstr>
      <vt:lpstr>Notes for ANY Aid</vt:lpstr>
      <vt:lpstr>Final Remarks</vt:lpstr>
      <vt:lpstr>Using Visual Aids to Enhance Delivery Activity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7 presentation aids</dc:title>
  <dc:creator>Brandon M. Straight</dc:creator>
  <cp:lastModifiedBy>Brandon Straight</cp:lastModifiedBy>
  <cp:revision>4</cp:revision>
  <dcterms:created xsi:type="dcterms:W3CDTF">2022-08-26T17:54:46Z</dcterms:created>
  <dcterms:modified xsi:type="dcterms:W3CDTF">2025-02-13T22:29:12Z</dcterms:modified>
</cp:coreProperties>
</file>