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Automatically Generated PPTx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ppt was generated automatically using raw text from USCG Broadcast NTM from </a:t>
            </a:r>
          </a:p>
          <a:p>
            <a:r>
              <a:t> 2021-10-01 12:54:21 to 2021-10-18 14:06:05</a:t>
            </a:r>
          </a:p>
          <a:p>
            <a:pPr lvl="1"/>
            <a:r>
              <a:t>Code Repository: https://github.com/bstrain71/octntm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r>
              <a:t>USCG D5 Messages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121920"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 Sent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HAZ 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Cancellation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ATON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REGULATORY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r>
              <a:t>Graph of USCG D5 Messages Summary</a:t>
            </a:r>
          </a:p>
        </p:txBody>
      </p:sp>
      <p:pic>
        <p:nvPicPr>
          <p:cNvPr id="3" name="Picture 2" descr="fig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r>
              <a:t> Aids to Navigation Changes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182880"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 of Changes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ATON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ATON Discontinued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ATON Established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