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4"/>
  </p:sldMasterIdLst>
  <p:notesMasterIdLst>
    <p:notesMasterId r:id="rId35"/>
  </p:notesMasterIdLst>
  <p:handoutMasterIdLst>
    <p:handoutMasterId r:id="rId36"/>
  </p:handoutMasterIdLst>
  <p:sldIdLst>
    <p:sldId id="257" r:id="rId5"/>
    <p:sldId id="272" r:id="rId6"/>
    <p:sldId id="287" r:id="rId7"/>
    <p:sldId id="275" r:id="rId8"/>
    <p:sldId id="274" r:id="rId9"/>
    <p:sldId id="293" r:id="rId10"/>
    <p:sldId id="273" r:id="rId11"/>
    <p:sldId id="296" r:id="rId12"/>
    <p:sldId id="268" r:id="rId13"/>
    <p:sldId id="289" r:id="rId14"/>
    <p:sldId id="291" r:id="rId15"/>
    <p:sldId id="286" r:id="rId16"/>
    <p:sldId id="294" r:id="rId17"/>
    <p:sldId id="303" r:id="rId18"/>
    <p:sldId id="295" r:id="rId19"/>
    <p:sldId id="285" r:id="rId20"/>
    <p:sldId id="297" r:id="rId21"/>
    <p:sldId id="288" r:id="rId22"/>
    <p:sldId id="298" r:id="rId23"/>
    <p:sldId id="299" r:id="rId24"/>
    <p:sldId id="277" r:id="rId25"/>
    <p:sldId id="278" r:id="rId26"/>
    <p:sldId id="279" r:id="rId27"/>
    <p:sldId id="280" r:id="rId28"/>
    <p:sldId id="281" r:id="rId29"/>
    <p:sldId id="282" r:id="rId30"/>
    <p:sldId id="301" r:id="rId31"/>
    <p:sldId id="302" r:id="rId32"/>
    <p:sldId id="292" r:id="rId33"/>
    <p:sldId id="290" r:id="rId3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394" autoAdjust="0"/>
  </p:normalViewPr>
  <p:slideViewPr>
    <p:cSldViewPr>
      <p:cViewPr varScale="1">
        <p:scale>
          <a:sx n="59" d="100"/>
          <a:sy n="59" d="100"/>
        </p:scale>
        <p:origin x="964" y="5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12/24/2022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12/24/2022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the Systems Administrator at Teachers Credit Union</a:t>
            </a:r>
          </a:p>
          <a:p>
            <a:endParaRPr lang="en-US" dirty="0"/>
          </a:p>
          <a:p>
            <a:r>
              <a:rPr lang="en-US" dirty="0"/>
              <a:t>I have over 20 years of IT experience with over 15 years working with PowerShell.  </a:t>
            </a:r>
          </a:p>
          <a:p>
            <a:endParaRPr lang="en-US" dirty="0"/>
          </a:p>
          <a:p>
            <a:r>
              <a:rPr lang="en-US" dirty="0"/>
              <a:t>Languages is whatever I need to get the job done.  I’ve started my IT career as a Web Developer Inter while in college.  We programmed in PHP and MySQL.  I also worked in Academia, in which I programmed in Perl, a little be of Ruby, and Bash.  College pushed C++ and also had some Java and Python.  I was comfortable programming in anything that had a C++ like syntax, so PowerShell was a natural fit.  I also wasn’t very fond of Windows Batch scripting, so the more I could utilize PowerShell the better.</a:t>
            </a:r>
          </a:p>
          <a:p>
            <a:endParaRPr lang="en-US" dirty="0"/>
          </a:p>
          <a:p>
            <a:r>
              <a:rPr lang="en-US" dirty="0"/>
              <a:t>Here are my twitter and LinkedIn accounts, and then my GitHub space</a:t>
            </a:r>
          </a:p>
          <a:p>
            <a:endParaRPr lang="en-US" dirty="0"/>
          </a:p>
          <a:p>
            <a:r>
              <a:rPr lang="en-US" dirty="0"/>
              <a:t>Hobbies include blogging, chess, and fishing.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02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5 days</a:t>
            </a:r>
          </a:p>
          <a:p>
            <a:r>
              <a:rPr lang="en-US" dirty="0" err="1"/>
              <a:t>DeviceLog</a:t>
            </a:r>
            <a:r>
              <a:rPr lang="en-US" dirty="0"/>
              <a:t> ID, Device ID, Device Status, Device Status Description, Status 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89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15 days</a:t>
            </a:r>
          </a:p>
          <a:p>
            <a:r>
              <a:rPr lang="en-US" dirty="0" err="1"/>
              <a:t>DeviceLog</a:t>
            </a:r>
            <a:r>
              <a:rPr lang="en-US" dirty="0"/>
              <a:t> ID, Device ID, Device Status, Device Status Description, Status Date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03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15 days</a:t>
            </a:r>
          </a:p>
          <a:p>
            <a:r>
              <a:rPr lang="en-US" dirty="0" err="1"/>
              <a:t>DeviceLog</a:t>
            </a:r>
            <a:r>
              <a:rPr lang="en-US" dirty="0"/>
              <a:t> ID, Device ID, Device Status, Device Status Description, Status Date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167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15 days</a:t>
            </a:r>
          </a:p>
          <a:p>
            <a:r>
              <a:rPr lang="en-US" dirty="0" err="1"/>
              <a:t>DeviceLog</a:t>
            </a:r>
            <a:r>
              <a:rPr lang="en-US" dirty="0"/>
              <a:t> ID, Device ID, Device Status, Device Status Description, Status Date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66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15 days</a:t>
            </a:r>
          </a:p>
          <a:p>
            <a:r>
              <a:rPr lang="en-US" dirty="0" err="1"/>
              <a:t>DeviceLog</a:t>
            </a:r>
            <a:r>
              <a:rPr lang="en-US" dirty="0"/>
              <a:t> ID, Device ID, Device Status, Device Status Description, Status Date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5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15 days</a:t>
            </a:r>
          </a:p>
          <a:p>
            <a:r>
              <a:rPr lang="en-US" dirty="0" err="1"/>
              <a:t>DeviceLog</a:t>
            </a:r>
            <a:r>
              <a:rPr lang="en-US" dirty="0"/>
              <a:t> ID, Device ID, Device Status, Device Status Description, Status Date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2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Location of PowerShell </a:t>
            </a:r>
            <a:r>
              <a:rPr lang="en-US" dirty="0" err="1"/>
              <a:t>Modulec</a:t>
            </a:r>
            <a:r>
              <a:rPr lang="en-US" dirty="0"/>
              <a:t> and Slides of this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94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phrase I created that explains the process to capture data from an SQL Query so that PowerShell can manipulate the data as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07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reason I picked this topic is because at TCU, we needed a way to monitor Transactional data from our </a:t>
            </a:r>
            <a:r>
              <a:rPr lang="en-US" dirty="0" err="1"/>
              <a:t>LynxGate</a:t>
            </a:r>
            <a:r>
              <a:rPr lang="en-US" dirty="0"/>
              <a:t> System.  We have monitoring tools that can monitor services, process, applications, etc.  Transactional data may need a different approach to monitoring than a normal service or process would be monitored, which leads me to the topic of this discussion.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24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Automate – Not licensed to use PowerShell in Automate, there are ways to work around this, but would have to utilize Automate Scripting, PowerShell Scripting, and batch scripting.</a:t>
            </a:r>
          </a:p>
          <a:p>
            <a:r>
              <a:rPr lang="en-US" dirty="0"/>
              <a:t>SolarWinds – Can use PowerShell with SolarWinds, but current licensing only allows us to query a database through scripting and we only get a success or failure, no information on status of the data.</a:t>
            </a:r>
          </a:p>
          <a:p>
            <a:r>
              <a:rPr lang="en-US" dirty="0"/>
              <a:t>RPA (</a:t>
            </a:r>
            <a:r>
              <a:rPr lang="en-US" dirty="0" err="1"/>
              <a:t>UIPath</a:t>
            </a:r>
            <a:r>
              <a:rPr lang="en-US" dirty="0"/>
              <a:t>) – Would utilize screen scraping, how a human would interact with the </a:t>
            </a:r>
            <a:r>
              <a:rPr lang="en-US" dirty="0" err="1"/>
              <a:t>LynxGate</a:t>
            </a:r>
            <a:r>
              <a:rPr lang="en-US" dirty="0"/>
              <a:t> Interface.</a:t>
            </a:r>
          </a:p>
          <a:p>
            <a:r>
              <a:rPr lang="en-US" dirty="0"/>
              <a:t>PowerShell – Connect directly to the source, already had the SQL Queries, just had to set up the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9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Automate – Not licensed to use PowerShell in Automate, there are ways to work around this, but would have to utilize Automate Scripting, PowerShell Scripting, and batch scripting.</a:t>
            </a:r>
          </a:p>
          <a:p>
            <a:r>
              <a:rPr lang="en-US" dirty="0"/>
              <a:t>SolarWinds – Can use PowerShell with SolarWinds, but current licensing only allows us to query a database through scripting and we only get a success or failure, no information on status of the data.</a:t>
            </a:r>
          </a:p>
          <a:p>
            <a:r>
              <a:rPr lang="en-US" dirty="0"/>
              <a:t>RPA (</a:t>
            </a:r>
            <a:r>
              <a:rPr lang="en-US" dirty="0" err="1"/>
              <a:t>UIPath</a:t>
            </a:r>
            <a:r>
              <a:rPr lang="en-US" dirty="0"/>
              <a:t>) – Would utilize screen scraping, how a human would interact with the </a:t>
            </a:r>
            <a:r>
              <a:rPr lang="en-US" dirty="0" err="1"/>
              <a:t>LynxGate</a:t>
            </a:r>
            <a:r>
              <a:rPr lang="en-US" dirty="0"/>
              <a:t> Interface.</a:t>
            </a:r>
          </a:p>
          <a:p>
            <a:r>
              <a:rPr lang="en-US" dirty="0"/>
              <a:t>PowerShell – Connect directly to the source, already had the SQL Queries, just had to set up the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36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LynxGate is software that processes transactions from ATM’s and point of sales systems and posts them to the XP system.</a:t>
            </a:r>
          </a:p>
          <a:p>
            <a:r>
              <a:rPr lang="en-US" dirty="0"/>
              <a:t>XP is the financial core to Teachers Credit Union.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69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mailLynxGateStatusReport</a:t>
            </a:r>
            <a:r>
              <a:rPr lang="en-US" dirty="0"/>
              <a:t> needs to be a string, that is why Invoke-</a:t>
            </a:r>
            <a:r>
              <a:rPr lang="en-US" dirty="0" err="1"/>
              <a:t>LynxGateStatusOutput</a:t>
            </a:r>
            <a:r>
              <a:rPr lang="en-US" dirty="0"/>
              <a:t> is piped to ‘Out-String’, otherwise it would be an array and the send-</a:t>
            </a:r>
            <a:r>
              <a:rPr lang="en-US" dirty="0" err="1"/>
              <a:t>mailmessage</a:t>
            </a:r>
            <a:r>
              <a:rPr lang="en-US" dirty="0"/>
              <a:t> cmdlet would fail.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27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Shared Branching – process by which members of other credit unions may process transactions at TCU via ZP2 or members of TCU may process their transactions at TCU.</a:t>
            </a:r>
          </a:p>
          <a:p>
            <a:r>
              <a:rPr lang="en-US" dirty="0"/>
              <a:t>SBA – Shared Branching Acquirer</a:t>
            </a:r>
          </a:p>
          <a:p>
            <a:r>
              <a:rPr lang="en-US" dirty="0"/>
              <a:t>SBI – Shared Branching Issuer</a:t>
            </a:r>
          </a:p>
          <a:p>
            <a:r>
              <a:rPr lang="en-US" dirty="0"/>
              <a:t>XP2 ETP Host Interface – ATM Transactions</a:t>
            </a:r>
          </a:p>
          <a:p>
            <a:r>
              <a:rPr lang="en-US" dirty="0"/>
              <a:t>SB XP </a:t>
            </a:r>
            <a:r>
              <a:rPr lang="en-US" dirty="0" err="1"/>
              <a:t>Acq</a:t>
            </a:r>
            <a:r>
              <a:rPr lang="en-US" dirty="0"/>
              <a:t> Host Interface</a:t>
            </a:r>
          </a:p>
          <a:p>
            <a:r>
              <a:rPr lang="en-US" dirty="0"/>
              <a:t>XP Host Interface</a:t>
            </a:r>
          </a:p>
          <a:p>
            <a:r>
              <a:rPr lang="en-US" dirty="0"/>
              <a:t>Start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29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44A2-F820-4979-8B8A-DD3D36E31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6FB65-6A38-4236-83E5-86F58BE3C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99E6A-B5A2-4187-9BDA-BBF87F598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532D9-695F-46DB-99A5-412A4A7C3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B1684-9EC5-4D6C-A4C1-78AD03F9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9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4CDA-8ECC-4ACE-850C-CBA5F519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358E7-5262-4532-9669-5F8E20A43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149D3-D2D9-4F39-A710-59557932C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C4D0F-EA5C-4325-94C0-18D6E582A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7169B-B7B3-4C2C-BB75-8C672A0FB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39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2E41F9-1F93-41A5-A071-356D6F0D1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E1FE6-48DB-4C3C-945C-BBE87083B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70EBF-B5E9-480E-A28A-AEA8E2FA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99773-6044-4D08-89A1-DEAF257E2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AAA04-7DDB-4C88-B528-A9BF5EEF5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7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C4AC-29A4-4FF2-A918-7CFA7B1E9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3F49-3F83-4C40-B5CC-100484805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B9347-9E31-480B-8212-E94CBAEE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92D3F-EEE8-4445-9273-AB9554C2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E42FD-5EC9-43AC-8856-5B45BDD68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36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70E24-1AA4-4663-9DE8-67D54ECB2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7E63F-0157-4660-94CF-30099C09E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5615A-A203-44AE-AE83-AF08F879B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9554C-740F-4BF8-9005-CC9AFA8C6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F10A3-605B-4620-A5CE-2AB2B93C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6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D22C6-6454-4800-B12B-D381D01CA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047DE-9181-42A9-BCDF-BC1D25F55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57130-947C-4B01-8CFA-E0F8C0D0F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E5DE2-3C84-4783-8E47-1158B0D71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378FD-2D91-444D-864F-B72FB87B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CA4BB-2A75-4C7E-B643-44031842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7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4E2CC-7C7F-4C0B-91DC-8B9F0574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6ECBC-01F4-45C6-9E36-BEFA7FD29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429F5-F135-46B7-8AC7-84B861D2B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FB7E1-3FF5-4078-9E5E-53A5A0488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57D6E-8A60-4F8F-9A22-1021E6684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E291E7-113B-4C6E-AA58-6B701119C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12/24/2022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FE16D0-AFE6-465D-878B-C1022DEF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56FD84-28AE-4077-9860-DC23C766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7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A8BCB-4479-4A12-BC64-8D038E900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48B70-D918-4DDB-BD06-F4B5DB4FE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E483D8-6DD1-4DA4-9077-BFC4D785A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C83AA-AC6C-4A79-AADD-83F1C2B2D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1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0A62E9-C973-4575-AF96-5A66EF23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FCD88-4029-4556-967E-BE7804C1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956A9-D04E-47A2-8CA1-76E55338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8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5C244-F063-4396-BE15-15121E566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0DB6B-F29F-4218-B3E1-EE6815C7F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BF1B5-F866-4F01-A0AE-79A474D71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98682-93FA-4842-A354-C00E6975F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1F103-E24A-4B1C-A051-039EABED8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FC284-DE44-44A5-ACF5-97B21ACD9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8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E6416-1891-411B-9673-1C6108677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AE367-40B2-4B20-B433-8DE0346FD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3EA45-5459-474E-A6B6-AF7CF962A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26EBB-2A17-44C4-A8B8-20067E57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414DB-D9D4-4589-93C3-D808976E6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7C660-27F7-4D17-92DE-0D5D03C16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6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CB2152-FABD-4825-8CA7-E1DA8F3B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2D0C9-1D09-4D30-A6EB-1EB4C3AD2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170BB-14F5-4FC6-BE80-FDFD55656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 smtClean="0"/>
              <a:pPr/>
              <a:t>12/24/2022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1BDB0-CEB9-4698-83C9-0E5F44BD4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48DB9-BA68-491A-A0BF-3A8D56812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8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88825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600" y="-479"/>
            <a:ext cx="9466235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932254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462" y="962246"/>
            <a:ext cx="6436023" cy="2611967"/>
          </a:xfrm>
        </p:spPr>
        <p:txBody>
          <a:bodyPr anchor="b">
            <a:normAutofit/>
          </a:bodyPr>
          <a:lstStyle/>
          <a:p>
            <a:pPr algn="l"/>
            <a:r>
              <a:rPr lang="en-US" sz="5300" dirty="0"/>
              <a:t>PowerShell with SQL Statement Data Gathering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04462" y="3719618"/>
            <a:ext cx="4166291" cy="1155525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PowerShell Devops global summit, 2023</a:t>
            </a:r>
          </a:p>
          <a:p>
            <a:pPr algn="l"/>
            <a:r>
              <a:rPr lang="en-US" sz="2000" i="1" dirty="0"/>
              <a:t>Bruce Stump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873" y="1498602"/>
            <a:ext cx="4402198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002ED30-EDF6-48E8-98CA-8B27B89F0B62}"/>
              </a:ext>
            </a:extLst>
          </p:cNvPr>
          <p:cNvSpPr txBox="1"/>
          <p:nvPr/>
        </p:nvSpPr>
        <p:spPr>
          <a:xfrm>
            <a:off x="1267796" y="2023558"/>
            <a:ext cx="3520348" cy="2491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Install SQL Module from </a:t>
            </a:r>
            <a:r>
              <a:rPr lang="en-US" sz="3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PowerShellGet</a:t>
            </a:r>
            <a:endParaRPr lang="en-US" sz="3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872" y="4258080"/>
            <a:ext cx="4402198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872" y="4258080"/>
            <a:ext cx="4402198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7A4A7C-ECB3-41EC-954C-2A034BE2FCBA}"/>
              </a:ext>
            </a:extLst>
          </p:cNvPr>
          <p:cNvSpPr txBox="1"/>
          <p:nvPr/>
        </p:nvSpPr>
        <p:spPr>
          <a:xfrm>
            <a:off x="6106659" y="1509488"/>
            <a:ext cx="5275476" cy="4327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SQLServer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Module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Invoke-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SqlCmd</a:t>
            </a: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Install-Module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SQLServer</a:t>
            </a: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Import-Module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SQLServer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or Import-Module –Cmdlet Invoke-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SqlCmd</a:t>
            </a: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384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873" y="1498602"/>
            <a:ext cx="4402198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0ECEB13-9E91-4A85-AD2D-B0146A883FF1}"/>
              </a:ext>
            </a:extLst>
          </p:cNvPr>
          <p:cNvSpPr txBox="1"/>
          <p:nvPr/>
        </p:nvSpPr>
        <p:spPr>
          <a:xfrm>
            <a:off x="1267796" y="2023558"/>
            <a:ext cx="3520348" cy="2491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Install </a:t>
            </a:r>
            <a:r>
              <a:rPr lang="en-US" sz="3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ITOpsVerification</a:t>
            </a: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Module (Custom Module)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872" y="4258080"/>
            <a:ext cx="4402198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872" y="4258080"/>
            <a:ext cx="4402198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6D506D-1959-482E-A271-BEF3B042762E}"/>
              </a:ext>
            </a:extLst>
          </p:cNvPr>
          <p:cNvSpPr txBox="1"/>
          <p:nvPr/>
        </p:nvSpPr>
        <p:spPr>
          <a:xfrm>
            <a:off x="6094412" y="1498602"/>
            <a:ext cx="5275476" cy="4327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ITOpsVerifcation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Module – Contains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LynxGate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Cmdlets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Install-Module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ITOpsVerification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 –Repository &lt;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RepositoryName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&gt;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Import-Module 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ITOpsVerification</a:t>
            </a: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388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B7F9635-1E48-491F-A5BE-1515588E4C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005" y="1690459"/>
            <a:ext cx="4447017" cy="91163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9A59B10-9D94-4C5B-8BF0-95928DCE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88825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54E31B9-72DD-4DE4-B3E3-4395530BE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68738192-1FEA-49E1-BFF3-6D1C324A5C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F3C51644-0F34-453B-92B8-9FF33932E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ADB9AB8-2EB4-4B5E-9A1E-84F2E44D9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5F439B0-E080-4B01-85AF-D226A85BA4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DEC643B-AA3F-4913-B411-1458BCEF2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488C8A5-AC7F-4FCF-A57E-226B59CC08D7}"/>
              </a:ext>
            </a:extLst>
          </p:cNvPr>
          <p:cNvSpPr txBox="1"/>
          <p:nvPr/>
        </p:nvSpPr>
        <p:spPr>
          <a:xfrm>
            <a:off x="858163" y="1573473"/>
            <a:ext cx="5256432" cy="911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Scheduled Task – Actions</a:t>
            </a:r>
          </a:p>
        </p:txBody>
      </p:sp>
    </p:spTree>
    <p:extLst>
      <p:ext uri="{BB962C8B-B14F-4D97-AF65-F5344CB8AC3E}">
        <p14:creationId xmlns:p14="http://schemas.microsoft.com/office/powerpoint/2010/main" val="83017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E62178-5DE6-44C8-AE62-8B9F37AC0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0E202-7606-4D36-B091-0E0C8BD7DDED}"/>
              </a:ext>
            </a:extLst>
          </p:cNvPr>
          <p:cNvSpPr txBox="1"/>
          <p:nvPr/>
        </p:nvSpPr>
        <p:spPr>
          <a:xfrm>
            <a:off x="603451" y="1981200"/>
            <a:ext cx="4374012" cy="6041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Scheduled Task - General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9863D6-0FE2-4F80-9C72-1419BDEB4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0889" y="0"/>
            <a:ext cx="6557936" cy="6858000"/>
            <a:chOff x="5632356" y="0"/>
            <a:chExt cx="6559644" cy="6858000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98A8C22-8BEC-4F48-B82B-CFDD28BAD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82343" y="2"/>
              <a:ext cx="6509657" cy="6857998"/>
              <a:chOff x="5682343" y="2"/>
              <a:chExt cx="6509657" cy="6857998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A47FBCF-E1ED-4915-8EAD-C0BE506D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682343" y="2"/>
                <a:ext cx="6509657" cy="6857998"/>
              </a:xfrm>
              <a:custGeom>
                <a:avLst/>
                <a:gdLst>
                  <a:gd name="connsiteX0" fmla="*/ 5757500 w 6509657"/>
                  <a:gd name="connsiteY0" fmla="*/ 6118149 h 6857998"/>
                  <a:gd name="connsiteX1" fmla="*/ 5778719 w 6509657"/>
                  <a:gd name="connsiteY1" fmla="*/ 6133723 h 6857998"/>
                  <a:gd name="connsiteX2" fmla="*/ 5794879 w 6509657"/>
                  <a:gd name="connsiteY2" fmla="*/ 6149380 h 6857998"/>
                  <a:gd name="connsiteX3" fmla="*/ 5800355 w 6509657"/>
                  <a:gd name="connsiteY3" fmla="*/ 6166562 h 6857998"/>
                  <a:gd name="connsiteX4" fmla="*/ 5794879 w 6509657"/>
                  <a:gd name="connsiteY4" fmla="*/ 6149379 h 6857998"/>
                  <a:gd name="connsiteX5" fmla="*/ 5778719 w 6509657"/>
                  <a:gd name="connsiteY5" fmla="*/ 6133722 h 6857998"/>
                  <a:gd name="connsiteX6" fmla="*/ 5757500 w 6509657"/>
                  <a:gd name="connsiteY6" fmla="*/ 6118149 h 6857998"/>
                  <a:gd name="connsiteX7" fmla="*/ 5665657 w 6509657"/>
                  <a:gd name="connsiteY7" fmla="*/ 4941372 h 6857998"/>
                  <a:gd name="connsiteX8" fmla="*/ 5668987 w 6509657"/>
                  <a:gd name="connsiteY8" fmla="*/ 4950869 h 6857998"/>
                  <a:gd name="connsiteX9" fmla="*/ 5678672 w 6509657"/>
                  <a:gd name="connsiteY9" fmla="*/ 4991382 h 6857998"/>
                  <a:gd name="connsiteX10" fmla="*/ 5668987 w 6509657"/>
                  <a:gd name="connsiteY10" fmla="*/ 4950868 h 6857998"/>
                  <a:gd name="connsiteX11" fmla="*/ 5669596 w 6509657"/>
                  <a:gd name="connsiteY11" fmla="*/ 4749807 h 6857998"/>
                  <a:gd name="connsiteX12" fmla="*/ 5654889 w 6509657"/>
                  <a:gd name="connsiteY12" fmla="*/ 4799797 h 6857998"/>
                  <a:gd name="connsiteX13" fmla="*/ 5669596 w 6509657"/>
                  <a:gd name="connsiteY13" fmla="*/ 4749807 h 6857998"/>
                  <a:gd name="connsiteX14" fmla="*/ 5687394 w 6509657"/>
                  <a:gd name="connsiteY14" fmla="*/ 4543185 h 6857998"/>
                  <a:gd name="connsiteX15" fmla="*/ 5692800 w 6509657"/>
                  <a:gd name="connsiteY15" fmla="*/ 4557092 h 6857998"/>
                  <a:gd name="connsiteX16" fmla="*/ 5719165 w 6509657"/>
                  <a:gd name="connsiteY16" fmla="*/ 4602021 h 6857998"/>
                  <a:gd name="connsiteX17" fmla="*/ 5692800 w 6509657"/>
                  <a:gd name="connsiteY17" fmla="*/ 4557091 h 6857998"/>
                  <a:gd name="connsiteX18" fmla="*/ 6153612 w 6509657"/>
                  <a:gd name="connsiteY18" fmla="*/ 2819253 h 6857998"/>
                  <a:gd name="connsiteX19" fmla="*/ 6165256 w 6509657"/>
                  <a:gd name="connsiteY19" fmla="*/ 2827484 h 6857998"/>
                  <a:gd name="connsiteX20" fmla="*/ 6165258 w 6509657"/>
                  <a:gd name="connsiteY20" fmla="*/ 2827486 h 6857998"/>
                  <a:gd name="connsiteX21" fmla="*/ 6193761 w 6509657"/>
                  <a:gd name="connsiteY21" fmla="*/ 2861156 h 6857998"/>
                  <a:gd name="connsiteX22" fmla="*/ 6184107 w 6509657"/>
                  <a:gd name="connsiteY22" fmla="*/ 2842392 h 6857998"/>
                  <a:gd name="connsiteX23" fmla="*/ 6165258 w 6509657"/>
                  <a:gd name="connsiteY23" fmla="*/ 2827486 h 6857998"/>
                  <a:gd name="connsiteX24" fmla="*/ 6165256 w 6509657"/>
                  <a:gd name="connsiteY24" fmla="*/ 2827483 h 6857998"/>
                  <a:gd name="connsiteX25" fmla="*/ 6083958 w 6509657"/>
                  <a:gd name="connsiteY25" fmla="*/ 1974015 h 6857998"/>
                  <a:gd name="connsiteX26" fmla="*/ 6077444 w 6509657"/>
                  <a:gd name="connsiteY26" fmla="*/ 1999763 h 6857998"/>
                  <a:gd name="connsiteX27" fmla="*/ 6059716 w 6509657"/>
                  <a:gd name="connsiteY27" fmla="*/ 2023547 h 6857998"/>
                  <a:gd name="connsiteX28" fmla="*/ 6083958 w 6509657"/>
                  <a:gd name="connsiteY28" fmla="*/ 1974015 h 6857998"/>
                  <a:gd name="connsiteX29" fmla="*/ 6066764 w 6509657"/>
                  <a:gd name="connsiteY29" fmla="*/ 1768838 h 6857998"/>
                  <a:gd name="connsiteX30" fmla="*/ 6058162 w 6509657"/>
                  <a:gd name="connsiteY30" fmla="*/ 1785412 h 6857998"/>
                  <a:gd name="connsiteX31" fmla="*/ 6057382 w 6509657"/>
                  <a:gd name="connsiteY31" fmla="*/ 1801558 h 6857998"/>
                  <a:gd name="connsiteX32" fmla="*/ 6066764 w 6509657"/>
                  <a:gd name="connsiteY32" fmla="*/ 1768838 h 6857998"/>
                  <a:gd name="connsiteX33" fmla="*/ 6176353 w 6509657"/>
                  <a:gd name="connsiteY33" fmla="*/ 520953 h 6857998"/>
                  <a:gd name="connsiteX34" fmla="*/ 6169625 w 6509657"/>
                  <a:gd name="connsiteY34" fmla="*/ 549926 h 6857998"/>
                  <a:gd name="connsiteX35" fmla="*/ 6163371 w 6509657"/>
                  <a:gd name="connsiteY35" fmla="*/ 566616 h 6857998"/>
                  <a:gd name="connsiteX36" fmla="*/ 6157421 w 6509657"/>
                  <a:gd name="connsiteY36" fmla="*/ 581804 h 6857998"/>
                  <a:gd name="connsiteX37" fmla="*/ 6157002 w 6509657"/>
                  <a:gd name="connsiteY37" fmla="*/ 583595 h 6857998"/>
                  <a:gd name="connsiteX38" fmla="*/ 6154828 w 6509657"/>
                  <a:gd name="connsiteY38" fmla="*/ 589388 h 6857998"/>
                  <a:gd name="connsiteX39" fmla="*/ 6150205 w 6509657"/>
                  <a:gd name="connsiteY39" fmla="*/ 612658 h 6857998"/>
                  <a:gd name="connsiteX40" fmla="*/ 6157002 w 6509657"/>
                  <a:gd name="connsiteY40" fmla="*/ 583595 h 6857998"/>
                  <a:gd name="connsiteX41" fmla="*/ 6163319 w 6509657"/>
                  <a:gd name="connsiteY41" fmla="*/ 566754 h 6857998"/>
                  <a:gd name="connsiteX42" fmla="*/ 6163371 w 6509657"/>
                  <a:gd name="connsiteY42" fmla="*/ 566616 h 6857998"/>
                  <a:gd name="connsiteX43" fmla="*/ 6169209 w 6509657"/>
                  <a:gd name="connsiteY43" fmla="*/ 551717 h 6857998"/>
                  <a:gd name="connsiteX44" fmla="*/ 6169625 w 6509657"/>
                  <a:gd name="connsiteY44" fmla="*/ 549926 h 6857998"/>
                  <a:gd name="connsiteX45" fmla="*/ 6171790 w 6509657"/>
                  <a:gd name="connsiteY45" fmla="*/ 544146 h 6857998"/>
                  <a:gd name="connsiteX46" fmla="*/ 6176353 w 6509657"/>
                  <a:gd name="connsiteY46" fmla="*/ 520953 h 6857998"/>
                  <a:gd name="connsiteX47" fmla="*/ 6125250 w 6509657"/>
                  <a:gd name="connsiteY47" fmla="*/ 268794 h 6857998"/>
                  <a:gd name="connsiteX48" fmla="*/ 6120374 w 6509657"/>
                  <a:gd name="connsiteY48" fmla="*/ 299164 h 6857998"/>
                  <a:gd name="connsiteX49" fmla="*/ 6121819 w 6509657"/>
                  <a:gd name="connsiteY49" fmla="*/ 328017 h 6857998"/>
                  <a:gd name="connsiteX50" fmla="*/ 0 w 6509657"/>
                  <a:gd name="connsiteY50" fmla="*/ 0 h 6857998"/>
                  <a:gd name="connsiteX51" fmla="*/ 6442666 w 6509657"/>
                  <a:gd name="connsiteY51" fmla="*/ 0 h 6857998"/>
                  <a:gd name="connsiteX52" fmla="*/ 6438451 w 6509657"/>
                  <a:gd name="connsiteY52" fmla="*/ 24480 h 6857998"/>
                  <a:gd name="connsiteX53" fmla="*/ 6426440 w 6509657"/>
                  <a:gd name="connsiteY53" fmla="*/ 47806 h 6857998"/>
                  <a:gd name="connsiteX54" fmla="*/ 6417296 w 6509657"/>
                  <a:gd name="connsiteY54" fmla="*/ 105718 h 6857998"/>
                  <a:gd name="connsiteX55" fmla="*/ 6418631 w 6509657"/>
                  <a:gd name="connsiteY55" fmla="*/ 152584 h 6857998"/>
                  <a:gd name="connsiteX56" fmla="*/ 6420344 w 6509657"/>
                  <a:gd name="connsiteY56" fmla="*/ 234883 h 6857998"/>
                  <a:gd name="connsiteX57" fmla="*/ 6424727 w 6509657"/>
                  <a:gd name="connsiteY57" fmla="*/ 261173 h 6857998"/>
                  <a:gd name="connsiteX58" fmla="*/ 6412152 w 6509657"/>
                  <a:gd name="connsiteY58" fmla="*/ 380050 h 6857998"/>
                  <a:gd name="connsiteX59" fmla="*/ 6411200 w 6509657"/>
                  <a:gd name="connsiteY59" fmla="*/ 447870 h 6857998"/>
                  <a:gd name="connsiteX60" fmla="*/ 6395577 w 6509657"/>
                  <a:gd name="connsiteY60" fmla="*/ 524262 h 6857998"/>
                  <a:gd name="connsiteX61" fmla="*/ 6396339 w 6509657"/>
                  <a:gd name="connsiteY61" fmla="*/ 546552 h 6857998"/>
                  <a:gd name="connsiteX62" fmla="*/ 6397674 w 6509657"/>
                  <a:gd name="connsiteY62" fmla="*/ 571508 h 6857998"/>
                  <a:gd name="connsiteX63" fmla="*/ 6398818 w 6509657"/>
                  <a:gd name="connsiteY63" fmla="*/ 648092 h 6857998"/>
                  <a:gd name="connsiteX64" fmla="*/ 6404531 w 6509657"/>
                  <a:gd name="connsiteY64" fmla="*/ 694576 h 6857998"/>
                  <a:gd name="connsiteX65" fmla="*/ 6401104 w 6509657"/>
                  <a:gd name="connsiteY65" fmla="*/ 783158 h 6857998"/>
                  <a:gd name="connsiteX66" fmla="*/ 6406056 w 6509657"/>
                  <a:gd name="connsiteY66" fmla="*/ 815929 h 6857998"/>
                  <a:gd name="connsiteX67" fmla="*/ 6406628 w 6509657"/>
                  <a:gd name="connsiteY67" fmla="*/ 898797 h 6857998"/>
                  <a:gd name="connsiteX68" fmla="*/ 6403770 w 6509657"/>
                  <a:gd name="connsiteY68" fmla="*/ 973095 h 6857998"/>
                  <a:gd name="connsiteX69" fmla="*/ 6405294 w 6509657"/>
                  <a:gd name="connsiteY69" fmla="*/ 1044725 h 6857998"/>
                  <a:gd name="connsiteX70" fmla="*/ 6411580 w 6509657"/>
                  <a:gd name="connsiteY70" fmla="*/ 1095972 h 6857998"/>
                  <a:gd name="connsiteX71" fmla="*/ 6415391 w 6509657"/>
                  <a:gd name="connsiteY71" fmla="*/ 1151600 h 6857998"/>
                  <a:gd name="connsiteX72" fmla="*/ 6438060 w 6509657"/>
                  <a:gd name="connsiteY72" fmla="*/ 1304955 h 6857998"/>
                  <a:gd name="connsiteX73" fmla="*/ 6432537 w 6509657"/>
                  <a:gd name="connsiteY73" fmla="*/ 1333341 h 6857998"/>
                  <a:gd name="connsiteX74" fmla="*/ 6427393 w 6509657"/>
                  <a:gd name="connsiteY74" fmla="*/ 1494509 h 6857998"/>
                  <a:gd name="connsiteX75" fmla="*/ 6427775 w 6509657"/>
                  <a:gd name="connsiteY75" fmla="*/ 1529563 h 6857998"/>
                  <a:gd name="connsiteX76" fmla="*/ 6405294 w 6509657"/>
                  <a:gd name="connsiteY76" fmla="*/ 1623675 h 6857998"/>
                  <a:gd name="connsiteX77" fmla="*/ 6440919 w 6509657"/>
                  <a:gd name="connsiteY77" fmla="*/ 1768838 h 6857998"/>
                  <a:gd name="connsiteX78" fmla="*/ 6485496 w 6509657"/>
                  <a:gd name="connsiteY78" fmla="*/ 1904673 h 6857998"/>
                  <a:gd name="connsiteX79" fmla="*/ 6491212 w 6509657"/>
                  <a:gd name="connsiteY79" fmla="*/ 1921817 h 6857998"/>
                  <a:gd name="connsiteX80" fmla="*/ 6500928 w 6509657"/>
                  <a:gd name="connsiteY80" fmla="*/ 1970586 h 6857998"/>
                  <a:gd name="connsiteX81" fmla="*/ 6504358 w 6509657"/>
                  <a:gd name="connsiteY81" fmla="*/ 2030977 h 6857998"/>
                  <a:gd name="connsiteX82" fmla="*/ 6509406 w 6509657"/>
                  <a:gd name="connsiteY82" fmla="*/ 2069340 h 6857998"/>
                  <a:gd name="connsiteX83" fmla="*/ 6509657 w 6509657"/>
                  <a:gd name="connsiteY83" fmla="*/ 2072225 h 6857998"/>
                  <a:gd name="connsiteX84" fmla="*/ 6509657 w 6509657"/>
                  <a:gd name="connsiteY84" fmla="*/ 2131532 h 6857998"/>
                  <a:gd name="connsiteX85" fmla="*/ 6508786 w 6509657"/>
                  <a:gd name="connsiteY85" fmla="*/ 2138304 h 6857998"/>
                  <a:gd name="connsiteX86" fmla="*/ 6502262 w 6509657"/>
                  <a:gd name="connsiteY86" fmla="*/ 2168903 h 6857998"/>
                  <a:gd name="connsiteX87" fmla="*/ 6486640 w 6509657"/>
                  <a:gd name="connsiteY87" fmla="*/ 2254633 h 6857998"/>
                  <a:gd name="connsiteX88" fmla="*/ 6471780 w 6509657"/>
                  <a:gd name="connsiteY88" fmla="*/ 2335405 h 6857998"/>
                  <a:gd name="connsiteX89" fmla="*/ 6489306 w 6509657"/>
                  <a:gd name="connsiteY89" fmla="*/ 2360933 h 6857998"/>
                  <a:gd name="connsiteX90" fmla="*/ 6504547 w 6509657"/>
                  <a:gd name="connsiteY90" fmla="*/ 2400369 h 6857998"/>
                  <a:gd name="connsiteX91" fmla="*/ 6486258 w 6509657"/>
                  <a:gd name="connsiteY91" fmla="*/ 2444184 h 6857998"/>
                  <a:gd name="connsiteX92" fmla="*/ 6448350 w 6509657"/>
                  <a:gd name="connsiteY92" fmla="*/ 2546678 h 6857998"/>
                  <a:gd name="connsiteX93" fmla="*/ 6446633 w 6509657"/>
                  <a:gd name="connsiteY93" fmla="*/ 2611450 h 6857998"/>
                  <a:gd name="connsiteX94" fmla="*/ 6430441 w 6509657"/>
                  <a:gd name="connsiteY94" fmla="*/ 2752235 h 6857998"/>
                  <a:gd name="connsiteX95" fmla="*/ 6407389 w 6509657"/>
                  <a:gd name="connsiteY95" fmla="*/ 2844248 h 6857998"/>
                  <a:gd name="connsiteX96" fmla="*/ 6381291 w 6509657"/>
                  <a:gd name="connsiteY96" fmla="*/ 2910353 h 6857998"/>
                  <a:gd name="connsiteX97" fmla="*/ 6347189 w 6509657"/>
                  <a:gd name="connsiteY97" fmla="*/ 3005035 h 6857998"/>
                  <a:gd name="connsiteX98" fmla="*/ 6329473 w 6509657"/>
                  <a:gd name="connsiteY98" fmla="*/ 3100099 h 6857998"/>
                  <a:gd name="connsiteX99" fmla="*/ 6307182 w 6509657"/>
                  <a:gd name="connsiteY99" fmla="*/ 3168870 h 6857998"/>
                  <a:gd name="connsiteX100" fmla="*/ 6291942 w 6509657"/>
                  <a:gd name="connsiteY100" fmla="*/ 3252885 h 6857998"/>
                  <a:gd name="connsiteX101" fmla="*/ 6291371 w 6509657"/>
                  <a:gd name="connsiteY101" fmla="*/ 3323372 h 6857998"/>
                  <a:gd name="connsiteX102" fmla="*/ 6294039 w 6509657"/>
                  <a:gd name="connsiteY102" fmla="*/ 3433866 h 6857998"/>
                  <a:gd name="connsiteX103" fmla="*/ 6247937 w 6509657"/>
                  <a:gd name="connsiteY103" fmla="*/ 3569124 h 6857998"/>
                  <a:gd name="connsiteX104" fmla="*/ 6237648 w 6509657"/>
                  <a:gd name="connsiteY104" fmla="*/ 3623799 h 6857998"/>
                  <a:gd name="connsiteX105" fmla="*/ 6232886 w 6509657"/>
                  <a:gd name="connsiteY105" fmla="*/ 3675238 h 6857998"/>
                  <a:gd name="connsiteX106" fmla="*/ 6202214 w 6509657"/>
                  <a:gd name="connsiteY106" fmla="*/ 3784397 h 6857998"/>
                  <a:gd name="connsiteX107" fmla="*/ 6192116 w 6509657"/>
                  <a:gd name="connsiteY107" fmla="*/ 3828785 h 6857998"/>
                  <a:gd name="connsiteX108" fmla="*/ 6192308 w 6509657"/>
                  <a:gd name="connsiteY108" fmla="*/ 3890891 h 6857998"/>
                  <a:gd name="connsiteX109" fmla="*/ 6178210 w 6509657"/>
                  <a:gd name="connsiteY109" fmla="*/ 4003861 h 6857998"/>
                  <a:gd name="connsiteX110" fmla="*/ 6137060 w 6509657"/>
                  <a:gd name="connsiteY110" fmla="*/ 4116641 h 6857998"/>
                  <a:gd name="connsiteX111" fmla="*/ 6141062 w 6509657"/>
                  <a:gd name="connsiteY111" fmla="*/ 4164458 h 6857998"/>
                  <a:gd name="connsiteX112" fmla="*/ 6140110 w 6509657"/>
                  <a:gd name="connsiteY112" fmla="*/ 4181603 h 6857998"/>
                  <a:gd name="connsiteX113" fmla="*/ 6117439 w 6509657"/>
                  <a:gd name="connsiteY113" fmla="*/ 4335722 h 6857998"/>
                  <a:gd name="connsiteX114" fmla="*/ 6114962 w 6509657"/>
                  <a:gd name="connsiteY114" fmla="*/ 4351154 h 6857998"/>
                  <a:gd name="connsiteX115" fmla="*/ 6094769 w 6509657"/>
                  <a:gd name="connsiteY115" fmla="*/ 4423545 h 6857998"/>
                  <a:gd name="connsiteX116" fmla="*/ 6082195 w 6509657"/>
                  <a:gd name="connsiteY116" fmla="*/ 4606053 h 6857998"/>
                  <a:gd name="connsiteX117" fmla="*/ 6080672 w 6509657"/>
                  <a:gd name="connsiteY117" fmla="*/ 4617291 h 6857998"/>
                  <a:gd name="connsiteX118" fmla="*/ 6090768 w 6509657"/>
                  <a:gd name="connsiteY118" fmla="*/ 4678445 h 6857998"/>
                  <a:gd name="connsiteX119" fmla="*/ 6105056 w 6509657"/>
                  <a:gd name="connsiteY119" fmla="*/ 4708734 h 6857998"/>
                  <a:gd name="connsiteX120" fmla="*/ 6119916 w 6509657"/>
                  <a:gd name="connsiteY120" fmla="*/ 4755980 h 6857998"/>
                  <a:gd name="connsiteX121" fmla="*/ 6125441 w 6509657"/>
                  <a:gd name="connsiteY121" fmla="*/ 4803988 h 6857998"/>
                  <a:gd name="connsiteX122" fmla="*/ 6102960 w 6509657"/>
                  <a:gd name="connsiteY122" fmla="*/ 4884572 h 6857998"/>
                  <a:gd name="connsiteX123" fmla="*/ 6100674 w 6509657"/>
                  <a:gd name="connsiteY123" fmla="*/ 4913909 h 6857998"/>
                  <a:gd name="connsiteX124" fmla="*/ 6089816 w 6509657"/>
                  <a:gd name="connsiteY124" fmla="*/ 4979253 h 6857998"/>
                  <a:gd name="connsiteX125" fmla="*/ 6090577 w 6509657"/>
                  <a:gd name="connsiteY125" fmla="*/ 5036405 h 6857998"/>
                  <a:gd name="connsiteX126" fmla="*/ 6107914 w 6509657"/>
                  <a:gd name="connsiteY126" fmla="*/ 5082317 h 6857998"/>
                  <a:gd name="connsiteX127" fmla="*/ 6111342 w 6509657"/>
                  <a:gd name="connsiteY127" fmla="*/ 5148995 h 6857998"/>
                  <a:gd name="connsiteX128" fmla="*/ 6098770 w 6509657"/>
                  <a:gd name="connsiteY128" fmla="*/ 5192051 h 6857998"/>
                  <a:gd name="connsiteX129" fmla="*/ 6097056 w 6509657"/>
                  <a:gd name="connsiteY129" fmla="*/ 5200813 h 6857998"/>
                  <a:gd name="connsiteX130" fmla="*/ 6096291 w 6509657"/>
                  <a:gd name="connsiteY130" fmla="*/ 5313403 h 6857998"/>
                  <a:gd name="connsiteX131" fmla="*/ 6134203 w 6509657"/>
                  <a:gd name="connsiteY131" fmla="*/ 5453995 h 6857998"/>
                  <a:gd name="connsiteX132" fmla="*/ 6142206 w 6509657"/>
                  <a:gd name="connsiteY132" fmla="*/ 5477239 h 6857998"/>
                  <a:gd name="connsiteX133" fmla="*/ 6156112 w 6509657"/>
                  <a:gd name="connsiteY133" fmla="*/ 5590590 h 6857998"/>
                  <a:gd name="connsiteX134" fmla="*/ 6170210 w 6509657"/>
                  <a:gd name="connsiteY134" fmla="*/ 5651360 h 6857998"/>
                  <a:gd name="connsiteX135" fmla="*/ 6170972 w 6509657"/>
                  <a:gd name="connsiteY135" fmla="*/ 5695178 h 6857998"/>
                  <a:gd name="connsiteX136" fmla="*/ 6195927 w 6509657"/>
                  <a:gd name="connsiteY136" fmla="*/ 5748136 h 6857998"/>
                  <a:gd name="connsiteX137" fmla="*/ 6206787 w 6509657"/>
                  <a:gd name="connsiteY137" fmla="*/ 5765474 h 6857998"/>
                  <a:gd name="connsiteX138" fmla="*/ 6213264 w 6509657"/>
                  <a:gd name="connsiteY138" fmla="*/ 5786239 h 6857998"/>
                  <a:gd name="connsiteX139" fmla="*/ 6233839 w 6509657"/>
                  <a:gd name="connsiteY139" fmla="*/ 5880348 h 6857998"/>
                  <a:gd name="connsiteX140" fmla="*/ 6245457 w 6509657"/>
                  <a:gd name="connsiteY140" fmla="*/ 5897114 h 6857998"/>
                  <a:gd name="connsiteX141" fmla="*/ 6252699 w 6509657"/>
                  <a:gd name="connsiteY141" fmla="*/ 5908355 h 6857998"/>
                  <a:gd name="connsiteX142" fmla="*/ 6264891 w 6509657"/>
                  <a:gd name="connsiteY142" fmla="*/ 5999796 h 6857998"/>
                  <a:gd name="connsiteX143" fmla="*/ 6299372 w 6509657"/>
                  <a:gd name="connsiteY143" fmla="*/ 6056948 h 6857998"/>
                  <a:gd name="connsiteX144" fmla="*/ 6314041 w 6509657"/>
                  <a:gd name="connsiteY144" fmla="*/ 6072569 h 6857998"/>
                  <a:gd name="connsiteX145" fmla="*/ 6336139 w 6509657"/>
                  <a:gd name="connsiteY145" fmla="*/ 6127247 h 6857998"/>
                  <a:gd name="connsiteX146" fmla="*/ 6378623 w 6509657"/>
                  <a:gd name="connsiteY146" fmla="*/ 6311084 h 6857998"/>
                  <a:gd name="connsiteX147" fmla="*/ 6363571 w 6509657"/>
                  <a:gd name="connsiteY147" fmla="*/ 6363664 h 6857998"/>
                  <a:gd name="connsiteX148" fmla="*/ 6403960 w 6509657"/>
                  <a:gd name="connsiteY148" fmla="*/ 6463490 h 6857998"/>
                  <a:gd name="connsiteX149" fmla="*/ 6426820 w 6509657"/>
                  <a:gd name="connsiteY149" fmla="*/ 6550742 h 6857998"/>
                  <a:gd name="connsiteX150" fmla="*/ 6432347 w 6509657"/>
                  <a:gd name="connsiteY150" fmla="*/ 6583128 h 6857998"/>
                  <a:gd name="connsiteX151" fmla="*/ 6442443 w 6509657"/>
                  <a:gd name="connsiteY151" fmla="*/ 6685617 h 6857998"/>
                  <a:gd name="connsiteX152" fmla="*/ 6465303 w 6509657"/>
                  <a:gd name="connsiteY152" fmla="*/ 6738388 h 6857998"/>
                  <a:gd name="connsiteX153" fmla="*/ 6482807 w 6509657"/>
                  <a:gd name="connsiteY153" fmla="*/ 6796804 h 6857998"/>
                  <a:gd name="connsiteX154" fmla="*/ 6487578 w 6509657"/>
                  <a:gd name="connsiteY154" fmla="*/ 6857457 h 6857998"/>
                  <a:gd name="connsiteX155" fmla="*/ 6360339 w 6509657"/>
                  <a:gd name="connsiteY155" fmla="*/ 6857457 h 6857998"/>
                  <a:gd name="connsiteX156" fmla="*/ 6360339 w 6509657"/>
                  <a:gd name="connsiteY156" fmla="*/ 6857998 h 6857998"/>
                  <a:gd name="connsiteX157" fmla="*/ 0 w 6509657"/>
                  <a:gd name="connsiteY157" fmla="*/ 6857998 h 6857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509657" h="6857998">
                    <a:moveTo>
                      <a:pt x="5757500" y="6118149"/>
                    </a:moveTo>
                    <a:cubicBezTo>
                      <a:pt x="5764049" y="6124102"/>
                      <a:pt x="5771670" y="6129341"/>
                      <a:pt x="5778719" y="6133723"/>
                    </a:cubicBezTo>
                    <a:cubicBezTo>
                      <a:pt x="5785863" y="6138152"/>
                      <a:pt x="5791209" y="6143474"/>
                      <a:pt x="5794879" y="6149380"/>
                    </a:cubicBezTo>
                    <a:lnTo>
                      <a:pt x="5800355" y="6166562"/>
                    </a:lnTo>
                    <a:lnTo>
                      <a:pt x="5794879" y="6149379"/>
                    </a:lnTo>
                    <a:cubicBezTo>
                      <a:pt x="5791209" y="6143474"/>
                      <a:pt x="5785863" y="6138152"/>
                      <a:pt x="5778719" y="6133722"/>
                    </a:cubicBezTo>
                    <a:cubicBezTo>
                      <a:pt x="5771670" y="6129341"/>
                      <a:pt x="5764049" y="6124102"/>
                      <a:pt x="5757500" y="6118149"/>
                    </a:cubicBezTo>
                    <a:close/>
                    <a:moveTo>
                      <a:pt x="5665657" y="4941372"/>
                    </a:moveTo>
                    <a:lnTo>
                      <a:pt x="5668987" y="4950869"/>
                    </a:lnTo>
                    <a:lnTo>
                      <a:pt x="5678672" y="4991382"/>
                    </a:lnTo>
                    <a:lnTo>
                      <a:pt x="5668987" y="4950868"/>
                    </a:lnTo>
                    <a:close/>
                    <a:moveTo>
                      <a:pt x="5669596" y="4749807"/>
                    </a:moveTo>
                    <a:cubicBezTo>
                      <a:pt x="5657460" y="4762826"/>
                      <a:pt x="5656603" y="4781365"/>
                      <a:pt x="5654889" y="4799797"/>
                    </a:cubicBezTo>
                    <a:cubicBezTo>
                      <a:pt x="5656603" y="4781365"/>
                      <a:pt x="5657460" y="4762827"/>
                      <a:pt x="5669596" y="4749807"/>
                    </a:cubicBezTo>
                    <a:close/>
                    <a:moveTo>
                      <a:pt x="5687394" y="4543185"/>
                    </a:moveTo>
                    <a:cubicBezTo>
                      <a:pt x="5688372" y="4548281"/>
                      <a:pt x="5690419" y="4553662"/>
                      <a:pt x="5692800" y="4557092"/>
                    </a:cubicBezTo>
                    <a:cubicBezTo>
                      <a:pt x="5704421" y="4573618"/>
                      <a:pt x="5713208" y="4588275"/>
                      <a:pt x="5719165" y="4602021"/>
                    </a:cubicBezTo>
                    <a:cubicBezTo>
                      <a:pt x="5713208" y="4588275"/>
                      <a:pt x="5704421" y="4573618"/>
                      <a:pt x="5692800" y="4557091"/>
                    </a:cubicBezTo>
                    <a:close/>
                    <a:moveTo>
                      <a:pt x="6153612" y="2819253"/>
                    </a:moveTo>
                    <a:lnTo>
                      <a:pt x="6165256" y="2827484"/>
                    </a:lnTo>
                    <a:lnTo>
                      <a:pt x="6165258" y="2827486"/>
                    </a:lnTo>
                    <a:lnTo>
                      <a:pt x="6193761" y="2861156"/>
                    </a:lnTo>
                    <a:lnTo>
                      <a:pt x="6184107" y="2842392"/>
                    </a:lnTo>
                    <a:lnTo>
                      <a:pt x="6165258" y="2827486"/>
                    </a:lnTo>
                    <a:lnTo>
                      <a:pt x="6165256" y="2827483"/>
                    </a:lnTo>
                    <a:close/>
                    <a:moveTo>
                      <a:pt x="6083958" y="1974015"/>
                    </a:moveTo>
                    <a:lnTo>
                      <a:pt x="6077444" y="1999763"/>
                    </a:lnTo>
                    <a:cubicBezTo>
                      <a:pt x="6073635" y="2008056"/>
                      <a:pt x="6067955" y="2016020"/>
                      <a:pt x="6059716" y="2023547"/>
                    </a:cubicBezTo>
                    <a:cubicBezTo>
                      <a:pt x="6076195" y="2008497"/>
                      <a:pt x="6082433" y="1991685"/>
                      <a:pt x="6083958" y="1974015"/>
                    </a:cubicBezTo>
                    <a:close/>
                    <a:moveTo>
                      <a:pt x="6066764" y="1768838"/>
                    </a:moveTo>
                    <a:cubicBezTo>
                      <a:pt x="6062383" y="1774411"/>
                      <a:pt x="6059620" y="1779948"/>
                      <a:pt x="6058162" y="1785412"/>
                    </a:cubicBezTo>
                    <a:lnTo>
                      <a:pt x="6057382" y="1801558"/>
                    </a:lnTo>
                    <a:cubicBezTo>
                      <a:pt x="6055715" y="1790986"/>
                      <a:pt x="6058001" y="1779981"/>
                      <a:pt x="6066764" y="1768838"/>
                    </a:cubicBezTo>
                    <a:close/>
                    <a:moveTo>
                      <a:pt x="6176353" y="520953"/>
                    </a:moveTo>
                    <a:lnTo>
                      <a:pt x="6169625" y="549926"/>
                    </a:lnTo>
                    <a:lnTo>
                      <a:pt x="6163371" y="566616"/>
                    </a:lnTo>
                    <a:lnTo>
                      <a:pt x="6157421" y="581804"/>
                    </a:lnTo>
                    <a:lnTo>
                      <a:pt x="6157002" y="583595"/>
                    </a:lnTo>
                    <a:lnTo>
                      <a:pt x="6154828" y="589388"/>
                    </a:lnTo>
                    <a:cubicBezTo>
                      <a:pt x="6152427" y="597005"/>
                      <a:pt x="6150670" y="604728"/>
                      <a:pt x="6150205" y="612658"/>
                    </a:cubicBezTo>
                    <a:lnTo>
                      <a:pt x="6157002" y="583595"/>
                    </a:lnTo>
                    <a:lnTo>
                      <a:pt x="6163319" y="566754"/>
                    </a:lnTo>
                    <a:lnTo>
                      <a:pt x="6163371" y="566616"/>
                    </a:lnTo>
                    <a:lnTo>
                      <a:pt x="6169209" y="551717"/>
                    </a:lnTo>
                    <a:lnTo>
                      <a:pt x="6169625" y="549926"/>
                    </a:lnTo>
                    <a:lnTo>
                      <a:pt x="6171790" y="544146"/>
                    </a:lnTo>
                    <a:cubicBezTo>
                      <a:pt x="6174177" y="536547"/>
                      <a:pt x="6175914" y="528850"/>
                      <a:pt x="6176353" y="520953"/>
                    </a:cubicBezTo>
                    <a:close/>
                    <a:moveTo>
                      <a:pt x="6125250" y="268794"/>
                    </a:moveTo>
                    <a:cubicBezTo>
                      <a:pt x="6122725" y="279176"/>
                      <a:pt x="6121022" y="289296"/>
                      <a:pt x="6120374" y="299164"/>
                    </a:cubicBezTo>
                    <a:cubicBezTo>
                      <a:pt x="6119725" y="309031"/>
                      <a:pt x="6120130" y="318646"/>
                      <a:pt x="6121819" y="328017"/>
                    </a:cubicBezTo>
                    <a:close/>
                    <a:moveTo>
                      <a:pt x="0" y="0"/>
                    </a:moveTo>
                    <a:lnTo>
                      <a:pt x="6442666" y="0"/>
                    </a:lnTo>
                    <a:lnTo>
                      <a:pt x="6438451" y="24480"/>
                    </a:lnTo>
                    <a:cubicBezTo>
                      <a:pt x="6435966" y="32636"/>
                      <a:pt x="6432204" y="40471"/>
                      <a:pt x="6426440" y="47806"/>
                    </a:cubicBezTo>
                    <a:cubicBezTo>
                      <a:pt x="6411580" y="66857"/>
                      <a:pt x="6415009" y="85336"/>
                      <a:pt x="6417296" y="105718"/>
                    </a:cubicBezTo>
                    <a:cubicBezTo>
                      <a:pt x="6419010" y="121150"/>
                      <a:pt x="6418439" y="136963"/>
                      <a:pt x="6418631" y="152584"/>
                    </a:cubicBezTo>
                    <a:cubicBezTo>
                      <a:pt x="6419200" y="180017"/>
                      <a:pt x="6419391" y="207450"/>
                      <a:pt x="6420344" y="234883"/>
                    </a:cubicBezTo>
                    <a:cubicBezTo>
                      <a:pt x="6420724" y="243648"/>
                      <a:pt x="6425489" y="252600"/>
                      <a:pt x="6424727" y="261173"/>
                    </a:cubicBezTo>
                    <a:cubicBezTo>
                      <a:pt x="6421106" y="300800"/>
                      <a:pt x="6415391" y="340425"/>
                      <a:pt x="6412152" y="380050"/>
                    </a:cubicBezTo>
                    <a:cubicBezTo>
                      <a:pt x="6410248" y="402529"/>
                      <a:pt x="6413865" y="425581"/>
                      <a:pt x="6411200" y="447870"/>
                    </a:cubicBezTo>
                    <a:cubicBezTo>
                      <a:pt x="6408152" y="473587"/>
                      <a:pt x="6400342" y="498733"/>
                      <a:pt x="6395577" y="524262"/>
                    </a:cubicBezTo>
                    <a:cubicBezTo>
                      <a:pt x="6394245" y="531310"/>
                      <a:pt x="6395960" y="539121"/>
                      <a:pt x="6396339" y="546552"/>
                    </a:cubicBezTo>
                    <a:cubicBezTo>
                      <a:pt x="6396721" y="554933"/>
                      <a:pt x="6397483" y="563125"/>
                      <a:pt x="6397674" y="571508"/>
                    </a:cubicBezTo>
                    <a:cubicBezTo>
                      <a:pt x="6398056" y="597037"/>
                      <a:pt x="6397483" y="622564"/>
                      <a:pt x="6398818" y="648092"/>
                    </a:cubicBezTo>
                    <a:cubicBezTo>
                      <a:pt x="6399579" y="663713"/>
                      <a:pt x="6407389" y="680096"/>
                      <a:pt x="6404531" y="694576"/>
                    </a:cubicBezTo>
                    <a:cubicBezTo>
                      <a:pt x="6399008" y="724104"/>
                      <a:pt x="6411390" y="753633"/>
                      <a:pt x="6401104" y="783158"/>
                    </a:cubicBezTo>
                    <a:cubicBezTo>
                      <a:pt x="6398056" y="792306"/>
                      <a:pt x="6405676" y="804877"/>
                      <a:pt x="6406056" y="815929"/>
                    </a:cubicBezTo>
                    <a:cubicBezTo>
                      <a:pt x="6407008" y="843552"/>
                      <a:pt x="6406818" y="871173"/>
                      <a:pt x="6406628" y="898797"/>
                    </a:cubicBezTo>
                    <a:cubicBezTo>
                      <a:pt x="6406438" y="923562"/>
                      <a:pt x="6409104" y="949281"/>
                      <a:pt x="6403770" y="973095"/>
                    </a:cubicBezTo>
                    <a:cubicBezTo>
                      <a:pt x="6398056" y="998052"/>
                      <a:pt x="6398818" y="1020529"/>
                      <a:pt x="6405294" y="1044725"/>
                    </a:cubicBezTo>
                    <a:cubicBezTo>
                      <a:pt x="6409676" y="1061298"/>
                      <a:pt x="6410248" y="1078826"/>
                      <a:pt x="6411580" y="1095972"/>
                    </a:cubicBezTo>
                    <a:cubicBezTo>
                      <a:pt x="6413104" y="1114449"/>
                      <a:pt x="6409104" y="1134834"/>
                      <a:pt x="6415391" y="1151600"/>
                    </a:cubicBezTo>
                    <a:cubicBezTo>
                      <a:pt x="6434060" y="1201512"/>
                      <a:pt x="6438060" y="1252757"/>
                      <a:pt x="6438060" y="1304955"/>
                    </a:cubicBezTo>
                    <a:cubicBezTo>
                      <a:pt x="6438060" y="1314483"/>
                      <a:pt x="6435395" y="1324198"/>
                      <a:pt x="6432537" y="1333341"/>
                    </a:cubicBezTo>
                    <a:cubicBezTo>
                      <a:pt x="6415391" y="1386684"/>
                      <a:pt x="6416914" y="1440216"/>
                      <a:pt x="6427393" y="1494509"/>
                    </a:cubicBezTo>
                    <a:cubicBezTo>
                      <a:pt x="6429679" y="1505751"/>
                      <a:pt x="6430060" y="1518324"/>
                      <a:pt x="6427775" y="1529563"/>
                    </a:cubicBezTo>
                    <a:cubicBezTo>
                      <a:pt x="6421106" y="1561189"/>
                      <a:pt x="6410056" y="1591859"/>
                      <a:pt x="6405294" y="1623675"/>
                    </a:cubicBezTo>
                    <a:cubicBezTo>
                      <a:pt x="6397483" y="1676253"/>
                      <a:pt x="6423771" y="1721785"/>
                      <a:pt x="6440919" y="1768838"/>
                    </a:cubicBezTo>
                    <a:cubicBezTo>
                      <a:pt x="6457112" y="1813610"/>
                      <a:pt x="6493689" y="1851709"/>
                      <a:pt x="6485496" y="1904673"/>
                    </a:cubicBezTo>
                    <a:cubicBezTo>
                      <a:pt x="6484735" y="1910004"/>
                      <a:pt x="6489878" y="1915912"/>
                      <a:pt x="6491212" y="1921817"/>
                    </a:cubicBezTo>
                    <a:cubicBezTo>
                      <a:pt x="6494833" y="1938009"/>
                      <a:pt x="6499211" y="1954202"/>
                      <a:pt x="6500928" y="1970586"/>
                    </a:cubicBezTo>
                    <a:cubicBezTo>
                      <a:pt x="6503215" y="1990589"/>
                      <a:pt x="6502454" y="2010974"/>
                      <a:pt x="6504358" y="2030977"/>
                    </a:cubicBezTo>
                    <a:cubicBezTo>
                      <a:pt x="6505501" y="2043835"/>
                      <a:pt x="6507596" y="2056600"/>
                      <a:pt x="6509406" y="2069340"/>
                    </a:cubicBezTo>
                    <a:lnTo>
                      <a:pt x="6509657" y="2072225"/>
                    </a:lnTo>
                    <a:lnTo>
                      <a:pt x="6509657" y="2131532"/>
                    </a:lnTo>
                    <a:lnTo>
                      <a:pt x="6508786" y="2138304"/>
                    </a:lnTo>
                    <a:cubicBezTo>
                      <a:pt x="6506595" y="2148519"/>
                      <a:pt x="6503977" y="2158712"/>
                      <a:pt x="6502262" y="2168903"/>
                    </a:cubicBezTo>
                    <a:cubicBezTo>
                      <a:pt x="6497499" y="2197670"/>
                      <a:pt x="6498833" y="2229296"/>
                      <a:pt x="6486640" y="2254633"/>
                    </a:cubicBezTo>
                    <a:cubicBezTo>
                      <a:pt x="6473686" y="2281683"/>
                      <a:pt x="6467780" y="2307402"/>
                      <a:pt x="6471780" y="2335405"/>
                    </a:cubicBezTo>
                    <a:cubicBezTo>
                      <a:pt x="6473114" y="2344741"/>
                      <a:pt x="6481116" y="2356744"/>
                      <a:pt x="6489306" y="2360933"/>
                    </a:cubicBezTo>
                    <a:cubicBezTo>
                      <a:pt x="6507595" y="2370270"/>
                      <a:pt x="6510835" y="2383032"/>
                      <a:pt x="6504547" y="2400369"/>
                    </a:cubicBezTo>
                    <a:cubicBezTo>
                      <a:pt x="6499211" y="2415420"/>
                      <a:pt x="6496546" y="2433897"/>
                      <a:pt x="6486258" y="2444184"/>
                    </a:cubicBezTo>
                    <a:cubicBezTo>
                      <a:pt x="6457112" y="2473333"/>
                      <a:pt x="6456160" y="2510483"/>
                      <a:pt x="6448350" y="2546678"/>
                    </a:cubicBezTo>
                    <a:cubicBezTo>
                      <a:pt x="6443585" y="2568774"/>
                      <a:pt x="6443395" y="2589352"/>
                      <a:pt x="6446633" y="2611450"/>
                    </a:cubicBezTo>
                    <a:cubicBezTo>
                      <a:pt x="6453872" y="2659455"/>
                      <a:pt x="6443585" y="2706131"/>
                      <a:pt x="6430441" y="2752235"/>
                    </a:cubicBezTo>
                    <a:cubicBezTo>
                      <a:pt x="6421679" y="2782716"/>
                      <a:pt x="6416344" y="2813958"/>
                      <a:pt x="6407389" y="2844248"/>
                    </a:cubicBezTo>
                    <a:cubicBezTo>
                      <a:pt x="6400531" y="2866918"/>
                      <a:pt x="6392339" y="2889587"/>
                      <a:pt x="6381291" y="2910353"/>
                    </a:cubicBezTo>
                    <a:cubicBezTo>
                      <a:pt x="6365097" y="2940455"/>
                      <a:pt x="6340712" y="2966742"/>
                      <a:pt x="6347189" y="3005035"/>
                    </a:cubicBezTo>
                    <a:cubicBezTo>
                      <a:pt x="6352904" y="3038756"/>
                      <a:pt x="6340904" y="3069235"/>
                      <a:pt x="6329473" y="3100099"/>
                    </a:cubicBezTo>
                    <a:cubicBezTo>
                      <a:pt x="6321091" y="3122770"/>
                      <a:pt x="6312516" y="3145436"/>
                      <a:pt x="6307182" y="3168870"/>
                    </a:cubicBezTo>
                    <a:cubicBezTo>
                      <a:pt x="6300896" y="3196686"/>
                      <a:pt x="6303564" y="3228119"/>
                      <a:pt x="6291942" y="3252885"/>
                    </a:cubicBezTo>
                    <a:cubicBezTo>
                      <a:pt x="6279750" y="3278795"/>
                      <a:pt x="6287942" y="3300319"/>
                      <a:pt x="6291371" y="3323372"/>
                    </a:cubicBezTo>
                    <a:cubicBezTo>
                      <a:pt x="6296706" y="3360139"/>
                      <a:pt x="6306612" y="3396719"/>
                      <a:pt x="6294039" y="3433866"/>
                    </a:cubicBezTo>
                    <a:cubicBezTo>
                      <a:pt x="6278798" y="3479015"/>
                      <a:pt x="6262414" y="3523785"/>
                      <a:pt x="6247937" y="3569124"/>
                    </a:cubicBezTo>
                    <a:cubicBezTo>
                      <a:pt x="6242410" y="3586653"/>
                      <a:pt x="6240124" y="3605509"/>
                      <a:pt x="6237648" y="3623799"/>
                    </a:cubicBezTo>
                    <a:cubicBezTo>
                      <a:pt x="6235551" y="3641134"/>
                      <a:pt x="6240887" y="3661899"/>
                      <a:pt x="6232886" y="3675238"/>
                    </a:cubicBezTo>
                    <a:cubicBezTo>
                      <a:pt x="6212312" y="3709529"/>
                      <a:pt x="6202214" y="3744770"/>
                      <a:pt x="6202214" y="3784397"/>
                    </a:cubicBezTo>
                    <a:cubicBezTo>
                      <a:pt x="6202214" y="3799258"/>
                      <a:pt x="6193641" y="3813737"/>
                      <a:pt x="6192116" y="3828785"/>
                    </a:cubicBezTo>
                    <a:cubicBezTo>
                      <a:pt x="6190212" y="3849362"/>
                      <a:pt x="6185068" y="3872985"/>
                      <a:pt x="6192308" y="3890891"/>
                    </a:cubicBezTo>
                    <a:cubicBezTo>
                      <a:pt x="6209454" y="3932993"/>
                      <a:pt x="6195163" y="3967091"/>
                      <a:pt x="6178210" y="4003861"/>
                    </a:cubicBezTo>
                    <a:cubicBezTo>
                      <a:pt x="6161446" y="4040058"/>
                      <a:pt x="6148111" y="4078159"/>
                      <a:pt x="6137060" y="4116641"/>
                    </a:cubicBezTo>
                    <a:cubicBezTo>
                      <a:pt x="6133060" y="4131119"/>
                      <a:pt x="6139729" y="4148453"/>
                      <a:pt x="6141062" y="4164458"/>
                    </a:cubicBezTo>
                    <a:cubicBezTo>
                      <a:pt x="6141443" y="4170174"/>
                      <a:pt x="6142014" y="4176461"/>
                      <a:pt x="6140110" y="4181603"/>
                    </a:cubicBezTo>
                    <a:cubicBezTo>
                      <a:pt x="6121819" y="4231324"/>
                      <a:pt x="6107914" y="4281810"/>
                      <a:pt x="6117439" y="4335722"/>
                    </a:cubicBezTo>
                    <a:cubicBezTo>
                      <a:pt x="6118392" y="4340674"/>
                      <a:pt x="6116295" y="4346201"/>
                      <a:pt x="6114962" y="4351154"/>
                    </a:cubicBezTo>
                    <a:cubicBezTo>
                      <a:pt x="6108104" y="4375349"/>
                      <a:pt x="6097246" y="4398972"/>
                      <a:pt x="6094769" y="4423545"/>
                    </a:cubicBezTo>
                    <a:cubicBezTo>
                      <a:pt x="6088673" y="4484127"/>
                      <a:pt x="6086195" y="4545086"/>
                      <a:pt x="6082195" y="4606053"/>
                    </a:cubicBezTo>
                    <a:cubicBezTo>
                      <a:pt x="6082006" y="4609863"/>
                      <a:pt x="6082006" y="4613864"/>
                      <a:pt x="6080672" y="4617291"/>
                    </a:cubicBezTo>
                    <a:cubicBezTo>
                      <a:pt x="6072479" y="4639772"/>
                      <a:pt x="6075148" y="4659393"/>
                      <a:pt x="6090768" y="4678445"/>
                    </a:cubicBezTo>
                    <a:cubicBezTo>
                      <a:pt x="6097626" y="4686828"/>
                      <a:pt x="6101246" y="4698258"/>
                      <a:pt x="6105056" y="4708734"/>
                    </a:cubicBezTo>
                    <a:cubicBezTo>
                      <a:pt x="6110772" y="4724167"/>
                      <a:pt x="6116295" y="4739978"/>
                      <a:pt x="6119916" y="4755980"/>
                    </a:cubicBezTo>
                    <a:cubicBezTo>
                      <a:pt x="6123345" y="4771793"/>
                      <a:pt x="6128106" y="4788747"/>
                      <a:pt x="6125441" y="4803988"/>
                    </a:cubicBezTo>
                    <a:cubicBezTo>
                      <a:pt x="6120679" y="4831420"/>
                      <a:pt x="6110010" y="4857522"/>
                      <a:pt x="6102960" y="4884572"/>
                    </a:cubicBezTo>
                    <a:cubicBezTo>
                      <a:pt x="6100482" y="4893907"/>
                      <a:pt x="6100866" y="4904195"/>
                      <a:pt x="6100674" y="4913909"/>
                    </a:cubicBezTo>
                    <a:cubicBezTo>
                      <a:pt x="6100104" y="4936201"/>
                      <a:pt x="6105628" y="4959061"/>
                      <a:pt x="6089816" y="4979253"/>
                    </a:cubicBezTo>
                    <a:cubicBezTo>
                      <a:pt x="6074956" y="4997922"/>
                      <a:pt x="6079337" y="5016785"/>
                      <a:pt x="6090577" y="5036405"/>
                    </a:cubicBezTo>
                    <a:cubicBezTo>
                      <a:pt x="6098579" y="5050504"/>
                      <a:pt x="6104866" y="5066505"/>
                      <a:pt x="6107914" y="5082317"/>
                    </a:cubicBezTo>
                    <a:cubicBezTo>
                      <a:pt x="6112104" y="5104036"/>
                      <a:pt x="6113820" y="5125562"/>
                      <a:pt x="6111342" y="5148995"/>
                    </a:cubicBezTo>
                    <a:cubicBezTo>
                      <a:pt x="6109628" y="5165570"/>
                      <a:pt x="6108866" y="5179097"/>
                      <a:pt x="6098770" y="5192051"/>
                    </a:cubicBezTo>
                    <a:cubicBezTo>
                      <a:pt x="6097246" y="5194145"/>
                      <a:pt x="6096864" y="5197955"/>
                      <a:pt x="6097056" y="5200813"/>
                    </a:cubicBezTo>
                    <a:cubicBezTo>
                      <a:pt x="6100294" y="5238343"/>
                      <a:pt x="6098579" y="5275491"/>
                      <a:pt x="6096291" y="5313403"/>
                    </a:cubicBezTo>
                    <a:cubicBezTo>
                      <a:pt x="6093247" y="5361598"/>
                      <a:pt x="6102198" y="5412276"/>
                      <a:pt x="6134203" y="5453995"/>
                    </a:cubicBezTo>
                    <a:cubicBezTo>
                      <a:pt x="6138967" y="5460092"/>
                      <a:pt x="6141062" y="5469236"/>
                      <a:pt x="6142206" y="5477239"/>
                    </a:cubicBezTo>
                    <a:cubicBezTo>
                      <a:pt x="6147158" y="5514957"/>
                      <a:pt x="6150587" y="5552869"/>
                      <a:pt x="6156112" y="5590590"/>
                    </a:cubicBezTo>
                    <a:cubicBezTo>
                      <a:pt x="6159160" y="5611164"/>
                      <a:pt x="6161827" y="5632691"/>
                      <a:pt x="6170210" y="5651360"/>
                    </a:cubicBezTo>
                    <a:cubicBezTo>
                      <a:pt x="6178400" y="5669647"/>
                      <a:pt x="6188116" y="5684320"/>
                      <a:pt x="6170972" y="5695178"/>
                    </a:cubicBezTo>
                    <a:cubicBezTo>
                      <a:pt x="6180116" y="5714607"/>
                      <a:pt x="6187737" y="5731564"/>
                      <a:pt x="6195927" y="5748136"/>
                    </a:cubicBezTo>
                    <a:cubicBezTo>
                      <a:pt x="6198974" y="5754234"/>
                      <a:pt x="6203929" y="5759378"/>
                      <a:pt x="6206787" y="5765474"/>
                    </a:cubicBezTo>
                    <a:cubicBezTo>
                      <a:pt x="6209834" y="5771953"/>
                      <a:pt x="6211739" y="5779191"/>
                      <a:pt x="6213264" y="5786239"/>
                    </a:cubicBezTo>
                    <a:cubicBezTo>
                      <a:pt x="6220122" y="5817674"/>
                      <a:pt x="6226408" y="5849107"/>
                      <a:pt x="6233839" y="5880348"/>
                    </a:cubicBezTo>
                    <a:cubicBezTo>
                      <a:pt x="6235362" y="5886447"/>
                      <a:pt x="6241458" y="5891590"/>
                      <a:pt x="6245457" y="5897114"/>
                    </a:cubicBezTo>
                    <a:cubicBezTo>
                      <a:pt x="6248126" y="5900735"/>
                      <a:pt x="6252127" y="5904353"/>
                      <a:pt x="6252699" y="5908355"/>
                    </a:cubicBezTo>
                    <a:cubicBezTo>
                      <a:pt x="6257271" y="5938836"/>
                      <a:pt x="6262606" y="5969124"/>
                      <a:pt x="6264891" y="5999796"/>
                    </a:cubicBezTo>
                    <a:cubicBezTo>
                      <a:pt x="6266794" y="6025515"/>
                      <a:pt x="6266225" y="6050282"/>
                      <a:pt x="6299372" y="6056948"/>
                    </a:cubicBezTo>
                    <a:cubicBezTo>
                      <a:pt x="6305088" y="6058092"/>
                      <a:pt x="6311185" y="6066284"/>
                      <a:pt x="6314041" y="6072569"/>
                    </a:cubicBezTo>
                    <a:cubicBezTo>
                      <a:pt x="6322233" y="6090477"/>
                      <a:pt x="6327758" y="6109530"/>
                      <a:pt x="6336139" y="6127247"/>
                    </a:cubicBezTo>
                    <a:cubicBezTo>
                      <a:pt x="6364144" y="6185351"/>
                      <a:pt x="6381862" y="6246121"/>
                      <a:pt x="6378623" y="6311084"/>
                    </a:cubicBezTo>
                    <a:cubicBezTo>
                      <a:pt x="6377671" y="6331277"/>
                      <a:pt x="6367382" y="6350899"/>
                      <a:pt x="6363571" y="6363664"/>
                    </a:cubicBezTo>
                    <a:cubicBezTo>
                      <a:pt x="6378623" y="6400429"/>
                      <a:pt x="6393101" y="6431292"/>
                      <a:pt x="6403960" y="6463490"/>
                    </a:cubicBezTo>
                    <a:cubicBezTo>
                      <a:pt x="6413676" y="6491874"/>
                      <a:pt x="6419772" y="6521593"/>
                      <a:pt x="6426820" y="6550742"/>
                    </a:cubicBezTo>
                    <a:cubicBezTo>
                      <a:pt x="6429489" y="6561411"/>
                      <a:pt x="6431012" y="6572269"/>
                      <a:pt x="6432347" y="6583128"/>
                    </a:cubicBezTo>
                    <a:cubicBezTo>
                      <a:pt x="6436537" y="6617036"/>
                      <a:pt x="6426440" y="6652472"/>
                      <a:pt x="6442443" y="6685617"/>
                    </a:cubicBezTo>
                    <a:cubicBezTo>
                      <a:pt x="6450825" y="6702955"/>
                      <a:pt x="6460921" y="6720103"/>
                      <a:pt x="6465303" y="6738388"/>
                    </a:cubicBezTo>
                    <a:cubicBezTo>
                      <a:pt x="6470066" y="6758011"/>
                      <a:pt x="6477496" y="6777207"/>
                      <a:pt x="6482807" y="6796804"/>
                    </a:cubicBezTo>
                    <a:lnTo>
                      <a:pt x="6487578" y="6857457"/>
                    </a:lnTo>
                    <a:lnTo>
                      <a:pt x="6360339" y="6857457"/>
                    </a:lnTo>
                    <a:lnTo>
                      <a:pt x="6360339" y="6857998"/>
                    </a:lnTo>
                    <a:lnTo>
                      <a:pt x="0" y="6857998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8E2B1E3-4A4F-4862-B32A-0B74233B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682343" y="2"/>
                <a:ext cx="6509657" cy="6857998"/>
              </a:xfrm>
              <a:custGeom>
                <a:avLst/>
                <a:gdLst>
                  <a:gd name="connsiteX0" fmla="*/ 5757500 w 6509657"/>
                  <a:gd name="connsiteY0" fmla="*/ 6118149 h 6857998"/>
                  <a:gd name="connsiteX1" fmla="*/ 5778719 w 6509657"/>
                  <a:gd name="connsiteY1" fmla="*/ 6133723 h 6857998"/>
                  <a:gd name="connsiteX2" fmla="*/ 5794879 w 6509657"/>
                  <a:gd name="connsiteY2" fmla="*/ 6149380 h 6857998"/>
                  <a:gd name="connsiteX3" fmla="*/ 5800355 w 6509657"/>
                  <a:gd name="connsiteY3" fmla="*/ 6166562 h 6857998"/>
                  <a:gd name="connsiteX4" fmla="*/ 5794879 w 6509657"/>
                  <a:gd name="connsiteY4" fmla="*/ 6149379 h 6857998"/>
                  <a:gd name="connsiteX5" fmla="*/ 5778719 w 6509657"/>
                  <a:gd name="connsiteY5" fmla="*/ 6133722 h 6857998"/>
                  <a:gd name="connsiteX6" fmla="*/ 5757500 w 6509657"/>
                  <a:gd name="connsiteY6" fmla="*/ 6118149 h 6857998"/>
                  <a:gd name="connsiteX7" fmla="*/ 5665657 w 6509657"/>
                  <a:gd name="connsiteY7" fmla="*/ 4941372 h 6857998"/>
                  <a:gd name="connsiteX8" fmla="*/ 5668987 w 6509657"/>
                  <a:gd name="connsiteY8" fmla="*/ 4950869 h 6857998"/>
                  <a:gd name="connsiteX9" fmla="*/ 5678672 w 6509657"/>
                  <a:gd name="connsiteY9" fmla="*/ 4991382 h 6857998"/>
                  <a:gd name="connsiteX10" fmla="*/ 5668987 w 6509657"/>
                  <a:gd name="connsiteY10" fmla="*/ 4950868 h 6857998"/>
                  <a:gd name="connsiteX11" fmla="*/ 5669596 w 6509657"/>
                  <a:gd name="connsiteY11" fmla="*/ 4749807 h 6857998"/>
                  <a:gd name="connsiteX12" fmla="*/ 5654889 w 6509657"/>
                  <a:gd name="connsiteY12" fmla="*/ 4799797 h 6857998"/>
                  <a:gd name="connsiteX13" fmla="*/ 5669596 w 6509657"/>
                  <a:gd name="connsiteY13" fmla="*/ 4749807 h 6857998"/>
                  <a:gd name="connsiteX14" fmla="*/ 5687394 w 6509657"/>
                  <a:gd name="connsiteY14" fmla="*/ 4543185 h 6857998"/>
                  <a:gd name="connsiteX15" fmla="*/ 5692800 w 6509657"/>
                  <a:gd name="connsiteY15" fmla="*/ 4557092 h 6857998"/>
                  <a:gd name="connsiteX16" fmla="*/ 5719165 w 6509657"/>
                  <a:gd name="connsiteY16" fmla="*/ 4602021 h 6857998"/>
                  <a:gd name="connsiteX17" fmla="*/ 5692800 w 6509657"/>
                  <a:gd name="connsiteY17" fmla="*/ 4557091 h 6857998"/>
                  <a:gd name="connsiteX18" fmla="*/ 6153612 w 6509657"/>
                  <a:gd name="connsiteY18" fmla="*/ 2819253 h 6857998"/>
                  <a:gd name="connsiteX19" fmla="*/ 6165256 w 6509657"/>
                  <a:gd name="connsiteY19" fmla="*/ 2827484 h 6857998"/>
                  <a:gd name="connsiteX20" fmla="*/ 6165258 w 6509657"/>
                  <a:gd name="connsiteY20" fmla="*/ 2827486 h 6857998"/>
                  <a:gd name="connsiteX21" fmla="*/ 6193761 w 6509657"/>
                  <a:gd name="connsiteY21" fmla="*/ 2861156 h 6857998"/>
                  <a:gd name="connsiteX22" fmla="*/ 6184107 w 6509657"/>
                  <a:gd name="connsiteY22" fmla="*/ 2842392 h 6857998"/>
                  <a:gd name="connsiteX23" fmla="*/ 6165258 w 6509657"/>
                  <a:gd name="connsiteY23" fmla="*/ 2827486 h 6857998"/>
                  <a:gd name="connsiteX24" fmla="*/ 6165256 w 6509657"/>
                  <a:gd name="connsiteY24" fmla="*/ 2827483 h 6857998"/>
                  <a:gd name="connsiteX25" fmla="*/ 6083958 w 6509657"/>
                  <a:gd name="connsiteY25" fmla="*/ 1974015 h 6857998"/>
                  <a:gd name="connsiteX26" fmla="*/ 6077444 w 6509657"/>
                  <a:gd name="connsiteY26" fmla="*/ 1999763 h 6857998"/>
                  <a:gd name="connsiteX27" fmla="*/ 6059716 w 6509657"/>
                  <a:gd name="connsiteY27" fmla="*/ 2023547 h 6857998"/>
                  <a:gd name="connsiteX28" fmla="*/ 6083958 w 6509657"/>
                  <a:gd name="connsiteY28" fmla="*/ 1974015 h 6857998"/>
                  <a:gd name="connsiteX29" fmla="*/ 6066764 w 6509657"/>
                  <a:gd name="connsiteY29" fmla="*/ 1768838 h 6857998"/>
                  <a:gd name="connsiteX30" fmla="*/ 6058162 w 6509657"/>
                  <a:gd name="connsiteY30" fmla="*/ 1785412 h 6857998"/>
                  <a:gd name="connsiteX31" fmla="*/ 6057382 w 6509657"/>
                  <a:gd name="connsiteY31" fmla="*/ 1801558 h 6857998"/>
                  <a:gd name="connsiteX32" fmla="*/ 6066764 w 6509657"/>
                  <a:gd name="connsiteY32" fmla="*/ 1768838 h 6857998"/>
                  <a:gd name="connsiteX33" fmla="*/ 6176353 w 6509657"/>
                  <a:gd name="connsiteY33" fmla="*/ 520953 h 6857998"/>
                  <a:gd name="connsiteX34" fmla="*/ 6169625 w 6509657"/>
                  <a:gd name="connsiteY34" fmla="*/ 549926 h 6857998"/>
                  <a:gd name="connsiteX35" fmla="*/ 6163371 w 6509657"/>
                  <a:gd name="connsiteY35" fmla="*/ 566616 h 6857998"/>
                  <a:gd name="connsiteX36" fmla="*/ 6157421 w 6509657"/>
                  <a:gd name="connsiteY36" fmla="*/ 581804 h 6857998"/>
                  <a:gd name="connsiteX37" fmla="*/ 6157002 w 6509657"/>
                  <a:gd name="connsiteY37" fmla="*/ 583595 h 6857998"/>
                  <a:gd name="connsiteX38" fmla="*/ 6154828 w 6509657"/>
                  <a:gd name="connsiteY38" fmla="*/ 589388 h 6857998"/>
                  <a:gd name="connsiteX39" fmla="*/ 6150205 w 6509657"/>
                  <a:gd name="connsiteY39" fmla="*/ 612658 h 6857998"/>
                  <a:gd name="connsiteX40" fmla="*/ 6157002 w 6509657"/>
                  <a:gd name="connsiteY40" fmla="*/ 583595 h 6857998"/>
                  <a:gd name="connsiteX41" fmla="*/ 6163319 w 6509657"/>
                  <a:gd name="connsiteY41" fmla="*/ 566754 h 6857998"/>
                  <a:gd name="connsiteX42" fmla="*/ 6163371 w 6509657"/>
                  <a:gd name="connsiteY42" fmla="*/ 566616 h 6857998"/>
                  <a:gd name="connsiteX43" fmla="*/ 6169209 w 6509657"/>
                  <a:gd name="connsiteY43" fmla="*/ 551717 h 6857998"/>
                  <a:gd name="connsiteX44" fmla="*/ 6169625 w 6509657"/>
                  <a:gd name="connsiteY44" fmla="*/ 549926 h 6857998"/>
                  <a:gd name="connsiteX45" fmla="*/ 6171790 w 6509657"/>
                  <a:gd name="connsiteY45" fmla="*/ 544146 h 6857998"/>
                  <a:gd name="connsiteX46" fmla="*/ 6176353 w 6509657"/>
                  <a:gd name="connsiteY46" fmla="*/ 520953 h 6857998"/>
                  <a:gd name="connsiteX47" fmla="*/ 6125250 w 6509657"/>
                  <a:gd name="connsiteY47" fmla="*/ 268794 h 6857998"/>
                  <a:gd name="connsiteX48" fmla="*/ 6120374 w 6509657"/>
                  <a:gd name="connsiteY48" fmla="*/ 299164 h 6857998"/>
                  <a:gd name="connsiteX49" fmla="*/ 6121819 w 6509657"/>
                  <a:gd name="connsiteY49" fmla="*/ 328017 h 6857998"/>
                  <a:gd name="connsiteX50" fmla="*/ 0 w 6509657"/>
                  <a:gd name="connsiteY50" fmla="*/ 0 h 6857998"/>
                  <a:gd name="connsiteX51" fmla="*/ 6442666 w 6509657"/>
                  <a:gd name="connsiteY51" fmla="*/ 0 h 6857998"/>
                  <a:gd name="connsiteX52" fmla="*/ 6438451 w 6509657"/>
                  <a:gd name="connsiteY52" fmla="*/ 24480 h 6857998"/>
                  <a:gd name="connsiteX53" fmla="*/ 6426440 w 6509657"/>
                  <a:gd name="connsiteY53" fmla="*/ 47806 h 6857998"/>
                  <a:gd name="connsiteX54" fmla="*/ 6417296 w 6509657"/>
                  <a:gd name="connsiteY54" fmla="*/ 105718 h 6857998"/>
                  <a:gd name="connsiteX55" fmla="*/ 6418631 w 6509657"/>
                  <a:gd name="connsiteY55" fmla="*/ 152584 h 6857998"/>
                  <a:gd name="connsiteX56" fmla="*/ 6420344 w 6509657"/>
                  <a:gd name="connsiteY56" fmla="*/ 234883 h 6857998"/>
                  <a:gd name="connsiteX57" fmla="*/ 6424727 w 6509657"/>
                  <a:gd name="connsiteY57" fmla="*/ 261173 h 6857998"/>
                  <a:gd name="connsiteX58" fmla="*/ 6412152 w 6509657"/>
                  <a:gd name="connsiteY58" fmla="*/ 380050 h 6857998"/>
                  <a:gd name="connsiteX59" fmla="*/ 6411200 w 6509657"/>
                  <a:gd name="connsiteY59" fmla="*/ 447870 h 6857998"/>
                  <a:gd name="connsiteX60" fmla="*/ 6395577 w 6509657"/>
                  <a:gd name="connsiteY60" fmla="*/ 524262 h 6857998"/>
                  <a:gd name="connsiteX61" fmla="*/ 6396339 w 6509657"/>
                  <a:gd name="connsiteY61" fmla="*/ 546552 h 6857998"/>
                  <a:gd name="connsiteX62" fmla="*/ 6397674 w 6509657"/>
                  <a:gd name="connsiteY62" fmla="*/ 571508 h 6857998"/>
                  <a:gd name="connsiteX63" fmla="*/ 6398818 w 6509657"/>
                  <a:gd name="connsiteY63" fmla="*/ 648092 h 6857998"/>
                  <a:gd name="connsiteX64" fmla="*/ 6404531 w 6509657"/>
                  <a:gd name="connsiteY64" fmla="*/ 694576 h 6857998"/>
                  <a:gd name="connsiteX65" fmla="*/ 6401104 w 6509657"/>
                  <a:gd name="connsiteY65" fmla="*/ 783158 h 6857998"/>
                  <a:gd name="connsiteX66" fmla="*/ 6406056 w 6509657"/>
                  <a:gd name="connsiteY66" fmla="*/ 815929 h 6857998"/>
                  <a:gd name="connsiteX67" fmla="*/ 6406628 w 6509657"/>
                  <a:gd name="connsiteY67" fmla="*/ 898797 h 6857998"/>
                  <a:gd name="connsiteX68" fmla="*/ 6403770 w 6509657"/>
                  <a:gd name="connsiteY68" fmla="*/ 973095 h 6857998"/>
                  <a:gd name="connsiteX69" fmla="*/ 6405294 w 6509657"/>
                  <a:gd name="connsiteY69" fmla="*/ 1044725 h 6857998"/>
                  <a:gd name="connsiteX70" fmla="*/ 6411580 w 6509657"/>
                  <a:gd name="connsiteY70" fmla="*/ 1095972 h 6857998"/>
                  <a:gd name="connsiteX71" fmla="*/ 6415391 w 6509657"/>
                  <a:gd name="connsiteY71" fmla="*/ 1151600 h 6857998"/>
                  <a:gd name="connsiteX72" fmla="*/ 6438060 w 6509657"/>
                  <a:gd name="connsiteY72" fmla="*/ 1304955 h 6857998"/>
                  <a:gd name="connsiteX73" fmla="*/ 6432537 w 6509657"/>
                  <a:gd name="connsiteY73" fmla="*/ 1333341 h 6857998"/>
                  <a:gd name="connsiteX74" fmla="*/ 6427393 w 6509657"/>
                  <a:gd name="connsiteY74" fmla="*/ 1494509 h 6857998"/>
                  <a:gd name="connsiteX75" fmla="*/ 6427775 w 6509657"/>
                  <a:gd name="connsiteY75" fmla="*/ 1529563 h 6857998"/>
                  <a:gd name="connsiteX76" fmla="*/ 6405294 w 6509657"/>
                  <a:gd name="connsiteY76" fmla="*/ 1623675 h 6857998"/>
                  <a:gd name="connsiteX77" fmla="*/ 6440919 w 6509657"/>
                  <a:gd name="connsiteY77" fmla="*/ 1768838 h 6857998"/>
                  <a:gd name="connsiteX78" fmla="*/ 6485496 w 6509657"/>
                  <a:gd name="connsiteY78" fmla="*/ 1904673 h 6857998"/>
                  <a:gd name="connsiteX79" fmla="*/ 6491212 w 6509657"/>
                  <a:gd name="connsiteY79" fmla="*/ 1921817 h 6857998"/>
                  <a:gd name="connsiteX80" fmla="*/ 6500928 w 6509657"/>
                  <a:gd name="connsiteY80" fmla="*/ 1970586 h 6857998"/>
                  <a:gd name="connsiteX81" fmla="*/ 6504358 w 6509657"/>
                  <a:gd name="connsiteY81" fmla="*/ 2030977 h 6857998"/>
                  <a:gd name="connsiteX82" fmla="*/ 6509406 w 6509657"/>
                  <a:gd name="connsiteY82" fmla="*/ 2069340 h 6857998"/>
                  <a:gd name="connsiteX83" fmla="*/ 6509657 w 6509657"/>
                  <a:gd name="connsiteY83" fmla="*/ 2072225 h 6857998"/>
                  <a:gd name="connsiteX84" fmla="*/ 6509657 w 6509657"/>
                  <a:gd name="connsiteY84" fmla="*/ 2131532 h 6857998"/>
                  <a:gd name="connsiteX85" fmla="*/ 6508786 w 6509657"/>
                  <a:gd name="connsiteY85" fmla="*/ 2138304 h 6857998"/>
                  <a:gd name="connsiteX86" fmla="*/ 6502262 w 6509657"/>
                  <a:gd name="connsiteY86" fmla="*/ 2168903 h 6857998"/>
                  <a:gd name="connsiteX87" fmla="*/ 6486640 w 6509657"/>
                  <a:gd name="connsiteY87" fmla="*/ 2254633 h 6857998"/>
                  <a:gd name="connsiteX88" fmla="*/ 6471780 w 6509657"/>
                  <a:gd name="connsiteY88" fmla="*/ 2335405 h 6857998"/>
                  <a:gd name="connsiteX89" fmla="*/ 6489306 w 6509657"/>
                  <a:gd name="connsiteY89" fmla="*/ 2360933 h 6857998"/>
                  <a:gd name="connsiteX90" fmla="*/ 6504547 w 6509657"/>
                  <a:gd name="connsiteY90" fmla="*/ 2400369 h 6857998"/>
                  <a:gd name="connsiteX91" fmla="*/ 6486258 w 6509657"/>
                  <a:gd name="connsiteY91" fmla="*/ 2444184 h 6857998"/>
                  <a:gd name="connsiteX92" fmla="*/ 6448350 w 6509657"/>
                  <a:gd name="connsiteY92" fmla="*/ 2546678 h 6857998"/>
                  <a:gd name="connsiteX93" fmla="*/ 6446633 w 6509657"/>
                  <a:gd name="connsiteY93" fmla="*/ 2611450 h 6857998"/>
                  <a:gd name="connsiteX94" fmla="*/ 6430441 w 6509657"/>
                  <a:gd name="connsiteY94" fmla="*/ 2752235 h 6857998"/>
                  <a:gd name="connsiteX95" fmla="*/ 6407389 w 6509657"/>
                  <a:gd name="connsiteY95" fmla="*/ 2844248 h 6857998"/>
                  <a:gd name="connsiteX96" fmla="*/ 6381291 w 6509657"/>
                  <a:gd name="connsiteY96" fmla="*/ 2910353 h 6857998"/>
                  <a:gd name="connsiteX97" fmla="*/ 6347189 w 6509657"/>
                  <a:gd name="connsiteY97" fmla="*/ 3005035 h 6857998"/>
                  <a:gd name="connsiteX98" fmla="*/ 6329473 w 6509657"/>
                  <a:gd name="connsiteY98" fmla="*/ 3100099 h 6857998"/>
                  <a:gd name="connsiteX99" fmla="*/ 6307182 w 6509657"/>
                  <a:gd name="connsiteY99" fmla="*/ 3168870 h 6857998"/>
                  <a:gd name="connsiteX100" fmla="*/ 6291942 w 6509657"/>
                  <a:gd name="connsiteY100" fmla="*/ 3252885 h 6857998"/>
                  <a:gd name="connsiteX101" fmla="*/ 6291371 w 6509657"/>
                  <a:gd name="connsiteY101" fmla="*/ 3323372 h 6857998"/>
                  <a:gd name="connsiteX102" fmla="*/ 6294039 w 6509657"/>
                  <a:gd name="connsiteY102" fmla="*/ 3433866 h 6857998"/>
                  <a:gd name="connsiteX103" fmla="*/ 6247937 w 6509657"/>
                  <a:gd name="connsiteY103" fmla="*/ 3569124 h 6857998"/>
                  <a:gd name="connsiteX104" fmla="*/ 6237648 w 6509657"/>
                  <a:gd name="connsiteY104" fmla="*/ 3623799 h 6857998"/>
                  <a:gd name="connsiteX105" fmla="*/ 6232886 w 6509657"/>
                  <a:gd name="connsiteY105" fmla="*/ 3675238 h 6857998"/>
                  <a:gd name="connsiteX106" fmla="*/ 6202214 w 6509657"/>
                  <a:gd name="connsiteY106" fmla="*/ 3784397 h 6857998"/>
                  <a:gd name="connsiteX107" fmla="*/ 6192116 w 6509657"/>
                  <a:gd name="connsiteY107" fmla="*/ 3828785 h 6857998"/>
                  <a:gd name="connsiteX108" fmla="*/ 6192308 w 6509657"/>
                  <a:gd name="connsiteY108" fmla="*/ 3890891 h 6857998"/>
                  <a:gd name="connsiteX109" fmla="*/ 6178210 w 6509657"/>
                  <a:gd name="connsiteY109" fmla="*/ 4003861 h 6857998"/>
                  <a:gd name="connsiteX110" fmla="*/ 6137060 w 6509657"/>
                  <a:gd name="connsiteY110" fmla="*/ 4116641 h 6857998"/>
                  <a:gd name="connsiteX111" fmla="*/ 6141062 w 6509657"/>
                  <a:gd name="connsiteY111" fmla="*/ 4164458 h 6857998"/>
                  <a:gd name="connsiteX112" fmla="*/ 6140110 w 6509657"/>
                  <a:gd name="connsiteY112" fmla="*/ 4181603 h 6857998"/>
                  <a:gd name="connsiteX113" fmla="*/ 6117439 w 6509657"/>
                  <a:gd name="connsiteY113" fmla="*/ 4335722 h 6857998"/>
                  <a:gd name="connsiteX114" fmla="*/ 6114962 w 6509657"/>
                  <a:gd name="connsiteY114" fmla="*/ 4351154 h 6857998"/>
                  <a:gd name="connsiteX115" fmla="*/ 6094769 w 6509657"/>
                  <a:gd name="connsiteY115" fmla="*/ 4423545 h 6857998"/>
                  <a:gd name="connsiteX116" fmla="*/ 6082195 w 6509657"/>
                  <a:gd name="connsiteY116" fmla="*/ 4606053 h 6857998"/>
                  <a:gd name="connsiteX117" fmla="*/ 6080672 w 6509657"/>
                  <a:gd name="connsiteY117" fmla="*/ 4617291 h 6857998"/>
                  <a:gd name="connsiteX118" fmla="*/ 6090768 w 6509657"/>
                  <a:gd name="connsiteY118" fmla="*/ 4678445 h 6857998"/>
                  <a:gd name="connsiteX119" fmla="*/ 6105056 w 6509657"/>
                  <a:gd name="connsiteY119" fmla="*/ 4708734 h 6857998"/>
                  <a:gd name="connsiteX120" fmla="*/ 6119916 w 6509657"/>
                  <a:gd name="connsiteY120" fmla="*/ 4755980 h 6857998"/>
                  <a:gd name="connsiteX121" fmla="*/ 6125441 w 6509657"/>
                  <a:gd name="connsiteY121" fmla="*/ 4803988 h 6857998"/>
                  <a:gd name="connsiteX122" fmla="*/ 6102960 w 6509657"/>
                  <a:gd name="connsiteY122" fmla="*/ 4884572 h 6857998"/>
                  <a:gd name="connsiteX123" fmla="*/ 6100674 w 6509657"/>
                  <a:gd name="connsiteY123" fmla="*/ 4913909 h 6857998"/>
                  <a:gd name="connsiteX124" fmla="*/ 6089816 w 6509657"/>
                  <a:gd name="connsiteY124" fmla="*/ 4979253 h 6857998"/>
                  <a:gd name="connsiteX125" fmla="*/ 6090577 w 6509657"/>
                  <a:gd name="connsiteY125" fmla="*/ 5036405 h 6857998"/>
                  <a:gd name="connsiteX126" fmla="*/ 6107914 w 6509657"/>
                  <a:gd name="connsiteY126" fmla="*/ 5082317 h 6857998"/>
                  <a:gd name="connsiteX127" fmla="*/ 6111342 w 6509657"/>
                  <a:gd name="connsiteY127" fmla="*/ 5148995 h 6857998"/>
                  <a:gd name="connsiteX128" fmla="*/ 6098770 w 6509657"/>
                  <a:gd name="connsiteY128" fmla="*/ 5192051 h 6857998"/>
                  <a:gd name="connsiteX129" fmla="*/ 6097056 w 6509657"/>
                  <a:gd name="connsiteY129" fmla="*/ 5200813 h 6857998"/>
                  <a:gd name="connsiteX130" fmla="*/ 6096291 w 6509657"/>
                  <a:gd name="connsiteY130" fmla="*/ 5313403 h 6857998"/>
                  <a:gd name="connsiteX131" fmla="*/ 6134203 w 6509657"/>
                  <a:gd name="connsiteY131" fmla="*/ 5453995 h 6857998"/>
                  <a:gd name="connsiteX132" fmla="*/ 6142206 w 6509657"/>
                  <a:gd name="connsiteY132" fmla="*/ 5477239 h 6857998"/>
                  <a:gd name="connsiteX133" fmla="*/ 6156112 w 6509657"/>
                  <a:gd name="connsiteY133" fmla="*/ 5590590 h 6857998"/>
                  <a:gd name="connsiteX134" fmla="*/ 6170210 w 6509657"/>
                  <a:gd name="connsiteY134" fmla="*/ 5651360 h 6857998"/>
                  <a:gd name="connsiteX135" fmla="*/ 6170972 w 6509657"/>
                  <a:gd name="connsiteY135" fmla="*/ 5695178 h 6857998"/>
                  <a:gd name="connsiteX136" fmla="*/ 6195927 w 6509657"/>
                  <a:gd name="connsiteY136" fmla="*/ 5748136 h 6857998"/>
                  <a:gd name="connsiteX137" fmla="*/ 6206787 w 6509657"/>
                  <a:gd name="connsiteY137" fmla="*/ 5765474 h 6857998"/>
                  <a:gd name="connsiteX138" fmla="*/ 6213264 w 6509657"/>
                  <a:gd name="connsiteY138" fmla="*/ 5786239 h 6857998"/>
                  <a:gd name="connsiteX139" fmla="*/ 6233839 w 6509657"/>
                  <a:gd name="connsiteY139" fmla="*/ 5880348 h 6857998"/>
                  <a:gd name="connsiteX140" fmla="*/ 6245457 w 6509657"/>
                  <a:gd name="connsiteY140" fmla="*/ 5897114 h 6857998"/>
                  <a:gd name="connsiteX141" fmla="*/ 6252699 w 6509657"/>
                  <a:gd name="connsiteY141" fmla="*/ 5908355 h 6857998"/>
                  <a:gd name="connsiteX142" fmla="*/ 6264891 w 6509657"/>
                  <a:gd name="connsiteY142" fmla="*/ 5999796 h 6857998"/>
                  <a:gd name="connsiteX143" fmla="*/ 6299372 w 6509657"/>
                  <a:gd name="connsiteY143" fmla="*/ 6056948 h 6857998"/>
                  <a:gd name="connsiteX144" fmla="*/ 6314041 w 6509657"/>
                  <a:gd name="connsiteY144" fmla="*/ 6072569 h 6857998"/>
                  <a:gd name="connsiteX145" fmla="*/ 6336139 w 6509657"/>
                  <a:gd name="connsiteY145" fmla="*/ 6127247 h 6857998"/>
                  <a:gd name="connsiteX146" fmla="*/ 6378623 w 6509657"/>
                  <a:gd name="connsiteY146" fmla="*/ 6311084 h 6857998"/>
                  <a:gd name="connsiteX147" fmla="*/ 6363571 w 6509657"/>
                  <a:gd name="connsiteY147" fmla="*/ 6363664 h 6857998"/>
                  <a:gd name="connsiteX148" fmla="*/ 6403960 w 6509657"/>
                  <a:gd name="connsiteY148" fmla="*/ 6463490 h 6857998"/>
                  <a:gd name="connsiteX149" fmla="*/ 6426820 w 6509657"/>
                  <a:gd name="connsiteY149" fmla="*/ 6550742 h 6857998"/>
                  <a:gd name="connsiteX150" fmla="*/ 6432347 w 6509657"/>
                  <a:gd name="connsiteY150" fmla="*/ 6583128 h 6857998"/>
                  <a:gd name="connsiteX151" fmla="*/ 6442443 w 6509657"/>
                  <a:gd name="connsiteY151" fmla="*/ 6685617 h 6857998"/>
                  <a:gd name="connsiteX152" fmla="*/ 6465303 w 6509657"/>
                  <a:gd name="connsiteY152" fmla="*/ 6738388 h 6857998"/>
                  <a:gd name="connsiteX153" fmla="*/ 6482807 w 6509657"/>
                  <a:gd name="connsiteY153" fmla="*/ 6796804 h 6857998"/>
                  <a:gd name="connsiteX154" fmla="*/ 6487578 w 6509657"/>
                  <a:gd name="connsiteY154" fmla="*/ 6857457 h 6857998"/>
                  <a:gd name="connsiteX155" fmla="*/ 6360339 w 6509657"/>
                  <a:gd name="connsiteY155" fmla="*/ 6857457 h 6857998"/>
                  <a:gd name="connsiteX156" fmla="*/ 6360339 w 6509657"/>
                  <a:gd name="connsiteY156" fmla="*/ 6857998 h 6857998"/>
                  <a:gd name="connsiteX157" fmla="*/ 0 w 6509657"/>
                  <a:gd name="connsiteY157" fmla="*/ 6857998 h 6857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509657" h="6857998">
                    <a:moveTo>
                      <a:pt x="5757500" y="6118149"/>
                    </a:moveTo>
                    <a:cubicBezTo>
                      <a:pt x="5764049" y="6124102"/>
                      <a:pt x="5771670" y="6129341"/>
                      <a:pt x="5778719" y="6133723"/>
                    </a:cubicBezTo>
                    <a:cubicBezTo>
                      <a:pt x="5785863" y="6138152"/>
                      <a:pt x="5791209" y="6143474"/>
                      <a:pt x="5794879" y="6149380"/>
                    </a:cubicBezTo>
                    <a:lnTo>
                      <a:pt x="5800355" y="6166562"/>
                    </a:lnTo>
                    <a:lnTo>
                      <a:pt x="5794879" y="6149379"/>
                    </a:lnTo>
                    <a:cubicBezTo>
                      <a:pt x="5791209" y="6143474"/>
                      <a:pt x="5785863" y="6138152"/>
                      <a:pt x="5778719" y="6133722"/>
                    </a:cubicBezTo>
                    <a:cubicBezTo>
                      <a:pt x="5771670" y="6129341"/>
                      <a:pt x="5764049" y="6124102"/>
                      <a:pt x="5757500" y="6118149"/>
                    </a:cubicBezTo>
                    <a:close/>
                    <a:moveTo>
                      <a:pt x="5665657" y="4941372"/>
                    </a:moveTo>
                    <a:lnTo>
                      <a:pt x="5668987" y="4950869"/>
                    </a:lnTo>
                    <a:lnTo>
                      <a:pt x="5678672" y="4991382"/>
                    </a:lnTo>
                    <a:lnTo>
                      <a:pt x="5668987" y="4950868"/>
                    </a:lnTo>
                    <a:close/>
                    <a:moveTo>
                      <a:pt x="5669596" y="4749807"/>
                    </a:moveTo>
                    <a:cubicBezTo>
                      <a:pt x="5657460" y="4762826"/>
                      <a:pt x="5656603" y="4781365"/>
                      <a:pt x="5654889" y="4799797"/>
                    </a:cubicBezTo>
                    <a:cubicBezTo>
                      <a:pt x="5656603" y="4781365"/>
                      <a:pt x="5657460" y="4762827"/>
                      <a:pt x="5669596" y="4749807"/>
                    </a:cubicBezTo>
                    <a:close/>
                    <a:moveTo>
                      <a:pt x="5687394" y="4543185"/>
                    </a:moveTo>
                    <a:cubicBezTo>
                      <a:pt x="5688372" y="4548281"/>
                      <a:pt x="5690419" y="4553662"/>
                      <a:pt x="5692800" y="4557092"/>
                    </a:cubicBezTo>
                    <a:cubicBezTo>
                      <a:pt x="5704421" y="4573618"/>
                      <a:pt x="5713208" y="4588275"/>
                      <a:pt x="5719165" y="4602021"/>
                    </a:cubicBezTo>
                    <a:cubicBezTo>
                      <a:pt x="5713208" y="4588275"/>
                      <a:pt x="5704421" y="4573618"/>
                      <a:pt x="5692800" y="4557091"/>
                    </a:cubicBezTo>
                    <a:close/>
                    <a:moveTo>
                      <a:pt x="6153612" y="2819253"/>
                    </a:moveTo>
                    <a:lnTo>
                      <a:pt x="6165256" y="2827484"/>
                    </a:lnTo>
                    <a:lnTo>
                      <a:pt x="6165258" y="2827486"/>
                    </a:lnTo>
                    <a:lnTo>
                      <a:pt x="6193761" y="2861156"/>
                    </a:lnTo>
                    <a:lnTo>
                      <a:pt x="6184107" y="2842392"/>
                    </a:lnTo>
                    <a:lnTo>
                      <a:pt x="6165258" y="2827486"/>
                    </a:lnTo>
                    <a:lnTo>
                      <a:pt x="6165256" y="2827483"/>
                    </a:lnTo>
                    <a:close/>
                    <a:moveTo>
                      <a:pt x="6083958" y="1974015"/>
                    </a:moveTo>
                    <a:lnTo>
                      <a:pt x="6077444" y="1999763"/>
                    </a:lnTo>
                    <a:cubicBezTo>
                      <a:pt x="6073635" y="2008056"/>
                      <a:pt x="6067955" y="2016020"/>
                      <a:pt x="6059716" y="2023547"/>
                    </a:cubicBezTo>
                    <a:cubicBezTo>
                      <a:pt x="6076195" y="2008497"/>
                      <a:pt x="6082433" y="1991685"/>
                      <a:pt x="6083958" y="1974015"/>
                    </a:cubicBezTo>
                    <a:close/>
                    <a:moveTo>
                      <a:pt x="6066764" y="1768838"/>
                    </a:moveTo>
                    <a:cubicBezTo>
                      <a:pt x="6062383" y="1774411"/>
                      <a:pt x="6059620" y="1779948"/>
                      <a:pt x="6058162" y="1785412"/>
                    </a:cubicBezTo>
                    <a:lnTo>
                      <a:pt x="6057382" y="1801558"/>
                    </a:lnTo>
                    <a:cubicBezTo>
                      <a:pt x="6055715" y="1790986"/>
                      <a:pt x="6058001" y="1779981"/>
                      <a:pt x="6066764" y="1768838"/>
                    </a:cubicBezTo>
                    <a:close/>
                    <a:moveTo>
                      <a:pt x="6176353" y="520953"/>
                    </a:moveTo>
                    <a:lnTo>
                      <a:pt x="6169625" y="549926"/>
                    </a:lnTo>
                    <a:lnTo>
                      <a:pt x="6163371" y="566616"/>
                    </a:lnTo>
                    <a:lnTo>
                      <a:pt x="6157421" y="581804"/>
                    </a:lnTo>
                    <a:lnTo>
                      <a:pt x="6157002" y="583595"/>
                    </a:lnTo>
                    <a:lnTo>
                      <a:pt x="6154828" y="589388"/>
                    </a:lnTo>
                    <a:cubicBezTo>
                      <a:pt x="6152427" y="597005"/>
                      <a:pt x="6150670" y="604728"/>
                      <a:pt x="6150205" y="612658"/>
                    </a:cubicBezTo>
                    <a:lnTo>
                      <a:pt x="6157002" y="583595"/>
                    </a:lnTo>
                    <a:lnTo>
                      <a:pt x="6163319" y="566754"/>
                    </a:lnTo>
                    <a:lnTo>
                      <a:pt x="6163371" y="566616"/>
                    </a:lnTo>
                    <a:lnTo>
                      <a:pt x="6169209" y="551717"/>
                    </a:lnTo>
                    <a:lnTo>
                      <a:pt x="6169625" y="549926"/>
                    </a:lnTo>
                    <a:lnTo>
                      <a:pt x="6171790" y="544146"/>
                    </a:lnTo>
                    <a:cubicBezTo>
                      <a:pt x="6174177" y="536547"/>
                      <a:pt x="6175914" y="528850"/>
                      <a:pt x="6176353" y="520953"/>
                    </a:cubicBezTo>
                    <a:close/>
                    <a:moveTo>
                      <a:pt x="6125250" y="268794"/>
                    </a:moveTo>
                    <a:cubicBezTo>
                      <a:pt x="6122725" y="279176"/>
                      <a:pt x="6121022" y="289296"/>
                      <a:pt x="6120374" y="299164"/>
                    </a:cubicBezTo>
                    <a:cubicBezTo>
                      <a:pt x="6119725" y="309031"/>
                      <a:pt x="6120130" y="318646"/>
                      <a:pt x="6121819" y="328017"/>
                    </a:cubicBezTo>
                    <a:close/>
                    <a:moveTo>
                      <a:pt x="0" y="0"/>
                    </a:moveTo>
                    <a:lnTo>
                      <a:pt x="6442666" y="0"/>
                    </a:lnTo>
                    <a:lnTo>
                      <a:pt x="6438451" y="24480"/>
                    </a:lnTo>
                    <a:cubicBezTo>
                      <a:pt x="6435966" y="32636"/>
                      <a:pt x="6432204" y="40471"/>
                      <a:pt x="6426440" y="47806"/>
                    </a:cubicBezTo>
                    <a:cubicBezTo>
                      <a:pt x="6411580" y="66857"/>
                      <a:pt x="6415009" y="85336"/>
                      <a:pt x="6417296" y="105718"/>
                    </a:cubicBezTo>
                    <a:cubicBezTo>
                      <a:pt x="6419010" y="121150"/>
                      <a:pt x="6418439" y="136963"/>
                      <a:pt x="6418631" y="152584"/>
                    </a:cubicBezTo>
                    <a:cubicBezTo>
                      <a:pt x="6419200" y="180017"/>
                      <a:pt x="6419391" y="207450"/>
                      <a:pt x="6420344" y="234883"/>
                    </a:cubicBezTo>
                    <a:cubicBezTo>
                      <a:pt x="6420724" y="243648"/>
                      <a:pt x="6425489" y="252600"/>
                      <a:pt x="6424727" y="261173"/>
                    </a:cubicBezTo>
                    <a:cubicBezTo>
                      <a:pt x="6421106" y="300800"/>
                      <a:pt x="6415391" y="340425"/>
                      <a:pt x="6412152" y="380050"/>
                    </a:cubicBezTo>
                    <a:cubicBezTo>
                      <a:pt x="6410248" y="402529"/>
                      <a:pt x="6413865" y="425581"/>
                      <a:pt x="6411200" y="447870"/>
                    </a:cubicBezTo>
                    <a:cubicBezTo>
                      <a:pt x="6408152" y="473587"/>
                      <a:pt x="6400342" y="498733"/>
                      <a:pt x="6395577" y="524262"/>
                    </a:cubicBezTo>
                    <a:cubicBezTo>
                      <a:pt x="6394245" y="531310"/>
                      <a:pt x="6395960" y="539121"/>
                      <a:pt x="6396339" y="546552"/>
                    </a:cubicBezTo>
                    <a:cubicBezTo>
                      <a:pt x="6396721" y="554933"/>
                      <a:pt x="6397483" y="563125"/>
                      <a:pt x="6397674" y="571508"/>
                    </a:cubicBezTo>
                    <a:cubicBezTo>
                      <a:pt x="6398056" y="597037"/>
                      <a:pt x="6397483" y="622564"/>
                      <a:pt x="6398818" y="648092"/>
                    </a:cubicBezTo>
                    <a:cubicBezTo>
                      <a:pt x="6399579" y="663713"/>
                      <a:pt x="6407389" y="680096"/>
                      <a:pt x="6404531" y="694576"/>
                    </a:cubicBezTo>
                    <a:cubicBezTo>
                      <a:pt x="6399008" y="724104"/>
                      <a:pt x="6411390" y="753633"/>
                      <a:pt x="6401104" y="783158"/>
                    </a:cubicBezTo>
                    <a:cubicBezTo>
                      <a:pt x="6398056" y="792306"/>
                      <a:pt x="6405676" y="804877"/>
                      <a:pt x="6406056" y="815929"/>
                    </a:cubicBezTo>
                    <a:cubicBezTo>
                      <a:pt x="6407008" y="843552"/>
                      <a:pt x="6406818" y="871173"/>
                      <a:pt x="6406628" y="898797"/>
                    </a:cubicBezTo>
                    <a:cubicBezTo>
                      <a:pt x="6406438" y="923562"/>
                      <a:pt x="6409104" y="949281"/>
                      <a:pt x="6403770" y="973095"/>
                    </a:cubicBezTo>
                    <a:cubicBezTo>
                      <a:pt x="6398056" y="998052"/>
                      <a:pt x="6398818" y="1020529"/>
                      <a:pt x="6405294" y="1044725"/>
                    </a:cubicBezTo>
                    <a:cubicBezTo>
                      <a:pt x="6409676" y="1061298"/>
                      <a:pt x="6410248" y="1078826"/>
                      <a:pt x="6411580" y="1095972"/>
                    </a:cubicBezTo>
                    <a:cubicBezTo>
                      <a:pt x="6413104" y="1114449"/>
                      <a:pt x="6409104" y="1134834"/>
                      <a:pt x="6415391" y="1151600"/>
                    </a:cubicBezTo>
                    <a:cubicBezTo>
                      <a:pt x="6434060" y="1201512"/>
                      <a:pt x="6438060" y="1252757"/>
                      <a:pt x="6438060" y="1304955"/>
                    </a:cubicBezTo>
                    <a:cubicBezTo>
                      <a:pt x="6438060" y="1314483"/>
                      <a:pt x="6435395" y="1324198"/>
                      <a:pt x="6432537" y="1333341"/>
                    </a:cubicBezTo>
                    <a:cubicBezTo>
                      <a:pt x="6415391" y="1386684"/>
                      <a:pt x="6416914" y="1440216"/>
                      <a:pt x="6427393" y="1494509"/>
                    </a:cubicBezTo>
                    <a:cubicBezTo>
                      <a:pt x="6429679" y="1505751"/>
                      <a:pt x="6430060" y="1518324"/>
                      <a:pt x="6427775" y="1529563"/>
                    </a:cubicBezTo>
                    <a:cubicBezTo>
                      <a:pt x="6421106" y="1561189"/>
                      <a:pt x="6410056" y="1591859"/>
                      <a:pt x="6405294" y="1623675"/>
                    </a:cubicBezTo>
                    <a:cubicBezTo>
                      <a:pt x="6397483" y="1676253"/>
                      <a:pt x="6423771" y="1721785"/>
                      <a:pt x="6440919" y="1768838"/>
                    </a:cubicBezTo>
                    <a:cubicBezTo>
                      <a:pt x="6457112" y="1813610"/>
                      <a:pt x="6493689" y="1851709"/>
                      <a:pt x="6485496" y="1904673"/>
                    </a:cubicBezTo>
                    <a:cubicBezTo>
                      <a:pt x="6484735" y="1910004"/>
                      <a:pt x="6489878" y="1915912"/>
                      <a:pt x="6491212" y="1921817"/>
                    </a:cubicBezTo>
                    <a:cubicBezTo>
                      <a:pt x="6494833" y="1938009"/>
                      <a:pt x="6499211" y="1954202"/>
                      <a:pt x="6500928" y="1970586"/>
                    </a:cubicBezTo>
                    <a:cubicBezTo>
                      <a:pt x="6503215" y="1990589"/>
                      <a:pt x="6502454" y="2010974"/>
                      <a:pt x="6504358" y="2030977"/>
                    </a:cubicBezTo>
                    <a:cubicBezTo>
                      <a:pt x="6505501" y="2043835"/>
                      <a:pt x="6507596" y="2056600"/>
                      <a:pt x="6509406" y="2069340"/>
                    </a:cubicBezTo>
                    <a:lnTo>
                      <a:pt x="6509657" y="2072225"/>
                    </a:lnTo>
                    <a:lnTo>
                      <a:pt x="6509657" y="2131532"/>
                    </a:lnTo>
                    <a:lnTo>
                      <a:pt x="6508786" y="2138304"/>
                    </a:lnTo>
                    <a:cubicBezTo>
                      <a:pt x="6506595" y="2148519"/>
                      <a:pt x="6503977" y="2158712"/>
                      <a:pt x="6502262" y="2168903"/>
                    </a:cubicBezTo>
                    <a:cubicBezTo>
                      <a:pt x="6497499" y="2197670"/>
                      <a:pt x="6498833" y="2229296"/>
                      <a:pt x="6486640" y="2254633"/>
                    </a:cubicBezTo>
                    <a:cubicBezTo>
                      <a:pt x="6473686" y="2281683"/>
                      <a:pt x="6467780" y="2307402"/>
                      <a:pt x="6471780" y="2335405"/>
                    </a:cubicBezTo>
                    <a:cubicBezTo>
                      <a:pt x="6473114" y="2344741"/>
                      <a:pt x="6481116" y="2356744"/>
                      <a:pt x="6489306" y="2360933"/>
                    </a:cubicBezTo>
                    <a:cubicBezTo>
                      <a:pt x="6507595" y="2370270"/>
                      <a:pt x="6510835" y="2383032"/>
                      <a:pt x="6504547" y="2400369"/>
                    </a:cubicBezTo>
                    <a:cubicBezTo>
                      <a:pt x="6499211" y="2415420"/>
                      <a:pt x="6496546" y="2433897"/>
                      <a:pt x="6486258" y="2444184"/>
                    </a:cubicBezTo>
                    <a:cubicBezTo>
                      <a:pt x="6457112" y="2473333"/>
                      <a:pt x="6456160" y="2510483"/>
                      <a:pt x="6448350" y="2546678"/>
                    </a:cubicBezTo>
                    <a:cubicBezTo>
                      <a:pt x="6443585" y="2568774"/>
                      <a:pt x="6443395" y="2589352"/>
                      <a:pt x="6446633" y="2611450"/>
                    </a:cubicBezTo>
                    <a:cubicBezTo>
                      <a:pt x="6453872" y="2659455"/>
                      <a:pt x="6443585" y="2706131"/>
                      <a:pt x="6430441" y="2752235"/>
                    </a:cubicBezTo>
                    <a:cubicBezTo>
                      <a:pt x="6421679" y="2782716"/>
                      <a:pt x="6416344" y="2813958"/>
                      <a:pt x="6407389" y="2844248"/>
                    </a:cubicBezTo>
                    <a:cubicBezTo>
                      <a:pt x="6400531" y="2866918"/>
                      <a:pt x="6392339" y="2889587"/>
                      <a:pt x="6381291" y="2910353"/>
                    </a:cubicBezTo>
                    <a:cubicBezTo>
                      <a:pt x="6365097" y="2940455"/>
                      <a:pt x="6340712" y="2966742"/>
                      <a:pt x="6347189" y="3005035"/>
                    </a:cubicBezTo>
                    <a:cubicBezTo>
                      <a:pt x="6352904" y="3038756"/>
                      <a:pt x="6340904" y="3069235"/>
                      <a:pt x="6329473" y="3100099"/>
                    </a:cubicBezTo>
                    <a:cubicBezTo>
                      <a:pt x="6321091" y="3122770"/>
                      <a:pt x="6312516" y="3145436"/>
                      <a:pt x="6307182" y="3168870"/>
                    </a:cubicBezTo>
                    <a:cubicBezTo>
                      <a:pt x="6300896" y="3196686"/>
                      <a:pt x="6303564" y="3228119"/>
                      <a:pt x="6291942" y="3252885"/>
                    </a:cubicBezTo>
                    <a:cubicBezTo>
                      <a:pt x="6279750" y="3278795"/>
                      <a:pt x="6287942" y="3300319"/>
                      <a:pt x="6291371" y="3323372"/>
                    </a:cubicBezTo>
                    <a:cubicBezTo>
                      <a:pt x="6296706" y="3360139"/>
                      <a:pt x="6306612" y="3396719"/>
                      <a:pt x="6294039" y="3433866"/>
                    </a:cubicBezTo>
                    <a:cubicBezTo>
                      <a:pt x="6278798" y="3479015"/>
                      <a:pt x="6262414" y="3523785"/>
                      <a:pt x="6247937" y="3569124"/>
                    </a:cubicBezTo>
                    <a:cubicBezTo>
                      <a:pt x="6242410" y="3586653"/>
                      <a:pt x="6240124" y="3605509"/>
                      <a:pt x="6237648" y="3623799"/>
                    </a:cubicBezTo>
                    <a:cubicBezTo>
                      <a:pt x="6235551" y="3641134"/>
                      <a:pt x="6240887" y="3661899"/>
                      <a:pt x="6232886" y="3675238"/>
                    </a:cubicBezTo>
                    <a:cubicBezTo>
                      <a:pt x="6212312" y="3709529"/>
                      <a:pt x="6202214" y="3744770"/>
                      <a:pt x="6202214" y="3784397"/>
                    </a:cubicBezTo>
                    <a:cubicBezTo>
                      <a:pt x="6202214" y="3799258"/>
                      <a:pt x="6193641" y="3813737"/>
                      <a:pt x="6192116" y="3828785"/>
                    </a:cubicBezTo>
                    <a:cubicBezTo>
                      <a:pt x="6190212" y="3849362"/>
                      <a:pt x="6185068" y="3872985"/>
                      <a:pt x="6192308" y="3890891"/>
                    </a:cubicBezTo>
                    <a:cubicBezTo>
                      <a:pt x="6209454" y="3932993"/>
                      <a:pt x="6195163" y="3967091"/>
                      <a:pt x="6178210" y="4003861"/>
                    </a:cubicBezTo>
                    <a:cubicBezTo>
                      <a:pt x="6161446" y="4040058"/>
                      <a:pt x="6148111" y="4078159"/>
                      <a:pt x="6137060" y="4116641"/>
                    </a:cubicBezTo>
                    <a:cubicBezTo>
                      <a:pt x="6133060" y="4131119"/>
                      <a:pt x="6139729" y="4148453"/>
                      <a:pt x="6141062" y="4164458"/>
                    </a:cubicBezTo>
                    <a:cubicBezTo>
                      <a:pt x="6141443" y="4170174"/>
                      <a:pt x="6142014" y="4176461"/>
                      <a:pt x="6140110" y="4181603"/>
                    </a:cubicBezTo>
                    <a:cubicBezTo>
                      <a:pt x="6121819" y="4231324"/>
                      <a:pt x="6107914" y="4281810"/>
                      <a:pt x="6117439" y="4335722"/>
                    </a:cubicBezTo>
                    <a:cubicBezTo>
                      <a:pt x="6118392" y="4340674"/>
                      <a:pt x="6116295" y="4346201"/>
                      <a:pt x="6114962" y="4351154"/>
                    </a:cubicBezTo>
                    <a:cubicBezTo>
                      <a:pt x="6108104" y="4375349"/>
                      <a:pt x="6097246" y="4398972"/>
                      <a:pt x="6094769" y="4423545"/>
                    </a:cubicBezTo>
                    <a:cubicBezTo>
                      <a:pt x="6088673" y="4484127"/>
                      <a:pt x="6086195" y="4545086"/>
                      <a:pt x="6082195" y="4606053"/>
                    </a:cubicBezTo>
                    <a:cubicBezTo>
                      <a:pt x="6082006" y="4609863"/>
                      <a:pt x="6082006" y="4613864"/>
                      <a:pt x="6080672" y="4617291"/>
                    </a:cubicBezTo>
                    <a:cubicBezTo>
                      <a:pt x="6072479" y="4639772"/>
                      <a:pt x="6075148" y="4659393"/>
                      <a:pt x="6090768" y="4678445"/>
                    </a:cubicBezTo>
                    <a:cubicBezTo>
                      <a:pt x="6097626" y="4686828"/>
                      <a:pt x="6101246" y="4698258"/>
                      <a:pt x="6105056" y="4708734"/>
                    </a:cubicBezTo>
                    <a:cubicBezTo>
                      <a:pt x="6110772" y="4724167"/>
                      <a:pt x="6116295" y="4739978"/>
                      <a:pt x="6119916" y="4755980"/>
                    </a:cubicBezTo>
                    <a:cubicBezTo>
                      <a:pt x="6123345" y="4771793"/>
                      <a:pt x="6128106" y="4788747"/>
                      <a:pt x="6125441" y="4803988"/>
                    </a:cubicBezTo>
                    <a:cubicBezTo>
                      <a:pt x="6120679" y="4831420"/>
                      <a:pt x="6110010" y="4857522"/>
                      <a:pt x="6102960" y="4884572"/>
                    </a:cubicBezTo>
                    <a:cubicBezTo>
                      <a:pt x="6100482" y="4893907"/>
                      <a:pt x="6100866" y="4904195"/>
                      <a:pt x="6100674" y="4913909"/>
                    </a:cubicBezTo>
                    <a:cubicBezTo>
                      <a:pt x="6100104" y="4936201"/>
                      <a:pt x="6105628" y="4959061"/>
                      <a:pt x="6089816" y="4979253"/>
                    </a:cubicBezTo>
                    <a:cubicBezTo>
                      <a:pt x="6074956" y="4997922"/>
                      <a:pt x="6079337" y="5016785"/>
                      <a:pt x="6090577" y="5036405"/>
                    </a:cubicBezTo>
                    <a:cubicBezTo>
                      <a:pt x="6098579" y="5050504"/>
                      <a:pt x="6104866" y="5066505"/>
                      <a:pt x="6107914" y="5082317"/>
                    </a:cubicBezTo>
                    <a:cubicBezTo>
                      <a:pt x="6112104" y="5104036"/>
                      <a:pt x="6113820" y="5125562"/>
                      <a:pt x="6111342" y="5148995"/>
                    </a:cubicBezTo>
                    <a:cubicBezTo>
                      <a:pt x="6109628" y="5165570"/>
                      <a:pt x="6108866" y="5179097"/>
                      <a:pt x="6098770" y="5192051"/>
                    </a:cubicBezTo>
                    <a:cubicBezTo>
                      <a:pt x="6097246" y="5194145"/>
                      <a:pt x="6096864" y="5197955"/>
                      <a:pt x="6097056" y="5200813"/>
                    </a:cubicBezTo>
                    <a:cubicBezTo>
                      <a:pt x="6100294" y="5238343"/>
                      <a:pt x="6098579" y="5275491"/>
                      <a:pt x="6096291" y="5313403"/>
                    </a:cubicBezTo>
                    <a:cubicBezTo>
                      <a:pt x="6093247" y="5361598"/>
                      <a:pt x="6102198" y="5412276"/>
                      <a:pt x="6134203" y="5453995"/>
                    </a:cubicBezTo>
                    <a:cubicBezTo>
                      <a:pt x="6138967" y="5460092"/>
                      <a:pt x="6141062" y="5469236"/>
                      <a:pt x="6142206" y="5477239"/>
                    </a:cubicBezTo>
                    <a:cubicBezTo>
                      <a:pt x="6147158" y="5514957"/>
                      <a:pt x="6150587" y="5552869"/>
                      <a:pt x="6156112" y="5590590"/>
                    </a:cubicBezTo>
                    <a:cubicBezTo>
                      <a:pt x="6159160" y="5611164"/>
                      <a:pt x="6161827" y="5632691"/>
                      <a:pt x="6170210" y="5651360"/>
                    </a:cubicBezTo>
                    <a:cubicBezTo>
                      <a:pt x="6178400" y="5669647"/>
                      <a:pt x="6188116" y="5684320"/>
                      <a:pt x="6170972" y="5695178"/>
                    </a:cubicBezTo>
                    <a:cubicBezTo>
                      <a:pt x="6180116" y="5714607"/>
                      <a:pt x="6187737" y="5731564"/>
                      <a:pt x="6195927" y="5748136"/>
                    </a:cubicBezTo>
                    <a:cubicBezTo>
                      <a:pt x="6198974" y="5754234"/>
                      <a:pt x="6203929" y="5759378"/>
                      <a:pt x="6206787" y="5765474"/>
                    </a:cubicBezTo>
                    <a:cubicBezTo>
                      <a:pt x="6209834" y="5771953"/>
                      <a:pt x="6211739" y="5779191"/>
                      <a:pt x="6213264" y="5786239"/>
                    </a:cubicBezTo>
                    <a:cubicBezTo>
                      <a:pt x="6220122" y="5817674"/>
                      <a:pt x="6226408" y="5849107"/>
                      <a:pt x="6233839" y="5880348"/>
                    </a:cubicBezTo>
                    <a:cubicBezTo>
                      <a:pt x="6235362" y="5886447"/>
                      <a:pt x="6241458" y="5891590"/>
                      <a:pt x="6245457" y="5897114"/>
                    </a:cubicBezTo>
                    <a:cubicBezTo>
                      <a:pt x="6248126" y="5900735"/>
                      <a:pt x="6252127" y="5904353"/>
                      <a:pt x="6252699" y="5908355"/>
                    </a:cubicBezTo>
                    <a:cubicBezTo>
                      <a:pt x="6257271" y="5938836"/>
                      <a:pt x="6262606" y="5969124"/>
                      <a:pt x="6264891" y="5999796"/>
                    </a:cubicBezTo>
                    <a:cubicBezTo>
                      <a:pt x="6266794" y="6025515"/>
                      <a:pt x="6266225" y="6050282"/>
                      <a:pt x="6299372" y="6056948"/>
                    </a:cubicBezTo>
                    <a:cubicBezTo>
                      <a:pt x="6305088" y="6058092"/>
                      <a:pt x="6311185" y="6066284"/>
                      <a:pt x="6314041" y="6072569"/>
                    </a:cubicBezTo>
                    <a:cubicBezTo>
                      <a:pt x="6322233" y="6090477"/>
                      <a:pt x="6327758" y="6109530"/>
                      <a:pt x="6336139" y="6127247"/>
                    </a:cubicBezTo>
                    <a:cubicBezTo>
                      <a:pt x="6364144" y="6185351"/>
                      <a:pt x="6381862" y="6246121"/>
                      <a:pt x="6378623" y="6311084"/>
                    </a:cubicBezTo>
                    <a:cubicBezTo>
                      <a:pt x="6377671" y="6331277"/>
                      <a:pt x="6367382" y="6350899"/>
                      <a:pt x="6363571" y="6363664"/>
                    </a:cubicBezTo>
                    <a:cubicBezTo>
                      <a:pt x="6378623" y="6400429"/>
                      <a:pt x="6393101" y="6431292"/>
                      <a:pt x="6403960" y="6463490"/>
                    </a:cubicBezTo>
                    <a:cubicBezTo>
                      <a:pt x="6413676" y="6491874"/>
                      <a:pt x="6419772" y="6521593"/>
                      <a:pt x="6426820" y="6550742"/>
                    </a:cubicBezTo>
                    <a:cubicBezTo>
                      <a:pt x="6429489" y="6561411"/>
                      <a:pt x="6431012" y="6572269"/>
                      <a:pt x="6432347" y="6583128"/>
                    </a:cubicBezTo>
                    <a:cubicBezTo>
                      <a:pt x="6436537" y="6617036"/>
                      <a:pt x="6426440" y="6652472"/>
                      <a:pt x="6442443" y="6685617"/>
                    </a:cubicBezTo>
                    <a:cubicBezTo>
                      <a:pt x="6450825" y="6702955"/>
                      <a:pt x="6460921" y="6720103"/>
                      <a:pt x="6465303" y="6738388"/>
                    </a:cubicBezTo>
                    <a:cubicBezTo>
                      <a:pt x="6470066" y="6758011"/>
                      <a:pt x="6477496" y="6777207"/>
                      <a:pt x="6482807" y="6796804"/>
                    </a:cubicBezTo>
                    <a:lnTo>
                      <a:pt x="6487578" y="6857457"/>
                    </a:lnTo>
                    <a:lnTo>
                      <a:pt x="6360339" y="6857457"/>
                    </a:lnTo>
                    <a:lnTo>
                      <a:pt x="6360339" y="6857998"/>
                    </a:lnTo>
                    <a:lnTo>
                      <a:pt x="0" y="6857998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28038CF-635C-47B0-AD1A-45C825434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32356" y="0"/>
              <a:ext cx="874718" cy="6857455"/>
              <a:chOff x="5632356" y="0"/>
              <a:chExt cx="874718" cy="6857455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3A20C87C-ECA0-4812-8A87-05BC76504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2640986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8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8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62ADFEB1-865E-4545-83BC-455BF39EF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2640988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7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7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D048231-BE1C-4F00-BF31-BE07D5863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984" y="1362500"/>
            <a:ext cx="4396231" cy="206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7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8373A3F-54E0-424E-A84D-352212210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0BD334-C755-49BF-B88E-8DA1F39CE1F2}"/>
              </a:ext>
            </a:extLst>
          </p:cNvPr>
          <p:cNvSpPr txBox="1"/>
          <p:nvPr/>
        </p:nvSpPr>
        <p:spPr>
          <a:xfrm>
            <a:off x="3808412" y="2285999"/>
            <a:ext cx="4395411" cy="16700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Svc_Task_LynxGateStatusReport</a:t>
            </a:r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(20 Character limit)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BAEF06-AB74-442C-8C30-B88233FD8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086576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FD9AA5-A6A4-499F-BB09-5CD7F8145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5F499571-4EEA-4442-B71C-2972335B3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9FFC7284-7A71-4F33-AB06-E0D1EB1CAF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7F758D-B23C-459E-AD21-6621782C7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8DD5D69-A882-48D7-ACFB-68E2DC6B04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A2432BD6-3DCC-4397-BD7F-3FE84F3210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9492BF8-EF34-4414-A206-08AB455E2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36" y="2532670"/>
            <a:ext cx="2598061" cy="1792662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9829185-6353-4E3C-B082-AA7F51939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102249" y="0"/>
            <a:ext cx="4086576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B7BB359-8B77-484C-B9CD-6376139A3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A96BE9D-5B3B-4CA9-8895-33FAA38046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840E2BF-E954-4173-BF70-2DAE9E19A0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F125B5A-DFAC-4B6D-B14F-287F8C436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AF4804F-69E5-479A-9F45-C0E4631715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3CA5C733-38F9-4D36-A78D-0AB08CCBB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9532057-9A25-4B92-8F85-0D84DA371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9547" y="3222776"/>
            <a:ext cx="2618693" cy="41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3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F9EE27-9DED-4522-ABD8-08F35370E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005" y="1468108"/>
            <a:ext cx="4447017" cy="135633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9A59B10-9D94-4C5B-8BF0-95928DCE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88825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54E31B9-72DD-4DE4-B3E3-4395530BE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8738192-1FEA-49E1-BFF3-6D1C324A5C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3C51644-0F34-453B-92B8-9FF33932E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ADB9AB8-2EB4-4B5E-9A1E-84F2E44D9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95F439B0-E080-4B01-85AF-D226A85BA4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DEC643B-AA3F-4913-B411-1458BCEF2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347EA39-4921-442C-AA1F-9C2417DB2661}"/>
              </a:ext>
            </a:extLst>
          </p:cNvPr>
          <p:cNvSpPr txBox="1"/>
          <p:nvPr/>
        </p:nvSpPr>
        <p:spPr>
          <a:xfrm>
            <a:off x="324189" y="1600200"/>
            <a:ext cx="6371993" cy="8432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Profile (</a:t>
            </a:r>
            <a:r>
              <a:rPr lang="en-US" sz="32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Svc_Task_LynxGateStatusReport</a:t>
            </a: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041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5E68E61-5429-4CFD-A885-A840054F5F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005" y="1251316"/>
            <a:ext cx="4447017" cy="178992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9A59B10-9D94-4C5B-8BF0-95928DCE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88825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54E31B9-72DD-4DE4-B3E3-4395530BE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68738192-1FEA-49E1-BFF3-6D1C324A5C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F3C51644-0F34-453B-92B8-9FF33932E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ADB9AB8-2EB4-4B5E-9A1E-84F2E44D9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5F439B0-E080-4B01-85AF-D226A85BA4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DEC643B-AA3F-4913-B411-1458BCEF2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F9B33-C0CB-4A4D-B459-6DE4A70BF0A2}"/>
              </a:ext>
            </a:extLst>
          </p:cNvPr>
          <p:cNvSpPr txBox="1"/>
          <p:nvPr/>
        </p:nvSpPr>
        <p:spPr>
          <a:xfrm>
            <a:off x="1217612" y="1524000"/>
            <a:ext cx="4724400" cy="809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Invoke-LynxGateStatus.ps1</a:t>
            </a:r>
          </a:p>
        </p:txBody>
      </p:sp>
    </p:spTree>
    <p:extLst>
      <p:ext uri="{BB962C8B-B14F-4D97-AF65-F5344CB8AC3E}">
        <p14:creationId xmlns:p14="http://schemas.microsoft.com/office/powerpoint/2010/main" val="284970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3A48CB-EC3F-4A2A-944A-B3A535E38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412" y="1532635"/>
            <a:ext cx="4447017" cy="128963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9A59B10-9D94-4C5B-8BF0-95928DCE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88825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54E31B9-72DD-4DE4-B3E3-4395530BE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8738192-1FEA-49E1-BFF3-6D1C324A5C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3C51644-0F34-453B-92B8-9FF33932E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ADB9AB8-2EB4-4B5E-9A1E-84F2E44D9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95F439B0-E080-4B01-85AF-D226A85BA4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DEC643B-AA3F-4913-B411-1458BCEF2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4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B76D45C-E5C3-477F-898E-3568403214D0}"/>
              </a:ext>
            </a:extLst>
          </p:cNvPr>
          <p:cNvSpPr txBox="1"/>
          <p:nvPr/>
        </p:nvSpPr>
        <p:spPr>
          <a:xfrm>
            <a:off x="1446212" y="1635417"/>
            <a:ext cx="4876801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$</a:t>
            </a:r>
            <a:r>
              <a:rPr lang="en-US" sz="32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mailLynxGateStatusReport</a:t>
            </a:r>
            <a:endParaRPr lang="en-US" sz="32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5601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8DE66-1F07-4DA2-B6D0-905BC215969E}"/>
              </a:ext>
            </a:extLst>
          </p:cNvPr>
          <p:cNvSpPr txBox="1"/>
          <p:nvPr/>
        </p:nvSpPr>
        <p:spPr>
          <a:xfrm>
            <a:off x="684212" y="2170500"/>
            <a:ext cx="5681891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b="1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alpha val="80000"/>
                  </a:schemeClr>
                </a:solidFill>
              </a:rPr>
              <a:t>Invoke-</a:t>
            </a:r>
            <a:r>
              <a:rPr lang="en-US" sz="3200" b="1" dirty="0" err="1">
                <a:solidFill>
                  <a:schemeClr val="bg1">
                    <a:alpha val="80000"/>
                  </a:schemeClr>
                </a:solidFill>
              </a:rPr>
              <a:t>LynxGateStatusOutput</a:t>
            </a:r>
            <a:endParaRPr lang="en-US" sz="3200" b="1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3163F1-5D2A-4DDA-B0C8-1E96009FB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212" y="1066800"/>
            <a:ext cx="405115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8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585881B-0E59-429C-BDFD-2DD5F4822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DC2D5B-02C8-4C30-A977-A890E1F8B307}"/>
              </a:ext>
            </a:extLst>
          </p:cNvPr>
          <p:cNvSpPr txBox="1"/>
          <p:nvPr/>
        </p:nvSpPr>
        <p:spPr>
          <a:xfrm>
            <a:off x="912812" y="4840128"/>
            <a:ext cx="5561232" cy="757168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Invoke-</a:t>
            </a:r>
            <a:r>
              <a:rPr lang="en-US" sz="3200" b="1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LynxGateSandFStatus</a:t>
            </a:r>
            <a:endParaRPr lang="en-US" sz="32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BC8B6C8-85BC-486C-8279-C77598FA8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12188825" cy="4286159"/>
            <a:chOff x="0" y="1"/>
            <a:chExt cx="12192000" cy="4286159"/>
          </a:xfrm>
          <a:effectLst>
            <a:outerShdw blurRad="3810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DC4F95D-FA96-470C-B751-EAF07E412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1"/>
              <a:ext cx="12192000" cy="4000975"/>
              <a:chOff x="0" y="1"/>
              <a:chExt cx="12192000" cy="4000975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ECC3741-3F28-4907-8CBC-95D7F0C0E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"/>
                <a:ext cx="12192000" cy="4000975"/>
              </a:xfrm>
              <a:custGeom>
                <a:avLst/>
                <a:gdLst>
                  <a:gd name="connsiteX0" fmla="*/ 0 w 12192000"/>
                  <a:gd name="connsiteY0" fmla="*/ 0 h 4000975"/>
                  <a:gd name="connsiteX1" fmla="*/ 12192000 w 12192000"/>
                  <a:gd name="connsiteY1" fmla="*/ 0 h 4000975"/>
                  <a:gd name="connsiteX2" fmla="*/ 12192000 w 12192000"/>
                  <a:gd name="connsiteY2" fmla="*/ 4000975 h 4000975"/>
                  <a:gd name="connsiteX3" fmla="*/ 4591050 w 12192000"/>
                  <a:gd name="connsiteY3" fmla="*/ 3848100 h 4000975"/>
                  <a:gd name="connsiteX4" fmla="*/ 0 w 12192000"/>
                  <a:gd name="connsiteY4" fmla="*/ 3999921 h 400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00" h="4000975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4000975"/>
                    </a:lnTo>
                    <a:lnTo>
                      <a:pt x="4591050" y="3848100"/>
                    </a:lnTo>
                    <a:lnTo>
                      <a:pt x="0" y="3999921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46E1CFB-1A5D-4F0F-9CD8-236B43944F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"/>
                <a:ext cx="12192000" cy="4000975"/>
              </a:xfrm>
              <a:custGeom>
                <a:avLst/>
                <a:gdLst>
                  <a:gd name="connsiteX0" fmla="*/ 0 w 12192000"/>
                  <a:gd name="connsiteY0" fmla="*/ 0 h 4000975"/>
                  <a:gd name="connsiteX1" fmla="*/ 12192000 w 12192000"/>
                  <a:gd name="connsiteY1" fmla="*/ 0 h 4000975"/>
                  <a:gd name="connsiteX2" fmla="*/ 12192000 w 12192000"/>
                  <a:gd name="connsiteY2" fmla="*/ 4000975 h 4000975"/>
                  <a:gd name="connsiteX3" fmla="*/ 4591050 w 12192000"/>
                  <a:gd name="connsiteY3" fmla="*/ 3848100 h 4000975"/>
                  <a:gd name="connsiteX4" fmla="*/ 0 w 12192000"/>
                  <a:gd name="connsiteY4" fmla="*/ 3999921 h 400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00" h="4000975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4000975"/>
                    </a:lnTo>
                    <a:lnTo>
                      <a:pt x="4591050" y="3848100"/>
                    </a:lnTo>
                    <a:lnTo>
                      <a:pt x="0" y="3999921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BFE2EBC-CCDF-40EE-A38F-E6906B2DD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528992"/>
              <a:ext cx="12192000" cy="757168"/>
              <a:chOff x="0" y="2959818"/>
              <a:chExt cx="12192000" cy="757168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56F7036C-9A80-41D1-9B21-EB35C93A5F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959818"/>
                <a:ext cx="12192000" cy="757168"/>
              </a:xfrm>
              <a:custGeom>
                <a:avLst/>
                <a:gdLst>
                  <a:gd name="connsiteX0" fmla="*/ 0 w 12192000"/>
                  <a:gd name="connsiteY0" fmla="*/ 0 h 757168"/>
                  <a:gd name="connsiteX1" fmla="*/ 41653 w 12192000"/>
                  <a:gd name="connsiteY1" fmla="*/ 6945 h 757168"/>
                  <a:gd name="connsiteX2" fmla="*/ 81317 w 12192000"/>
                  <a:gd name="connsiteY2" fmla="*/ 15509 h 757168"/>
                  <a:gd name="connsiteX3" fmla="*/ 114150 w 12192000"/>
                  <a:gd name="connsiteY3" fmla="*/ 28105 h 757168"/>
                  <a:gd name="connsiteX4" fmla="*/ 214865 w 12192000"/>
                  <a:gd name="connsiteY4" fmla="*/ 58374 h 757168"/>
                  <a:gd name="connsiteX5" fmla="*/ 299237 w 12192000"/>
                  <a:gd name="connsiteY5" fmla="*/ 63560 h 757168"/>
                  <a:gd name="connsiteX6" fmla="*/ 415570 w 12192000"/>
                  <a:gd name="connsiteY6" fmla="*/ 83774 h 757168"/>
                  <a:gd name="connsiteX7" fmla="*/ 633210 w 12192000"/>
                  <a:gd name="connsiteY7" fmla="*/ 109108 h 757168"/>
                  <a:gd name="connsiteX8" fmla="*/ 677567 w 12192000"/>
                  <a:gd name="connsiteY8" fmla="*/ 119446 h 757168"/>
                  <a:gd name="connsiteX9" fmla="*/ 946429 w 12192000"/>
                  <a:gd name="connsiteY9" fmla="*/ 171502 h 757168"/>
                  <a:gd name="connsiteX10" fmla="*/ 1163367 w 12192000"/>
                  <a:gd name="connsiteY10" fmla="*/ 182106 h 757168"/>
                  <a:gd name="connsiteX11" fmla="*/ 1180337 w 12192000"/>
                  <a:gd name="connsiteY11" fmla="*/ 181279 h 757168"/>
                  <a:gd name="connsiteX12" fmla="*/ 1263939 w 12192000"/>
                  <a:gd name="connsiteY12" fmla="*/ 173070 h 757168"/>
                  <a:gd name="connsiteX13" fmla="*/ 1392213 w 12192000"/>
                  <a:gd name="connsiteY13" fmla="*/ 183225 h 757168"/>
                  <a:gd name="connsiteX14" fmla="*/ 1479752 w 12192000"/>
                  <a:gd name="connsiteY14" fmla="*/ 205174 h 757168"/>
                  <a:gd name="connsiteX15" fmla="*/ 1589813 w 12192000"/>
                  <a:gd name="connsiteY15" fmla="*/ 211706 h 757168"/>
                  <a:gd name="connsiteX16" fmla="*/ 1716264 w 12192000"/>
                  <a:gd name="connsiteY16" fmla="*/ 207459 h 757168"/>
                  <a:gd name="connsiteX17" fmla="*/ 1772900 w 12192000"/>
                  <a:gd name="connsiteY17" fmla="*/ 208137 h 757168"/>
                  <a:gd name="connsiteX18" fmla="*/ 1929319 w 12192000"/>
                  <a:gd name="connsiteY18" fmla="*/ 193822 h 757168"/>
                  <a:gd name="connsiteX19" fmla="*/ 2021514 w 12192000"/>
                  <a:gd name="connsiteY19" fmla="*/ 204186 h 757168"/>
                  <a:gd name="connsiteX20" fmla="*/ 2111753 w 12192000"/>
                  <a:gd name="connsiteY20" fmla="*/ 223797 h 757168"/>
                  <a:gd name="connsiteX21" fmla="*/ 2169356 w 12192000"/>
                  <a:gd name="connsiteY21" fmla="*/ 241125 h 757168"/>
                  <a:gd name="connsiteX22" fmla="*/ 2286638 w 12192000"/>
                  <a:gd name="connsiteY22" fmla="*/ 257382 h 757168"/>
                  <a:gd name="connsiteX23" fmla="*/ 2308368 w 12192000"/>
                  <a:gd name="connsiteY23" fmla="*/ 256995 h 757168"/>
                  <a:gd name="connsiteX24" fmla="*/ 2660621 w 12192000"/>
                  <a:gd name="connsiteY24" fmla="*/ 262863 h 757168"/>
                  <a:gd name="connsiteX25" fmla="*/ 2801134 w 12192000"/>
                  <a:gd name="connsiteY25" fmla="*/ 250006 h 757168"/>
                  <a:gd name="connsiteX26" fmla="*/ 2830994 w 12192000"/>
                  <a:gd name="connsiteY26" fmla="*/ 249091 h 757168"/>
                  <a:gd name="connsiteX27" fmla="*/ 3129084 w 12192000"/>
                  <a:gd name="connsiteY27" fmla="*/ 242009 h 757168"/>
                  <a:gd name="connsiteX28" fmla="*/ 3162162 w 12192000"/>
                  <a:gd name="connsiteY28" fmla="*/ 242789 h 757168"/>
                  <a:gd name="connsiteX29" fmla="*/ 3254072 w 12192000"/>
                  <a:gd name="connsiteY29" fmla="*/ 251612 h 757168"/>
                  <a:gd name="connsiteX30" fmla="*/ 3473491 w 12192000"/>
                  <a:gd name="connsiteY30" fmla="*/ 221903 h 757168"/>
                  <a:gd name="connsiteX31" fmla="*/ 3691860 w 12192000"/>
                  <a:gd name="connsiteY31" fmla="*/ 219228 h 757168"/>
                  <a:gd name="connsiteX32" fmla="*/ 3811494 w 12192000"/>
                  <a:gd name="connsiteY32" fmla="*/ 225691 h 757168"/>
                  <a:gd name="connsiteX33" fmla="*/ 3897533 w 12192000"/>
                  <a:gd name="connsiteY33" fmla="*/ 220087 h 757168"/>
                  <a:gd name="connsiteX34" fmla="*/ 4109430 w 12192000"/>
                  <a:gd name="connsiteY34" fmla="*/ 200477 h 757168"/>
                  <a:gd name="connsiteX35" fmla="*/ 4208772 w 12192000"/>
                  <a:gd name="connsiteY35" fmla="*/ 200914 h 757168"/>
                  <a:gd name="connsiteX36" fmla="*/ 4314641 w 12192000"/>
                  <a:gd name="connsiteY36" fmla="*/ 196159 h 757168"/>
                  <a:gd name="connsiteX37" fmla="*/ 4577622 w 12192000"/>
                  <a:gd name="connsiteY37" fmla="*/ 163774 h 757168"/>
                  <a:gd name="connsiteX38" fmla="*/ 4790345 w 12192000"/>
                  <a:gd name="connsiteY38" fmla="*/ 177592 h 757168"/>
                  <a:gd name="connsiteX39" fmla="*/ 4926164 w 12192000"/>
                  <a:gd name="connsiteY39" fmla="*/ 184139 h 757168"/>
                  <a:gd name="connsiteX40" fmla="*/ 5088812 w 12192000"/>
                  <a:gd name="connsiteY40" fmla="*/ 177401 h 757168"/>
                  <a:gd name="connsiteX41" fmla="*/ 5222466 w 12192000"/>
                  <a:gd name="connsiteY41" fmla="*/ 162082 h 757168"/>
                  <a:gd name="connsiteX42" fmla="*/ 5406528 w 12192000"/>
                  <a:gd name="connsiteY42" fmla="*/ 153987 h 757168"/>
                  <a:gd name="connsiteX43" fmla="*/ 5590716 w 12192000"/>
                  <a:gd name="connsiteY43" fmla="*/ 129490 h 757168"/>
                  <a:gd name="connsiteX44" fmla="*/ 5719429 w 12192000"/>
                  <a:gd name="connsiteY44" fmla="*/ 110099 h 757168"/>
                  <a:gd name="connsiteX45" fmla="*/ 5897895 w 12192000"/>
                  <a:gd name="connsiteY45" fmla="*/ 96368 h 757168"/>
                  <a:gd name="connsiteX46" fmla="*/ 6169957 w 12192000"/>
                  <a:gd name="connsiteY46" fmla="*/ 94411 h 757168"/>
                  <a:gd name="connsiteX47" fmla="*/ 6294827 w 12192000"/>
                  <a:gd name="connsiteY47" fmla="*/ 99236 h 757168"/>
                  <a:gd name="connsiteX48" fmla="*/ 6494261 w 12192000"/>
                  <a:gd name="connsiteY48" fmla="*/ 71724 h 757168"/>
                  <a:gd name="connsiteX49" fmla="*/ 6579627 w 12192000"/>
                  <a:gd name="connsiteY49" fmla="*/ 57883 h 757168"/>
                  <a:gd name="connsiteX50" fmla="*/ 6654800 w 12192000"/>
                  <a:gd name="connsiteY50" fmla="*/ 77086 h 757168"/>
                  <a:gd name="connsiteX51" fmla="*/ 6703059 w 12192000"/>
                  <a:gd name="connsiteY51" fmla="*/ 97166 h 757168"/>
                  <a:gd name="connsiteX52" fmla="*/ 6859445 w 12192000"/>
                  <a:gd name="connsiteY52" fmla="*/ 90481 h 757168"/>
                  <a:gd name="connsiteX53" fmla="*/ 7025414 w 12192000"/>
                  <a:gd name="connsiteY53" fmla="*/ 83536 h 757168"/>
                  <a:gd name="connsiteX54" fmla="*/ 7144137 w 12192000"/>
                  <a:gd name="connsiteY54" fmla="*/ 79264 h 757168"/>
                  <a:gd name="connsiteX55" fmla="*/ 7291235 w 12192000"/>
                  <a:gd name="connsiteY55" fmla="*/ 95367 h 757168"/>
                  <a:gd name="connsiteX56" fmla="*/ 7407395 w 12192000"/>
                  <a:gd name="connsiteY56" fmla="*/ 104888 h 757168"/>
                  <a:gd name="connsiteX57" fmla="*/ 7500837 w 12192000"/>
                  <a:gd name="connsiteY57" fmla="*/ 119515 h 757168"/>
                  <a:gd name="connsiteX58" fmla="*/ 7533567 w 12192000"/>
                  <a:gd name="connsiteY58" fmla="*/ 126955 h 757168"/>
                  <a:gd name="connsiteX59" fmla="*/ 7792910 w 12192000"/>
                  <a:gd name="connsiteY59" fmla="*/ 185188 h 757168"/>
                  <a:gd name="connsiteX60" fmla="*/ 8070699 w 12192000"/>
                  <a:gd name="connsiteY60" fmla="*/ 235423 h 757168"/>
                  <a:gd name="connsiteX61" fmla="*/ 8253177 w 12192000"/>
                  <a:gd name="connsiteY61" fmla="*/ 222473 h 757168"/>
                  <a:gd name="connsiteX62" fmla="*/ 8320683 w 12192000"/>
                  <a:gd name="connsiteY62" fmla="*/ 226393 h 757168"/>
                  <a:gd name="connsiteX63" fmla="*/ 8631438 w 12192000"/>
                  <a:gd name="connsiteY63" fmla="*/ 237528 h 757168"/>
                  <a:gd name="connsiteX64" fmla="*/ 8686410 w 12192000"/>
                  <a:gd name="connsiteY64" fmla="*/ 234877 h 757168"/>
                  <a:gd name="connsiteX65" fmla="*/ 8980658 w 12192000"/>
                  <a:gd name="connsiteY65" fmla="*/ 273001 h 757168"/>
                  <a:gd name="connsiteX66" fmla="*/ 9087625 w 12192000"/>
                  <a:gd name="connsiteY66" fmla="*/ 282423 h 757168"/>
                  <a:gd name="connsiteX67" fmla="*/ 9186017 w 12192000"/>
                  <a:gd name="connsiteY67" fmla="*/ 293875 h 757168"/>
                  <a:gd name="connsiteX68" fmla="*/ 9323931 w 12192000"/>
                  <a:gd name="connsiteY68" fmla="*/ 302628 h 757168"/>
                  <a:gd name="connsiteX69" fmla="*/ 9467213 w 12192000"/>
                  <a:gd name="connsiteY69" fmla="*/ 307275 h 757168"/>
                  <a:gd name="connsiteX70" fmla="*/ 9626826 w 12192000"/>
                  <a:gd name="connsiteY70" fmla="*/ 316213 h 757168"/>
                  <a:gd name="connsiteX71" fmla="*/ 9689696 w 12192000"/>
                  <a:gd name="connsiteY71" fmla="*/ 324467 h 757168"/>
                  <a:gd name="connsiteX72" fmla="*/ 9860526 w 12192000"/>
                  <a:gd name="connsiteY72" fmla="*/ 329986 h 757168"/>
                  <a:gd name="connsiteX73" fmla="*/ 9949775 w 12192000"/>
                  <a:gd name="connsiteY73" fmla="*/ 340386 h 757168"/>
                  <a:gd name="connsiteX74" fmla="*/ 10097252 w 12192000"/>
                  <a:gd name="connsiteY74" fmla="*/ 349262 h 757168"/>
                  <a:gd name="connsiteX75" fmla="*/ 10145261 w 12192000"/>
                  <a:gd name="connsiteY75" fmla="*/ 353113 h 757168"/>
                  <a:gd name="connsiteX76" fmla="*/ 10188159 w 12192000"/>
                  <a:gd name="connsiteY76" fmla="*/ 356124 h 757168"/>
                  <a:gd name="connsiteX77" fmla="*/ 10336144 w 12192000"/>
                  <a:gd name="connsiteY77" fmla="*/ 348235 h 757168"/>
                  <a:gd name="connsiteX78" fmla="*/ 10466847 w 12192000"/>
                  <a:gd name="connsiteY78" fmla="*/ 354131 h 757168"/>
                  <a:gd name="connsiteX79" fmla="*/ 10696514 w 12192000"/>
                  <a:gd name="connsiteY79" fmla="*/ 353575 h 757168"/>
                  <a:gd name="connsiteX80" fmla="*/ 10746932 w 12192000"/>
                  <a:gd name="connsiteY80" fmla="*/ 360606 h 757168"/>
                  <a:gd name="connsiteX81" fmla="*/ 10905388 w 12192000"/>
                  <a:gd name="connsiteY81" fmla="*/ 370627 h 757168"/>
                  <a:gd name="connsiteX82" fmla="*/ 10995602 w 12192000"/>
                  <a:gd name="connsiteY82" fmla="*/ 376691 h 757168"/>
                  <a:gd name="connsiteX83" fmla="*/ 11107647 w 12192000"/>
                  <a:gd name="connsiteY83" fmla="*/ 373405 h 757168"/>
                  <a:gd name="connsiteX84" fmla="*/ 11302440 w 12192000"/>
                  <a:gd name="connsiteY84" fmla="*/ 364156 h 757168"/>
                  <a:gd name="connsiteX85" fmla="*/ 11353613 w 12192000"/>
                  <a:gd name="connsiteY85" fmla="*/ 363785 h 757168"/>
                  <a:gd name="connsiteX86" fmla="*/ 11447323 w 12192000"/>
                  <a:gd name="connsiteY86" fmla="*/ 359346 h 757168"/>
                  <a:gd name="connsiteX87" fmla="*/ 11464292 w 12192000"/>
                  <a:gd name="connsiteY87" fmla="*/ 358519 h 757168"/>
                  <a:gd name="connsiteX88" fmla="*/ 11607560 w 12192000"/>
                  <a:gd name="connsiteY88" fmla="*/ 342370 h 757168"/>
                  <a:gd name="connsiteX89" fmla="*/ 11681426 w 12192000"/>
                  <a:gd name="connsiteY89" fmla="*/ 344335 h 757168"/>
                  <a:gd name="connsiteX90" fmla="*/ 11893565 w 12192000"/>
                  <a:gd name="connsiteY90" fmla="*/ 355261 h 757168"/>
                  <a:gd name="connsiteX91" fmla="*/ 11983290 w 12192000"/>
                  <a:gd name="connsiteY91" fmla="*/ 363588 h 757168"/>
                  <a:gd name="connsiteX92" fmla="*/ 12192000 w 12192000"/>
                  <a:gd name="connsiteY92" fmla="*/ 388018 h 757168"/>
                  <a:gd name="connsiteX93" fmla="*/ 12192000 w 12192000"/>
                  <a:gd name="connsiteY93" fmla="*/ 577115 h 757168"/>
                  <a:gd name="connsiteX94" fmla="*/ 12157329 w 12192000"/>
                  <a:gd name="connsiteY94" fmla="*/ 588862 h 757168"/>
                  <a:gd name="connsiteX95" fmla="*/ 12066948 w 12192000"/>
                  <a:gd name="connsiteY95" fmla="*/ 586034 h 757168"/>
                  <a:gd name="connsiteX96" fmla="*/ 11911344 w 12192000"/>
                  <a:gd name="connsiteY96" fmla="*/ 521599 h 757168"/>
                  <a:gd name="connsiteX97" fmla="*/ 11847823 w 12192000"/>
                  <a:gd name="connsiteY97" fmla="*/ 511785 h 757168"/>
                  <a:gd name="connsiteX98" fmla="*/ 11737547 w 12192000"/>
                  <a:gd name="connsiteY98" fmla="*/ 502380 h 757168"/>
                  <a:gd name="connsiteX99" fmla="*/ 11636052 w 12192000"/>
                  <a:gd name="connsiteY99" fmla="*/ 514993 h 757168"/>
                  <a:gd name="connsiteX100" fmla="*/ 11394706 w 12192000"/>
                  <a:gd name="connsiteY100" fmla="*/ 590867 h 757168"/>
                  <a:gd name="connsiteX101" fmla="*/ 11354978 w 12192000"/>
                  <a:gd name="connsiteY101" fmla="*/ 597561 h 757168"/>
                  <a:gd name="connsiteX102" fmla="*/ 11285306 w 12192000"/>
                  <a:gd name="connsiteY102" fmla="*/ 599825 h 757168"/>
                  <a:gd name="connsiteX103" fmla="*/ 11008528 w 12192000"/>
                  <a:gd name="connsiteY103" fmla="*/ 656670 h 757168"/>
                  <a:gd name="connsiteX104" fmla="*/ 10948735 w 12192000"/>
                  <a:gd name="connsiteY104" fmla="*/ 652964 h 757168"/>
                  <a:gd name="connsiteX105" fmla="*/ 10850698 w 12192000"/>
                  <a:gd name="connsiteY105" fmla="*/ 641721 h 757168"/>
                  <a:gd name="connsiteX106" fmla="*/ 10744026 w 12192000"/>
                  <a:gd name="connsiteY106" fmla="*/ 647769 h 757168"/>
                  <a:gd name="connsiteX107" fmla="*/ 10666160 w 12192000"/>
                  <a:gd name="connsiteY107" fmla="*/ 651891 h 757168"/>
                  <a:gd name="connsiteX108" fmla="*/ 10450521 w 12192000"/>
                  <a:gd name="connsiteY108" fmla="*/ 616552 h 757168"/>
                  <a:gd name="connsiteX109" fmla="*/ 10271192 w 12192000"/>
                  <a:gd name="connsiteY109" fmla="*/ 583498 h 757168"/>
                  <a:gd name="connsiteX110" fmla="*/ 10246067 w 12192000"/>
                  <a:gd name="connsiteY110" fmla="*/ 585423 h 757168"/>
                  <a:gd name="connsiteX111" fmla="*/ 10005027 w 12192000"/>
                  <a:gd name="connsiteY111" fmla="*/ 592252 h 757168"/>
                  <a:gd name="connsiteX112" fmla="*/ 9898681 w 12192000"/>
                  <a:gd name="connsiteY112" fmla="*/ 613195 h 757168"/>
                  <a:gd name="connsiteX113" fmla="*/ 9753225 w 12192000"/>
                  <a:gd name="connsiteY113" fmla="*/ 629038 h 757168"/>
                  <a:gd name="connsiteX114" fmla="*/ 9591376 w 12192000"/>
                  <a:gd name="connsiteY114" fmla="*/ 648601 h 757168"/>
                  <a:gd name="connsiteX115" fmla="*/ 9472860 w 12192000"/>
                  <a:gd name="connsiteY115" fmla="*/ 655936 h 757168"/>
                  <a:gd name="connsiteX116" fmla="*/ 9299788 w 12192000"/>
                  <a:gd name="connsiteY116" fmla="*/ 636945 h 757168"/>
                  <a:gd name="connsiteX117" fmla="*/ 9264605 w 12192000"/>
                  <a:gd name="connsiteY117" fmla="*/ 627087 h 757168"/>
                  <a:gd name="connsiteX118" fmla="*/ 8926435 w 12192000"/>
                  <a:gd name="connsiteY118" fmla="*/ 549269 h 757168"/>
                  <a:gd name="connsiteX119" fmla="*/ 8698934 w 12192000"/>
                  <a:gd name="connsiteY119" fmla="*/ 536583 h 757168"/>
                  <a:gd name="connsiteX120" fmla="*/ 8622862 w 12192000"/>
                  <a:gd name="connsiteY120" fmla="*/ 541563 h 757168"/>
                  <a:gd name="connsiteX121" fmla="*/ 8482784 w 12192000"/>
                  <a:gd name="connsiteY121" fmla="*/ 574094 h 757168"/>
                  <a:gd name="connsiteX122" fmla="*/ 8421565 w 12192000"/>
                  <a:gd name="connsiteY122" fmla="*/ 576610 h 757168"/>
                  <a:gd name="connsiteX123" fmla="*/ 8313469 w 12192000"/>
                  <a:gd name="connsiteY123" fmla="*/ 574762 h 757168"/>
                  <a:gd name="connsiteX124" fmla="*/ 8079520 w 12192000"/>
                  <a:gd name="connsiteY124" fmla="*/ 558685 h 757168"/>
                  <a:gd name="connsiteX125" fmla="*/ 7773327 w 12192000"/>
                  <a:gd name="connsiteY125" fmla="*/ 558854 h 757168"/>
                  <a:gd name="connsiteX126" fmla="*/ 7652477 w 12192000"/>
                  <a:gd name="connsiteY126" fmla="*/ 547561 h 757168"/>
                  <a:gd name="connsiteX127" fmla="*/ 7522274 w 12192000"/>
                  <a:gd name="connsiteY127" fmla="*/ 532150 h 757168"/>
                  <a:gd name="connsiteX128" fmla="*/ 7484080 w 12192000"/>
                  <a:gd name="connsiteY128" fmla="*/ 530532 h 757168"/>
                  <a:gd name="connsiteX129" fmla="*/ 7282277 w 12192000"/>
                  <a:gd name="connsiteY129" fmla="*/ 540177 h 757168"/>
                  <a:gd name="connsiteX130" fmla="*/ 7235690 w 12192000"/>
                  <a:gd name="connsiteY130" fmla="*/ 551282 h 757168"/>
                  <a:gd name="connsiteX131" fmla="*/ 7116339 w 12192000"/>
                  <a:gd name="connsiteY131" fmla="*/ 539494 h 757168"/>
                  <a:gd name="connsiteX132" fmla="*/ 7011067 w 12192000"/>
                  <a:gd name="connsiteY132" fmla="*/ 511848 h 757168"/>
                  <a:gd name="connsiteX133" fmla="*/ 6403234 w 12192000"/>
                  <a:gd name="connsiteY133" fmla="*/ 432296 h 757168"/>
                  <a:gd name="connsiteX134" fmla="*/ 6036273 w 12192000"/>
                  <a:gd name="connsiteY134" fmla="*/ 412301 h 757168"/>
                  <a:gd name="connsiteX135" fmla="*/ 5780467 w 12192000"/>
                  <a:gd name="connsiteY135" fmla="*/ 377910 h 757168"/>
                  <a:gd name="connsiteX136" fmla="*/ 5739051 w 12192000"/>
                  <a:gd name="connsiteY136" fmla="*/ 353609 h 757168"/>
                  <a:gd name="connsiteX137" fmla="*/ 5583566 w 12192000"/>
                  <a:gd name="connsiteY137" fmla="*/ 321995 h 757168"/>
                  <a:gd name="connsiteX138" fmla="*/ 5432030 w 12192000"/>
                  <a:gd name="connsiteY138" fmla="*/ 362512 h 757168"/>
                  <a:gd name="connsiteX139" fmla="*/ 5241398 w 12192000"/>
                  <a:gd name="connsiteY139" fmla="*/ 425781 h 757168"/>
                  <a:gd name="connsiteX140" fmla="*/ 5139710 w 12192000"/>
                  <a:gd name="connsiteY140" fmla="*/ 421022 h 757168"/>
                  <a:gd name="connsiteX141" fmla="*/ 4929402 w 12192000"/>
                  <a:gd name="connsiteY141" fmla="*/ 424310 h 757168"/>
                  <a:gd name="connsiteX142" fmla="*/ 4782793 w 12192000"/>
                  <a:gd name="connsiteY142" fmla="*/ 441046 h 757168"/>
                  <a:gd name="connsiteX143" fmla="*/ 4577594 w 12192000"/>
                  <a:gd name="connsiteY143" fmla="*/ 459290 h 757168"/>
                  <a:gd name="connsiteX144" fmla="*/ 4500826 w 12192000"/>
                  <a:gd name="connsiteY144" fmla="*/ 470529 h 757168"/>
                  <a:gd name="connsiteX145" fmla="*/ 4317973 w 12192000"/>
                  <a:gd name="connsiteY145" fmla="*/ 483649 h 757168"/>
                  <a:gd name="connsiteX146" fmla="*/ 4166722 w 12192000"/>
                  <a:gd name="connsiteY146" fmla="*/ 490602 h 757168"/>
                  <a:gd name="connsiteX147" fmla="*/ 4042814 w 12192000"/>
                  <a:gd name="connsiteY147" fmla="*/ 530660 h 757168"/>
                  <a:gd name="connsiteX148" fmla="*/ 4002653 w 12192000"/>
                  <a:gd name="connsiteY148" fmla="*/ 552594 h 757168"/>
                  <a:gd name="connsiteX149" fmla="*/ 3969549 w 12192000"/>
                  <a:gd name="connsiteY149" fmla="*/ 566312 h 757168"/>
                  <a:gd name="connsiteX150" fmla="*/ 3821685 w 12192000"/>
                  <a:gd name="connsiteY150" fmla="*/ 649183 h 757168"/>
                  <a:gd name="connsiteX151" fmla="*/ 3805138 w 12192000"/>
                  <a:gd name="connsiteY151" fmla="*/ 655947 h 757168"/>
                  <a:gd name="connsiteX152" fmla="*/ 3609177 w 12192000"/>
                  <a:gd name="connsiteY152" fmla="*/ 687459 h 757168"/>
                  <a:gd name="connsiteX153" fmla="*/ 3539727 w 12192000"/>
                  <a:gd name="connsiteY153" fmla="*/ 706521 h 757168"/>
                  <a:gd name="connsiteX154" fmla="*/ 3396572 w 12192000"/>
                  <a:gd name="connsiteY154" fmla="*/ 755681 h 757168"/>
                  <a:gd name="connsiteX155" fmla="*/ 3341054 w 12192000"/>
                  <a:gd name="connsiteY155" fmla="*/ 754679 h 757168"/>
                  <a:gd name="connsiteX156" fmla="*/ 3138775 w 12192000"/>
                  <a:gd name="connsiteY156" fmla="*/ 710120 h 757168"/>
                  <a:gd name="connsiteX157" fmla="*/ 3037283 w 12192000"/>
                  <a:gd name="connsiteY157" fmla="*/ 666453 h 757168"/>
                  <a:gd name="connsiteX158" fmla="*/ 3002117 w 12192000"/>
                  <a:gd name="connsiteY158" fmla="*/ 649347 h 757168"/>
                  <a:gd name="connsiteX159" fmla="*/ 2747294 w 12192000"/>
                  <a:gd name="connsiteY159" fmla="*/ 652400 h 757168"/>
                  <a:gd name="connsiteX160" fmla="*/ 2676273 w 12192000"/>
                  <a:gd name="connsiteY160" fmla="*/ 652304 h 757168"/>
                  <a:gd name="connsiteX161" fmla="*/ 2432360 w 12192000"/>
                  <a:gd name="connsiteY161" fmla="*/ 657836 h 757168"/>
                  <a:gd name="connsiteX162" fmla="*/ 2382311 w 12192000"/>
                  <a:gd name="connsiteY162" fmla="*/ 650824 h 757168"/>
                  <a:gd name="connsiteX163" fmla="*/ 2055134 w 12192000"/>
                  <a:gd name="connsiteY163" fmla="*/ 630053 h 757168"/>
                  <a:gd name="connsiteX164" fmla="*/ 2031829 w 12192000"/>
                  <a:gd name="connsiteY164" fmla="*/ 639324 h 757168"/>
                  <a:gd name="connsiteX165" fmla="*/ 1912764 w 12192000"/>
                  <a:gd name="connsiteY165" fmla="*/ 664183 h 757168"/>
                  <a:gd name="connsiteX166" fmla="*/ 1755637 w 12192000"/>
                  <a:gd name="connsiteY166" fmla="*/ 663960 h 757168"/>
                  <a:gd name="connsiteX167" fmla="*/ 1727159 w 12192000"/>
                  <a:gd name="connsiteY167" fmla="*/ 659605 h 757168"/>
                  <a:gd name="connsiteX168" fmla="*/ 1622470 w 12192000"/>
                  <a:gd name="connsiteY168" fmla="*/ 634850 h 757168"/>
                  <a:gd name="connsiteX169" fmla="*/ 1385955 w 12192000"/>
                  <a:gd name="connsiteY169" fmla="*/ 604522 h 757168"/>
                  <a:gd name="connsiteX170" fmla="*/ 1340055 w 12192000"/>
                  <a:gd name="connsiteY170" fmla="*/ 595629 h 757168"/>
                  <a:gd name="connsiteX171" fmla="*/ 1257271 w 12192000"/>
                  <a:gd name="connsiteY171" fmla="*/ 581180 h 757168"/>
                  <a:gd name="connsiteX172" fmla="*/ 1031914 w 12192000"/>
                  <a:gd name="connsiteY172" fmla="*/ 562692 h 757168"/>
                  <a:gd name="connsiteX173" fmla="*/ 922031 w 12192000"/>
                  <a:gd name="connsiteY173" fmla="*/ 566853 h 757168"/>
                  <a:gd name="connsiteX174" fmla="*/ 873250 w 12192000"/>
                  <a:gd name="connsiteY174" fmla="*/ 563724 h 757168"/>
                  <a:gd name="connsiteX175" fmla="*/ 711627 w 12192000"/>
                  <a:gd name="connsiteY175" fmla="*/ 529880 h 757168"/>
                  <a:gd name="connsiteX176" fmla="*/ 311112 w 12192000"/>
                  <a:gd name="connsiteY176" fmla="*/ 525106 h 757168"/>
                  <a:gd name="connsiteX177" fmla="*/ 184145 w 12192000"/>
                  <a:gd name="connsiteY177" fmla="*/ 532188 h 757168"/>
                  <a:gd name="connsiteX178" fmla="*/ 116886 w 12192000"/>
                  <a:gd name="connsiteY178" fmla="*/ 530572 h 757168"/>
                  <a:gd name="connsiteX179" fmla="*/ 23941 w 12192000"/>
                  <a:gd name="connsiteY179" fmla="*/ 506433 h 757168"/>
                  <a:gd name="connsiteX180" fmla="*/ 0 w 12192000"/>
                  <a:gd name="connsiteY180" fmla="*/ 502149 h 757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12192000" h="757168">
                    <a:moveTo>
                      <a:pt x="0" y="0"/>
                    </a:moveTo>
                    <a:lnTo>
                      <a:pt x="41653" y="6945"/>
                    </a:lnTo>
                    <a:cubicBezTo>
                      <a:pt x="55151" y="9178"/>
                      <a:pt x="68996" y="11810"/>
                      <a:pt x="81317" y="15509"/>
                    </a:cubicBezTo>
                    <a:cubicBezTo>
                      <a:pt x="92911" y="18978"/>
                      <a:pt x="102562" y="24446"/>
                      <a:pt x="114150" y="28105"/>
                    </a:cubicBezTo>
                    <a:cubicBezTo>
                      <a:pt x="145644" y="37958"/>
                      <a:pt x="177914" y="47281"/>
                      <a:pt x="214865" y="58374"/>
                    </a:cubicBezTo>
                    <a:cubicBezTo>
                      <a:pt x="236680" y="42349"/>
                      <a:pt x="264438" y="53534"/>
                      <a:pt x="299237" y="63560"/>
                    </a:cubicBezTo>
                    <a:cubicBezTo>
                      <a:pt x="334763" y="73816"/>
                      <a:pt x="376093" y="78654"/>
                      <a:pt x="415570" y="83774"/>
                    </a:cubicBezTo>
                    <a:cubicBezTo>
                      <a:pt x="487949" y="93100"/>
                      <a:pt x="560804" y="100354"/>
                      <a:pt x="633210" y="109108"/>
                    </a:cubicBezTo>
                    <a:cubicBezTo>
                      <a:pt x="648566" y="111058"/>
                      <a:pt x="666073" y="114072"/>
                      <a:pt x="677567" y="119446"/>
                    </a:cubicBezTo>
                    <a:cubicBezTo>
                      <a:pt x="756262" y="155621"/>
                      <a:pt x="853422" y="169678"/>
                      <a:pt x="946429" y="171502"/>
                    </a:cubicBezTo>
                    <a:cubicBezTo>
                      <a:pt x="1019582" y="173044"/>
                      <a:pt x="1091239" y="175083"/>
                      <a:pt x="1163367" y="182106"/>
                    </a:cubicBezTo>
                    <a:cubicBezTo>
                      <a:pt x="1168863" y="182586"/>
                      <a:pt x="1176224" y="182589"/>
                      <a:pt x="1180337" y="181279"/>
                    </a:cubicBezTo>
                    <a:cubicBezTo>
                      <a:pt x="1205822" y="172503"/>
                      <a:pt x="1231920" y="173109"/>
                      <a:pt x="1263939" y="173070"/>
                    </a:cubicBezTo>
                    <a:cubicBezTo>
                      <a:pt x="1309211" y="172961"/>
                      <a:pt x="1350592" y="176848"/>
                      <a:pt x="1392213" y="183225"/>
                    </a:cubicBezTo>
                    <a:cubicBezTo>
                      <a:pt x="1422516" y="187866"/>
                      <a:pt x="1453010" y="195759"/>
                      <a:pt x="1479752" y="205174"/>
                    </a:cubicBezTo>
                    <a:cubicBezTo>
                      <a:pt x="1516962" y="218381"/>
                      <a:pt x="1553071" y="224660"/>
                      <a:pt x="1589813" y="211706"/>
                    </a:cubicBezTo>
                    <a:cubicBezTo>
                      <a:pt x="1629541" y="197953"/>
                      <a:pt x="1673292" y="205778"/>
                      <a:pt x="1716264" y="207459"/>
                    </a:cubicBezTo>
                    <a:cubicBezTo>
                      <a:pt x="1734988" y="208248"/>
                      <a:pt x="1754789" y="209668"/>
                      <a:pt x="1772900" y="208137"/>
                    </a:cubicBezTo>
                    <a:cubicBezTo>
                      <a:pt x="1825381" y="203828"/>
                      <a:pt x="1876222" y="195808"/>
                      <a:pt x="1929319" y="193822"/>
                    </a:cubicBezTo>
                    <a:cubicBezTo>
                      <a:pt x="1958819" y="192698"/>
                      <a:pt x="1991232" y="199166"/>
                      <a:pt x="2021514" y="204186"/>
                    </a:cubicBezTo>
                    <a:cubicBezTo>
                      <a:pt x="2052154" y="209417"/>
                      <a:pt x="2082323" y="216530"/>
                      <a:pt x="2111753" y="223797"/>
                    </a:cubicBezTo>
                    <a:cubicBezTo>
                      <a:pt x="2131736" y="228659"/>
                      <a:pt x="2153567" y="233429"/>
                      <a:pt x="2169356" y="241125"/>
                    </a:cubicBezTo>
                    <a:cubicBezTo>
                      <a:pt x="2205243" y="258649"/>
                      <a:pt x="2242901" y="263295"/>
                      <a:pt x="2286638" y="257382"/>
                    </a:cubicBezTo>
                    <a:cubicBezTo>
                      <a:pt x="2293313" y="256396"/>
                      <a:pt x="2301018" y="256799"/>
                      <a:pt x="2308368" y="256995"/>
                    </a:cubicBezTo>
                    <a:cubicBezTo>
                      <a:pt x="2426026" y="259155"/>
                      <a:pt x="2543593" y="262834"/>
                      <a:pt x="2660621" y="262863"/>
                    </a:cubicBezTo>
                    <a:cubicBezTo>
                      <a:pt x="2708088" y="262871"/>
                      <a:pt x="2754165" y="254412"/>
                      <a:pt x="2801134" y="250006"/>
                    </a:cubicBezTo>
                    <a:cubicBezTo>
                      <a:pt x="2810748" y="249174"/>
                      <a:pt x="2821504" y="247638"/>
                      <a:pt x="2830994" y="249091"/>
                    </a:cubicBezTo>
                    <a:cubicBezTo>
                      <a:pt x="2934354" y="264045"/>
                      <a:pt x="3032340" y="255254"/>
                      <a:pt x="3129084" y="242009"/>
                    </a:cubicBezTo>
                    <a:cubicBezTo>
                      <a:pt x="3139090" y="240625"/>
                      <a:pt x="3151170" y="241831"/>
                      <a:pt x="3162162" y="242789"/>
                    </a:cubicBezTo>
                    <a:cubicBezTo>
                      <a:pt x="3192925" y="245736"/>
                      <a:pt x="3225969" y="254145"/>
                      <a:pt x="3254072" y="251612"/>
                    </a:cubicBezTo>
                    <a:cubicBezTo>
                      <a:pt x="3328782" y="244461"/>
                      <a:pt x="3402881" y="234992"/>
                      <a:pt x="3473491" y="221903"/>
                    </a:cubicBezTo>
                    <a:cubicBezTo>
                      <a:pt x="3545212" y="208683"/>
                      <a:pt x="3611651" y="197856"/>
                      <a:pt x="3691860" y="219228"/>
                    </a:cubicBezTo>
                    <a:cubicBezTo>
                      <a:pt x="3725977" y="228268"/>
                      <a:pt x="3771754" y="225515"/>
                      <a:pt x="3811494" y="225691"/>
                    </a:cubicBezTo>
                    <a:cubicBezTo>
                      <a:pt x="3840564" y="225687"/>
                      <a:pt x="3868906" y="218586"/>
                      <a:pt x="3897533" y="220087"/>
                    </a:cubicBezTo>
                    <a:cubicBezTo>
                      <a:pt x="3973874" y="224087"/>
                      <a:pt x="4042293" y="217563"/>
                      <a:pt x="4109430" y="200477"/>
                    </a:cubicBezTo>
                    <a:cubicBezTo>
                      <a:pt x="4135544" y="193834"/>
                      <a:pt x="4175268" y="201258"/>
                      <a:pt x="4208772" y="200914"/>
                    </a:cubicBezTo>
                    <a:cubicBezTo>
                      <a:pt x="4244136" y="200288"/>
                      <a:pt x="4280583" y="199908"/>
                      <a:pt x="4314641" y="196159"/>
                    </a:cubicBezTo>
                    <a:cubicBezTo>
                      <a:pt x="4402743" y="186278"/>
                      <a:pt x="4489848" y="174436"/>
                      <a:pt x="4577622" y="163774"/>
                    </a:cubicBezTo>
                    <a:cubicBezTo>
                      <a:pt x="4649843" y="154967"/>
                      <a:pt x="4719794" y="168553"/>
                      <a:pt x="4790345" y="177592"/>
                    </a:cubicBezTo>
                    <a:cubicBezTo>
                      <a:pt x="4834576" y="183345"/>
                      <a:pt x="4875614" y="193701"/>
                      <a:pt x="4926164" y="184139"/>
                    </a:cubicBezTo>
                    <a:cubicBezTo>
                      <a:pt x="4974485" y="175032"/>
                      <a:pt x="5034899" y="180870"/>
                      <a:pt x="5088812" y="177401"/>
                    </a:cubicBezTo>
                    <a:cubicBezTo>
                      <a:pt x="5134238" y="174439"/>
                      <a:pt x="5178353" y="168165"/>
                      <a:pt x="5222466" y="162082"/>
                    </a:cubicBezTo>
                    <a:cubicBezTo>
                      <a:pt x="5282519" y="153783"/>
                      <a:pt x="5341864" y="144876"/>
                      <a:pt x="5406528" y="153987"/>
                    </a:cubicBezTo>
                    <a:cubicBezTo>
                      <a:pt x="5479960" y="164323"/>
                      <a:pt x="5531876" y="142624"/>
                      <a:pt x="5590716" y="129490"/>
                    </a:cubicBezTo>
                    <a:cubicBezTo>
                      <a:pt x="5631296" y="120553"/>
                      <a:pt x="5675395" y="114659"/>
                      <a:pt x="5719429" y="110099"/>
                    </a:cubicBezTo>
                    <a:cubicBezTo>
                      <a:pt x="5778247" y="104215"/>
                      <a:pt x="5838715" y="102042"/>
                      <a:pt x="5897895" y="96368"/>
                    </a:cubicBezTo>
                    <a:cubicBezTo>
                      <a:pt x="5987399" y="87895"/>
                      <a:pt x="6077855" y="82333"/>
                      <a:pt x="6169957" y="94411"/>
                    </a:cubicBezTo>
                    <a:cubicBezTo>
                      <a:pt x="6212360" y="99875"/>
                      <a:pt x="6252010" y="101763"/>
                      <a:pt x="6294827" y="99236"/>
                    </a:cubicBezTo>
                    <a:cubicBezTo>
                      <a:pt x="6364965" y="95091"/>
                      <a:pt x="6436581" y="97891"/>
                      <a:pt x="6494261" y="71724"/>
                    </a:cubicBezTo>
                    <a:cubicBezTo>
                      <a:pt x="6514615" y="62488"/>
                      <a:pt x="6550354" y="61691"/>
                      <a:pt x="6579627" y="57883"/>
                    </a:cubicBezTo>
                    <a:cubicBezTo>
                      <a:pt x="6613354" y="53353"/>
                      <a:pt x="6637770" y="57878"/>
                      <a:pt x="6654800" y="77086"/>
                    </a:cubicBezTo>
                    <a:cubicBezTo>
                      <a:pt x="6662444" y="85688"/>
                      <a:pt x="6685147" y="94892"/>
                      <a:pt x="6703059" y="97166"/>
                    </a:cubicBezTo>
                    <a:cubicBezTo>
                      <a:pt x="6756799" y="103989"/>
                      <a:pt x="6806654" y="100687"/>
                      <a:pt x="6859445" y="90481"/>
                    </a:cubicBezTo>
                    <a:cubicBezTo>
                      <a:pt x="6908894" y="80861"/>
                      <a:pt x="6969747" y="85387"/>
                      <a:pt x="7025414" y="83536"/>
                    </a:cubicBezTo>
                    <a:cubicBezTo>
                      <a:pt x="7064862" y="82168"/>
                      <a:pt x="7104501" y="77186"/>
                      <a:pt x="7144137" y="79264"/>
                    </a:cubicBezTo>
                    <a:cubicBezTo>
                      <a:pt x="7193316" y="81841"/>
                      <a:pt x="7241809" y="90488"/>
                      <a:pt x="7291235" y="95367"/>
                    </a:cubicBezTo>
                    <a:cubicBezTo>
                      <a:pt x="7329668" y="99288"/>
                      <a:pt x="7368978" y="100585"/>
                      <a:pt x="7407395" y="104888"/>
                    </a:cubicBezTo>
                    <a:cubicBezTo>
                      <a:pt x="7438868" y="108256"/>
                      <a:pt x="7469832" y="114265"/>
                      <a:pt x="7500837" y="119515"/>
                    </a:cubicBezTo>
                    <a:cubicBezTo>
                      <a:pt x="7512146" y="121444"/>
                      <a:pt x="7523255" y="127178"/>
                      <a:pt x="7533567" y="126955"/>
                    </a:cubicBezTo>
                    <a:cubicBezTo>
                      <a:pt x="7636025" y="124121"/>
                      <a:pt x="7707510" y="164497"/>
                      <a:pt x="7792910" y="185188"/>
                    </a:cubicBezTo>
                    <a:cubicBezTo>
                      <a:pt x="7882663" y="207063"/>
                      <a:pt x="7969001" y="237914"/>
                      <a:pt x="8070699" y="235423"/>
                    </a:cubicBezTo>
                    <a:cubicBezTo>
                      <a:pt x="8132239" y="233879"/>
                      <a:pt x="8191903" y="225939"/>
                      <a:pt x="8253177" y="222473"/>
                    </a:cubicBezTo>
                    <a:cubicBezTo>
                      <a:pt x="8274949" y="221324"/>
                      <a:pt x="8299150" y="222976"/>
                      <a:pt x="8320683" y="226393"/>
                    </a:cubicBezTo>
                    <a:cubicBezTo>
                      <a:pt x="8424731" y="242340"/>
                      <a:pt x="8527777" y="249266"/>
                      <a:pt x="8631438" y="237528"/>
                    </a:cubicBezTo>
                    <a:cubicBezTo>
                      <a:pt x="8649201" y="235596"/>
                      <a:pt x="8668058" y="233915"/>
                      <a:pt x="8686410" y="234877"/>
                    </a:cubicBezTo>
                    <a:cubicBezTo>
                      <a:pt x="8786966" y="240146"/>
                      <a:pt x="8885480" y="249315"/>
                      <a:pt x="8980658" y="273001"/>
                    </a:cubicBezTo>
                    <a:cubicBezTo>
                      <a:pt x="9012626" y="280972"/>
                      <a:pt x="9052108" y="279035"/>
                      <a:pt x="9087625" y="282423"/>
                    </a:cubicBezTo>
                    <a:cubicBezTo>
                      <a:pt x="9120583" y="285484"/>
                      <a:pt x="9154319" y="287825"/>
                      <a:pt x="9186017" y="293875"/>
                    </a:cubicBezTo>
                    <a:cubicBezTo>
                      <a:pt x="9232288" y="302785"/>
                      <a:pt x="9275554" y="305815"/>
                      <a:pt x="9323931" y="302628"/>
                    </a:cubicBezTo>
                    <a:cubicBezTo>
                      <a:pt x="9370084" y="299705"/>
                      <a:pt x="9419491" y="304964"/>
                      <a:pt x="9467213" y="307275"/>
                    </a:cubicBezTo>
                    <a:cubicBezTo>
                      <a:pt x="9520438" y="309874"/>
                      <a:pt x="9573661" y="312473"/>
                      <a:pt x="9626826" y="316213"/>
                    </a:cubicBezTo>
                    <a:cubicBezTo>
                      <a:pt x="9648094" y="317708"/>
                      <a:pt x="9671915" y="326588"/>
                      <a:pt x="9689696" y="324467"/>
                    </a:cubicBezTo>
                    <a:cubicBezTo>
                      <a:pt x="9747117" y="317175"/>
                      <a:pt x="9803355" y="332523"/>
                      <a:pt x="9860526" y="329986"/>
                    </a:cubicBezTo>
                    <a:cubicBezTo>
                      <a:pt x="9888572" y="328594"/>
                      <a:pt x="9919723" y="338048"/>
                      <a:pt x="9949775" y="340386"/>
                    </a:cubicBezTo>
                    <a:cubicBezTo>
                      <a:pt x="9998886" y="344296"/>
                      <a:pt x="10048092" y="346302"/>
                      <a:pt x="10097252" y="349262"/>
                    </a:cubicBezTo>
                    <a:cubicBezTo>
                      <a:pt x="10113390" y="350297"/>
                      <a:pt x="10129133" y="351886"/>
                      <a:pt x="10145261" y="353113"/>
                    </a:cubicBezTo>
                    <a:cubicBezTo>
                      <a:pt x="10159555" y="354243"/>
                      <a:pt x="10174512" y="356743"/>
                      <a:pt x="10188159" y="356124"/>
                    </a:cubicBezTo>
                    <a:cubicBezTo>
                      <a:pt x="10237589" y="353944"/>
                      <a:pt x="10286441" y="348682"/>
                      <a:pt x="10336144" y="348235"/>
                    </a:cubicBezTo>
                    <a:cubicBezTo>
                      <a:pt x="10379222" y="347822"/>
                      <a:pt x="10423443" y="353764"/>
                      <a:pt x="10466847" y="354131"/>
                    </a:cubicBezTo>
                    <a:cubicBezTo>
                      <a:pt x="10543353" y="354898"/>
                      <a:pt x="10619988" y="353190"/>
                      <a:pt x="10696514" y="353575"/>
                    </a:cubicBezTo>
                    <a:cubicBezTo>
                      <a:pt x="10713071" y="353680"/>
                      <a:pt x="10730069" y="359342"/>
                      <a:pt x="10746932" y="360606"/>
                    </a:cubicBezTo>
                    <a:cubicBezTo>
                      <a:pt x="10799731" y="364326"/>
                      <a:pt x="10852569" y="367289"/>
                      <a:pt x="10905388" y="370627"/>
                    </a:cubicBezTo>
                    <a:cubicBezTo>
                      <a:pt x="10935470" y="372396"/>
                      <a:pt x="10965963" y="373421"/>
                      <a:pt x="10995602" y="376691"/>
                    </a:cubicBezTo>
                    <a:cubicBezTo>
                      <a:pt x="11034750" y="381032"/>
                      <a:pt x="11070168" y="386324"/>
                      <a:pt x="11107647" y="373405"/>
                    </a:cubicBezTo>
                    <a:cubicBezTo>
                      <a:pt x="11165372" y="353347"/>
                      <a:pt x="11236837" y="366060"/>
                      <a:pt x="11302440" y="364156"/>
                    </a:cubicBezTo>
                    <a:cubicBezTo>
                      <a:pt x="11319394" y="363708"/>
                      <a:pt x="11336655" y="364422"/>
                      <a:pt x="11353613" y="363785"/>
                    </a:cubicBezTo>
                    <a:cubicBezTo>
                      <a:pt x="11384961" y="362566"/>
                      <a:pt x="11415955" y="360947"/>
                      <a:pt x="11447323" y="359346"/>
                    </a:cubicBezTo>
                    <a:cubicBezTo>
                      <a:pt x="11452855" y="359066"/>
                      <a:pt x="11459104" y="359200"/>
                      <a:pt x="11464292" y="358519"/>
                    </a:cubicBezTo>
                    <a:cubicBezTo>
                      <a:pt x="11512058" y="353010"/>
                      <a:pt x="11559143" y="346321"/>
                      <a:pt x="11607560" y="342370"/>
                    </a:cubicBezTo>
                    <a:cubicBezTo>
                      <a:pt x="11631218" y="340368"/>
                      <a:pt x="11657295" y="341352"/>
                      <a:pt x="11681426" y="344335"/>
                    </a:cubicBezTo>
                    <a:cubicBezTo>
                      <a:pt x="11751997" y="352993"/>
                      <a:pt x="11821986" y="358760"/>
                      <a:pt x="11893565" y="355261"/>
                    </a:cubicBezTo>
                    <a:cubicBezTo>
                      <a:pt x="11921973" y="353889"/>
                      <a:pt x="11953288" y="360300"/>
                      <a:pt x="11983290" y="363588"/>
                    </a:cubicBezTo>
                    <a:lnTo>
                      <a:pt x="12192000" y="388018"/>
                    </a:lnTo>
                    <a:lnTo>
                      <a:pt x="12192000" y="577115"/>
                    </a:lnTo>
                    <a:lnTo>
                      <a:pt x="12157329" y="588862"/>
                    </a:lnTo>
                    <a:cubicBezTo>
                      <a:pt x="12118393" y="608572"/>
                      <a:pt x="12109715" y="605637"/>
                      <a:pt x="12066948" y="586034"/>
                    </a:cubicBezTo>
                    <a:cubicBezTo>
                      <a:pt x="12016991" y="563193"/>
                      <a:pt x="11965119" y="541779"/>
                      <a:pt x="11911344" y="521599"/>
                    </a:cubicBezTo>
                    <a:cubicBezTo>
                      <a:pt x="11894383" y="515178"/>
                      <a:pt x="11869417" y="514060"/>
                      <a:pt x="11847823" y="511785"/>
                    </a:cubicBezTo>
                    <a:cubicBezTo>
                      <a:pt x="11811233" y="507768"/>
                      <a:pt x="11773630" y="501982"/>
                      <a:pt x="11737547" y="502380"/>
                    </a:cubicBezTo>
                    <a:cubicBezTo>
                      <a:pt x="11702930" y="502855"/>
                      <a:pt x="11668388" y="508866"/>
                      <a:pt x="11636052" y="514993"/>
                    </a:cubicBezTo>
                    <a:cubicBezTo>
                      <a:pt x="11545722" y="532199"/>
                      <a:pt x="11462455" y="555118"/>
                      <a:pt x="11394706" y="590867"/>
                    </a:cubicBezTo>
                    <a:cubicBezTo>
                      <a:pt x="11385999" y="595562"/>
                      <a:pt x="11369016" y="596581"/>
                      <a:pt x="11354978" y="597561"/>
                    </a:cubicBezTo>
                    <a:cubicBezTo>
                      <a:pt x="11332076" y="599224"/>
                      <a:pt x="11308448" y="600655"/>
                      <a:pt x="11285306" y="599825"/>
                    </a:cubicBezTo>
                    <a:cubicBezTo>
                      <a:pt x="11172906" y="595841"/>
                      <a:pt x="11083430" y="617861"/>
                      <a:pt x="11008528" y="656670"/>
                    </a:cubicBezTo>
                    <a:cubicBezTo>
                      <a:pt x="10986971" y="667750"/>
                      <a:pt x="10970753" y="668236"/>
                      <a:pt x="10948735" y="652964"/>
                    </a:cubicBezTo>
                    <a:cubicBezTo>
                      <a:pt x="10923173" y="635218"/>
                      <a:pt x="10885031" y="639705"/>
                      <a:pt x="10850698" y="641721"/>
                    </a:cubicBezTo>
                    <a:cubicBezTo>
                      <a:pt x="10815269" y="643680"/>
                      <a:pt x="10779458" y="645811"/>
                      <a:pt x="10744026" y="647769"/>
                    </a:cubicBezTo>
                    <a:cubicBezTo>
                      <a:pt x="10717832" y="649066"/>
                      <a:pt x="10692021" y="650003"/>
                      <a:pt x="10666160" y="651891"/>
                    </a:cubicBezTo>
                    <a:cubicBezTo>
                      <a:pt x="10585627" y="657783"/>
                      <a:pt x="10513854" y="650969"/>
                      <a:pt x="10450521" y="616552"/>
                    </a:cubicBezTo>
                    <a:cubicBezTo>
                      <a:pt x="10402221" y="590175"/>
                      <a:pt x="10339099" y="579806"/>
                      <a:pt x="10271192" y="583498"/>
                    </a:cubicBezTo>
                    <a:cubicBezTo>
                      <a:pt x="10262701" y="584006"/>
                      <a:pt x="10251859" y="587254"/>
                      <a:pt x="10246067" y="585423"/>
                    </a:cubicBezTo>
                    <a:cubicBezTo>
                      <a:pt x="10158786" y="558528"/>
                      <a:pt x="10086634" y="594049"/>
                      <a:pt x="10005027" y="592252"/>
                    </a:cubicBezTo>
                    <a:cubicBezTo>
                      <a:pt x="9969004" y="591507"/>
                      <a:pt x="9931565" y="603664"/>
                      <a:pt x="9898681" y="613195"/>
                    </a:cubicBezTo>
                    <a:cubicBezTo>
                      <a:pt x="9853463" y="626281"/>
                      <a:pt x="9813049" y="639042"/>
                      <a:pt x="9753225" y="629038"/>
                    </a:cubicBezTo>
                    <a:cubicBezTo>
                      <a:pt x="9693404" y="618845"/>
                      <a:pt x="9637675" y="628898"/>
                      <a:pt x="9591376" y="648601"/>
                    </a:cubicBezTo>
                    <a:cubicBezTo>
                      <a:pt x="9556001" y="663537"/>
                      <a:pt x="9518120" y="663077"/>
                      <a:pt x="9472860" y="655936"/>
                    </a:cubicBezTo>
                    <a:cubicBezTo>
                      <a:pt x="9416283" y="647056"/>
                      <a:pt x="9357217" y="643578"/>
                      <a:pt x="9299788" y="636945"/>
                    </a:cubicBezTo>
                    <a:cubicBezTo>
                      <a:pt x="9287347" y="635531"/>
                      <a:pt x="9271710" y="632039"/>
                      <a:pt x="9264605" y="627087"/>
                    </a:cubicBezTo>
                    <a:cubicBezTo>
                      <a:pt x="9177661" y="565680"/>
                      <a:pt x="9051076" y="558473"/>
                      <a:pt x="8926435" y="549269"/>
                    </a:cubicBezTo>
                    <a:cubicBezTo>
                      <a:pt x="8850925" y="543595"/>
                      <a:pt x="8774954" y="539613"/>
                      <a:pt x="8698934" y="536583"/>
                    </a:cubicBezTo>
                    <a:cubicBezTo>
                      <a:pt x="8673232" y="535428"/>
                      <a:pt x="8645916" y="537050"/>
                      <a:pt x="8622862" y="541563"/>
                    </a:cubicBezTo>
                    <a:cubicBezTo>
                      <a:pt x="8574890" y="551069"/>
                      <a:pt x="8530403" y="564380"/>
                      <a:pt x="8482784" y="574094"/>
                    </a:cubicBezTo>
                    <a:cubicBezTo>
                      <a:pt x="8464923" y="577929"/>
                      <a:pt x="8442157" y="576927"/>
                      <a:pt x="8421565" y="576610"/>
                    </a:cubicBezTo>
                    <a:cubicBezTo>
                      <a:pt x="8385152" y="576229"/>
                      <a:pt x="8345023" y="569546"/>
                      <a:pt x="8313469" y="574762"/>
                    </a:cubicBezTo>
                    <a:cubicBezTo>
                      <a:pt x="8231431" y="588203"/>
                      <a:pt x="8155671" y="580227"/>
                      <a:pt x="8079520" y="558685"/>
                    </a:cubicBezTo>
                    <a:cubicBezTo>
                      <a:pt x="7972906" y="528487"/>
                      <a:pt x="7870782" y="525043"/>
                      <a:pt x="7773327" y="558854"/>
                    </a:cubicBezTo>
                    <a:cubicBezTo>
                      <a:pt x="7729470" y="574107"/>
                      <a:pt x="7688069" y="563543"/>
                      <a:pt x="7652477" y="547561"/>
                    </a:cubicBezTo>
                    <a:cubicBezTo>
                      <a:pt x="7611494" y="529005"/>
                      <a:pt x="7570974" y="522685"/>
                      <a:pt x="7522274" y="532150"/>
                    </a:cubicBezTo>
                    <a:cubicBezTo>
                      <a:pt x="7511488" y="534257"/>
                      <a:pt x="7496511" y="532136"/>
                      <a:pt x="7484080" y="530532"/>
                    </a:cubicBezTo>
                    <a:cubicBezTo>
                      <a:pt x="7413133" y="522044"/>
                      <a:pt x="7341987" y="510303"/>
                      <a:pt x="7282277" y="540177"/>
                    </a:cubicBezTo>
                    <a:cubicBezTo>
                      <a:pt x="7270558" y="546051"/>
                      <a:pt x="7251336" y="547713"/>
                      <a:pt x="7235690" y="551282"/>
                    </a:cubicBezTo>
                    <a:cubicBezTo>
                      <a:pt x="7170161" y="565782"/>
                      <a:pt x="7172820" y="564203"/>
                      <a:pt x="7116339" y="539494"/>
                    </a:cubicBezTo>
                    <a:cubicBezTo>
                      <a:pt x="7086841" y="526502"/>
                      <a:pt x="7045980" y="512724"/>
                      <a:pt x="7011067" y="511848"/>
                    </a:cubicBezTo>
                    <a:cubicBezTo>
                      <a:pt x="6800473" y="506533"/>
                      <a:pt x="6601893" y="468653"/>
                      <a:pt x="6403234" y="432296"/>
                    </a:cubicBezTo>
                    <a:cubicBezTo>
                      <a:pt x="6280760" y="409851"/>
                      <a:pt x="6160432" y="402592"/>
                      <a:pt x="6036273" y="412301"/>
                    </a:cubicBezTo>
                    <a:cubicBezTo>
                      <a:pt x="5946471" y="419425"/>
                      <a:pt x="5863077" y="395593"/>
                      <a:pt x="5780467" y="377910"/>
                    </a:cubicBezTo>
                    <a:cubicBezTo>
                      <a:pt x="5763357" y="374343"/>
                      <a:pt x="5747757" y="363033"/>
                      <a:pt x="5739051" y="353609"/>
                    </a:cubicBezTo>
                    <a:cubicBezTo>
                      <a:pt x="5707675" y="320294"/>
                      <a:pt x="5653252" y="312483"/>
                      <a:pt x="5583566" y="321995"/>
                    </a:cubicBezTo>
                    <a:cubicBezTo>
                      <a:pt x="5528347" y="329404"/>
                      <a:pt x="5477716" y="340486"/>
                      <a:pt x="5432030" y="362512"/>
                    </a:cubicBezTo>
                    <a:cubicBezTo>
                      <a:pt x="5378421" y="388318"/>
                      <a:pt x="5322767" y="418026"/>
                      <a:pt x="5241398" y="425781"/>
                    </a:cubicBezTo>
                    <a:cubicBezTo>
                      <a:pt x="5206262" y="429089"/>
                      <a:pt x="5176131" y="428273"/>
                      <a:pt x="5139710" y="421022"/>
                    </a:cubicBezTo>
                    <a:cubicBezTo>
                      <a:pt x="5069048" y="407018"/>
                      <a:pt x="4997864" y="396037"/>
                      <a:pt x="4929402" y="424310"/>
                    </a:cubicBezTo>
                    <a:cubicBezTo>
                      <a:pt x="4891785" y="439890"/>
                      <a:pt x="4841650" y="448519"/>
                      <a:pt x="4782793" y="441046"/>
                    </a:cubicBezTo>
                    <a:cubicBezTo>
                      <a:pt x="4709316" y="431663"/>
                      <a:pt x="4641426" y="442031"/>
                      <a:pt x="4577594" y="459290"/>
                    </a:cubicBezTo>
                    <a:cubicBezTo>
                      <a:pt x="4554816" y="465538"/>
                      <a:pt x="4527069" y="468279"/>
                      <a:pt x="4500826" y="470529"/>
                    </a:cubicBezTo>
                    <a:cubicBezTo>
                      <a:pt x="4440199" y="475746"/>
                      <a:pt x="4379252" y="479993"/>
                      <a:pt x="4317973" y="483649"/>
                    </a:cubicBezTo>
                    <a:cubicBezTo>
                      <a:pt x="4267762" y="486741"/>
                      <a:pt x="4217264" y="488292"/>
                      <a:pt x="4166722" y="490602"/>
                    </a:cubicBezTo>
                    <a:cubicBezTo>
                      <a:pt x="4111394" y="493045"/>
                      <a:pt x="4067073" y="503124"/>
                      <a:pt x="4042814" y="530660"/>
                    </a:cubicBezTo>
                    <a:cubicBezTo>
                      <a:pt x="4034996" y="539407"/>
                      <a:pt x="4017001" y="545715"/>
                      <a:pt x="4002653" y="552594"/>
                    </a:cubicBezTo>
                    <a:cubicBezTo>
                      <a:pt x="3992459" y="557592"/>
                      <a:pt x="3979023" y="561086"/>
                      <a:pt x="3969549" y="566312"/>
                    </a:cubicBezTo>
                    <a:cubicBezTo>
                      <a:pt x="3919896" y="593854"/>
                      <a:pt x="3870968" y="621622"/>
                      <a:pt x="3821685" y="649183"/>
                    </a:cubicBezTo>
                    <a:cubicBezTo>
                      <a:pt x="3816761" y="651788"/>
                      <a:pt x="3811445" y="654943"/>
                      <a:pt x="3805138" y="655947"/>
                    </a:cubicBezTo>
                    <a:cubicBezTo>
                      <a:pt x="3739817" y="666451"/>
                      <a:pt x="3673801" y="676154"/>
                      <a:pt x="3609177" y="687459"/>
                    </a:cubicBezTo>
                    <a:cubicBezTo>
                      <a:pt x="3584288" y="691878"/>
                      <a:pt x="3558597" y="697589"/>
                      <a:pt x="3539727" y="706521"/>
                    </a:cubicBezTo>
                    <a:cubicBezTo>
                      <a:pt x="3496714" y="726780"/>
                      <a:pt x="3457268" y="749132"/>
                      <a:pt x="3396572" y="755681"/>
                    </a:cubicBezTo>
                    <a:cubicBezTo>
                      <a:pt x="3378807" y="757611"/>
                      <a:pt x="3357809" y="758036"/>
                      <a:pt x="3341054" y="754679"/>
                    </a:cubicBezTo>
                    <a:cubicBezTo>
                      <a:pt x="3272962" y="740809"/>
                      <a:pt x="3206471" y="724541"/>
                      <a:pt x="3138775" y="710120"/>
                    </a:cubicBezTo>
                    <a:cubicBezTo>
                      <a:pt x="3095820" y="701191"/>
                      <a:pt x="3056969" y="691141"/>
                      <a:pt x="3037283" y="666453"/>
                    </a:cubicBezTo>
                    <a:cubicBezTo>
                      <a:pt x="3031764" y="659487"/>
                      <a:pt x="3015626" y="651391"/>
                      <a:pt x="3002117" y="649347"/>
                    </a:cubicBezTo>
                    <a:cubicBezTo>
                      <a:pt x="2915220" y="636209"/>
                      <a:pt x="2829194" y="627503"/>
                      <a:pt x="2747294" y="652400"/>
                    </a:cubicBezTo>
                    <a:cubicBezTo>
                      <a:pt x="2730084" y="657794"/>
                      <a:pt x="2698519" y="656140"/>
                      <a:pt x="2676273" y="652304"/>
                    </a:cubicBezTo>
                    <a:cubicBezTo>
                      <a:pt x="2590546" y="637890"/>
                      <a:pt x="2508883" y="630176"/>
                      <a:pt x="2432360" y="657836"/>
                    </a:cubicBezTo>
                    <a:cubicBezTo>
                      <a:pt x="2423352" y="661179"/>
                      <a:pt x="2395274" y="656272"/>
                      <a:pt x="2382311" y="650824"/>
                    </a:cubicBezTo>
                    <a:cubicBezTo>
                      <a:pt x="2257393" y="597728"/>
                      <a:pt x="2187724" y="592930"/>
                      <a:pt x="2055134" y="630053"/>
                    </a:cubicBezTo>
                    <a:cubicBezTo>
                      <a:pt x="2046542" y="632464"/>
                      <a:pt x="2035364" y="635121"/>
                      <a:pt x="2031829" y="639324"/>
                    </a:cubicBezTo>
                    <a:cubicBezTo>
                      <a:pt x="2007977" y="666120"/>
                      <a:pt x="1960229" y="664380"/>
                      <a:pt x="1912764" y="664183"/>
                    </a:cubicBezTo>
                    <a:cubicBezTo>
                      <a:pt x="1860521" y="663924"/>
                      <a:pt x="1808236" y="664426"/>
                      <a:pt x="1755637" y="663960"/>
                    </a:cubicBezTo>
                    <a:cubicBezTo>
                      <a:pt x="1746439" y="663859"/>
                      <a:pt x="1736243" y="661799"/>
                      <a:pt x="1727159" y="659605"/>
                    </a:cubicBezTo>
                    <a:cubicBezTo>
                      <a:pt x="1692256" y="651480"/>
                      <a:pt x="1658604" y="640559"/>
                      <a:pt x="1622470" y="634850"/>
                    </a:cubicBezTo>
                    <a:cubicBezTo>
                      <a:pt x="1544362" y="622552"/>
                      <a:pt x="1469248" y="602210"/>
                      <a:pt x="1385955" y="604522"/>
                    </a:cubicBezTo>
                    <a:cubicBezTo>
                      <a:pt x="1371585" y="604913"/>
                      <a:pt x="1355357" y="598530"/>
                      <a:pt x="1340055" y="595629"/>
                    </a:cubicBezTo>
                    <a:cubicBezTo>
                      <a:pt x="1312351" y="590552"/>
                      <a:pt x="1285460" y="583993"/>
                      <a:pt x="1257271" y="581180"/>
                    </a:cubicBezTo>
                    <a:cubicBezTo>
                      <a:pt x="1182583" y="573830"/>
                      <a:pt x="1107142" y="566824"/>
                      <a:pt x="1031914" y="562692"/>
                    </a:cubicBezTo>
                    <a:cubicBezTo>
                      <a:pt x="995593" y="560597"/>
                      <a:pt x="958880" y="565923"/>
                      <a:pt x="922031" y="566853"/>
                    </a:cubicBezTo>
                    <a:cubicBezTo>
                      <a:pt x="905446" y="567320"/>
                      <a:pt x="878533" y="568199"/>
                      <a:pt x="873250" y="563724"/>
                    </a:cubicBezTo>
                    <a:cubicBezTo>
                      <a:pt x="832343" y="529722"/>
                      <a:pt x="772202" y="532674"/>
                      <a:pt x="711627" y="529880"/>
                    </a:cubicBezTo>
                    <a:cubicBezTo>
                      <a:pt x="577999" y="523641"/>
                      <a:pt x="447408" y="543696"/>
                      <a:pt x="311112" y="525106"/>
                    </a:cubicBezTo>
                    <a:cubicBezTo>
                      <a:pt x="271645" y="519795"/>
                      <a:pt x="226936" y="530235"/>
                      <a:pt x="184145" y="532188"/>
                    </a:cubicBezTo>
                    <a:cubicBezTo>
                      <a:pt x="162015" y="533128"/>
                      <a:pt x="137665" y="534333"/>
                      <a:pt x="116886" y="530572"/>
                    </a:cubicBezTo>
                    <a:cubicBezTo>
                      <a:pt x="84810" y="524693"/>
                      <a:pt x="54011" y="515448"/>
                      <a:pt x="23941" y="506433"/>
                    </a:cubicBezTo>
                    <a:lnTo>
                      <a:pt x="0" y="50214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381000" dist="152400" dir="5400000" algn="t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53E5DAC-1407-40D3-83A4-48E134EEC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959818"/>
                <a:ext cx="12192000" cy="757168"/>
              </a:xfrm>
              <a:custGeom>
                <a:avLst/>
                <a:gdLst>
                  <a:gd name="connsiteX0" fmla="*/ 0 w 12192000"/>
                  <a:gd name="connsiteY0" fmla="*/ 0 h 757168"/>
                  <a:gd name="connsiteX1" fmla="*/ 41653 w 12192000"/>
                  <a:gd name="connsiteY1" fmla="*/ 6945 h 757168"/>
                  <a:gd name="connsiteX2" fmla="*/ 81317 w 12192000"/>
                  <a:gd name="connsiteY2" fmla="*/ 15509 h 757168"/>
                  <a:gd name="connsiteX3" fmla="*/ 114150 w 12192000"/>
                  <a:gd name="connsiteY3" fmla="*/ 28105 h 757168"/>
                  <a:gd name="connsiteX4" fmla="*/ 214865 w 12192000"/>
                  <a:gd name="connsiteY4" fmla="*/ 58374 h 757168"/>
                  <a:gd name="connsiteX5" fmla="*/ 299237 w 12192000"/>
                  <a:gd name="connsiteY5" fmla="*/ 63560 h 757168"/>
                  <a:gd name="connsiteX6" fmla="*/ 415570 w 12192000"/>
                  <a:gd name="connsiteY6" fmla="*/ 83774 h 757168"/>
                  <a:gd name="connsiteX7" fmla="*/ 633210 w 12192000"/>
                  <a:gd name="connsiteY7" fmla="*/ 109108 h 757168"/>
                  <a:gd name="connsiteX8" fmla="*/ 677567 w 12192000"/>
                  <a:gd name="connsiteY8" fmla="*/ 119446 h 757168"/>
                  <a:gd name="connsiteX9" fmla="*/ 946429 w 12192000"/>
                  <a:gd name="connsiteY9" fmla="*/ 171502 h 757168"/>
                  <a:gd name="connsiteX10" fmla="*/ 1163367 w 12192000"/>
                  <a:gd name="connsiteY10" fmla="*/ 182106 h 757168"/>
                  <a:gd name="connsiteX11" fmla="*/ 1180337 w 12192000"/>
                  <a:gd name="connsiteY11" fmla="*/ 181279 h 757168"/>
                  <a:gd name="connsiteX12" fmla="*/ 1263939 w 12192000"/>
                  <a:gd name="connsiteY12" fmla="*/ 173070 h 757168"/>
                  <a:gd name="connsiteX13" fmla="*/ 1392213 w 12192000"/>
                  <a:gd name="connsiteY13" fmla="*/ 183225 h 757168"/>
                  <a:gd name="connsiteX14" fmla="*/ 1479752 w 12192000"/>
                  <a:gd name="connsiteY14" fmla="*/ 205174 h 757168"/>
                  <a:gd name="connsiteX15" fmla="*/ 1589813 w 12192000"/>
                  <a:gd name="connsiteY15" fmla="*/ 211706 h 757168"/>
                  <a:gd name="connsiteX16" fmla="*/ 1716264 w 12192000"/>
                  <a:gd name="connsiteY16" fmla="*/ 207459 h 757168"/>
                  <a:gd name="connsiteX17" fmla="*/ 1772900 w 12192000"/>
                  <a:gd name="connsiteY17" fmla="*/ 208137 h 757168"/>
                  <a:gd name="connsiteX18" fmla="*/ 1929319 w 12192000"/>
                  <a:gd name="connsiteY18" fmla="*/ 193822 h 757168"/>
                  <a:gd name="connsiteX19" fmla="*/ 2021514 w 12192000"/>
                  <a:gd name="connsiteY19" fmla="*/ 204186 h 757168"/>
                  <a:gd name="connsiteX20" fmla="*/ 2111753 w 12192000"/>
                  <a:gd name="connsiteY20" fmla="*/ 223797 h 757168"/>
                  <a:gd name="connsiteX21" fmla="*/ 2169356 w 12192000"/>
                  <a:gd name="connsiteY21" fmla="*/ 241125 h 757168"/>
                  <a:gd name="connsiteX22" fmla="*/ 2286638 w 12192000"/>
                  <a:gd name="connsiteY22" fmla="*/ 257382 h 757168"/>
                  <a:gd name="connsiteX23" fmla="*/ 2308368 w 12192000"/>
                  <a:gd name="connsiteY23" fmla="*/ 256995 h 757168"/>
                  <a:gd name="connsiteX24" fmla="*/ 2660621 w 12192000"/>
                  <a:gd name="connsiteY24" fmla="*/ 262863 h 757168"/>
                  <a:gd name="connsiteX25" fmla="*/ 2801134 w 12192000"/>
                  <a:gd name="connsiteY25" fmla="*/ 250006 h 757168"/>
                  <a:gd name="connsiteX26" fmla="*/ 2830994 w 12192000"/>
                  <a:gd name="connsiteY26" fmla="*/ 249091 h 757168"/>
                  <a:gd name="connsiteX27" fmla="*/ 3129084 w 12192000"/>
                  <a:gd name="connsiteY27" fmla="*/ 242009 h 757168"/>
                  <a:gd name="connsiteX28" fmla="*/ 3162162 w 12192000"/>
                  <a:gd name="connsiteY28" fmla="*/ 242789 h 757168"/>
                  <a:gd name="connsiteX29" fmla="*/ 3254072 w 12192000"/>
                  <a:gd name="connsiteY29" fmla="*/ 251612 h 757168"/>
                  <a:gd name="connsiteX30" fmla="*/ 3473491 w 12192000"/>
                  <a:gd name="connsiteY30" fmla="*/ 221903 h 757168"/>
                  <a:gd name="connsiteX31" fmla="*/ 3691860 w 12192000"/>
                  <a:gd name="connsiteY31" fmla="*/ 219228 h 757168"/>
                  <a:gd name="connsiteX32" fmla="*/ 3811494 w 12192000"/>
                  <a:gd name="connsiteY32" fmla="*/ 225691 h 757168"/>
                  <a:gd name="connsiteX33" fmla="*/ 3897533 w 12192000"/>
                  <a:gd name="connsiteY33" fmla="*/ 220087 h 757168"/>
                  <a:gd name="connsiteX34" fmla="*/ 4109430 w 12192000"/>
                  <a:gd name="connsiteY34" fmla="*/ 200477 h 757168"/>
                  <a:gd name="connsiteX35" fmla="*/ 4208772 w 12192000"/>
                  <a:gd name="connsiteY35" fmla="*/ 200914 h 757168"/>
                  <a:gd name="connsiteX36" fmla="*/ 4314641 w 12192000"/>
                  <a:gd name="connsiteY36" fmla="*/ 196159 h 757168"/>
                  <a:gd name="connsiteX37" fmla="*/ 4577622 w 12192000"/>
                  <a:gd name="connsiteY37" fmla="*/ 163774 h 757168"/>
                  <a:gd name="connsiteX38" fmla="*/ 4790345 w 12192000"/>
                  <a:gd name="connsiteY38" fmla="*/ 177592 h 757168"/>
                  <a:gd name="connsiteX39" fmla="*/ 4926164 w 12192000"/>
                  <a:gd name="connsiteY39" fmla="*/ 184139 h 757168"/>
                  <a:gd name="connsiteX40" fmla="*/ 5088812 w 12192000"/>
                  <a:gd name="connsiteY40" fmla="*/ 177401 h 757168"/>
                  <a:gd name="connsiteX41" fmla="*/ 5222466 w 12192000"/>
                  <a:gd name="connsiteY41" fmla="*/ 162082 h 757168"/>
                  <a:gd name="connsiteX42" fmla="*/ 5406528 w 12192000"/>
                  <a:gd name="connsiteY42" fmla="*/ 153987 h 757168"/>
                  <a:gd name="connsiteX43" fmla="*/ 5590716 w 12192000"/>
                  <a:gd name="connsiteY43" fmla="*/ 129490 h 757168"/>
                  <a:gd name="connsiteX44" fmla="*/ 5719429 w 12192000"/>
                  <a:gd name="connsiteY44" fmla="*/ 110099 h 757168"/>
                  <a:gd name="connsiteX45" fmla="*/ 5897895 w 12192000"/>
                  <a:gd name="connsiteY45" fmla="*/ 96368 h 757168"/>
                  <a:gd name="connsiteX46" fmla="*/ 6169957 w 12192000"/>
                  <a:gd name="connsiteY46" fmla="*/ 94411 h 757168"/>
                  <a:gd name="connsiteX47" fmla="*/ 6294827 w 12192000"/>
                  <a:gd name="connsiteY47" fmla="*/ 99236 h 757168"/>
                  <a:gd name="connsiteX48" fmla="*/ 6494261 w 12192000"/>
                  <a:gd name="connsiteY48" fmla="*/ 71724 h 757168"/>
                  <a:gd name="connsiteX49" fmla="*/ 6579627 w 12192000"/>
                  <a:gd name="connsiteY49" fmla="*/ 57883 h 757168"/>
                  <a:gd name="connsiteX50" fmla="*/ 6654800 w 12192000"/>
                  <a:gd name="connsiteY50" fmla="*/ 77086 h 757168"/>
                  <a:gd name="connsiteX51" fmla="*/ 6703059 w 12192000"/>
                  <a:gd name="connsiteY51" fmla="*/ 97166 h 757168"/>
                  <a:gd name="connsiteX52" fmla="*/ 6859445 w 12192000"/>
                  <a:gd name="connsiteY52" fmla="*/ 90481 h 757168"/>
                  <a:gd name="connsiteX53" fmla="*/ 7025414 w 12192000"/>
                  <a:gd name="connsiteY53" fmla="*/ 83536 h 757168"/>
                  <a:gd name="connsiteX54" fmla="*/ 7144137 w 12192000"/>
                  <a:gd name="connsiteY54" fmla="*/ 79264 h 757168"/>
                  <a:gd name="connsiteX55" fmla="*/ 7291235 w 12192000"/>
                  <a:gd name="connsiteY55" fmla="*/ 95367 h 757168"/>
                  <a:gd name="connsiteX56" fmla="*/ 7407395 w 12192000"/>
                  <a:gd name="connsiteY56" fmla="*/ 104888 h 757168"/>
                  <a:gd name="connsiteX57" fmla="*/ 7500837 w 12192000"/>
                  <a:gd name="connsiteY57" fmla="*/ 119515 h 757168"/>
                  <a:gd name="connsiteX58" fmla="*/ 7533567 w 12192000"/>
                  <a:gd name="connsiteY58" fmla="*/ 126955 h 757168"/>
                  <a:gd name="connsiteX59" fmla="*/ 7792910 w 12192000"/>
                  <a:gd name="connsiteY59" fmla="*/ 185188 h 757168"/>
                  <a:gd name="connsiteX60" fmla="*/ 8070699 w 12192000"/>
                  <a:gd name="connsiteY60" fmla="*/ 235423 h 757168"/>
                  <a:gd name="connsiteX61" fmla="*/ 8253177 w 12192000"/>
                  <a:gd name="connsiteY61" fmla="*/ 222473 h 757168"/>
                  <a:gd name="connsiteX62" fmla="*/ 8320683 w 12192000"/>
                  <a:gd name="connsiteY62" fmla="*/ 226393 h 757168"/>
                  <a:gd name="connsiteX63" fmla="*/ 8631438 w 12192000"/>
                  <a:gd name="connsiteY63" fmla="*/ 237528 h 757168"/>
                  <a:gd name="connsiteX64" fmla="*/ 8686410 w 12192000"/>
                  <a:gd name="connsiteY64" fmla="*/ 234877 h 757168"/>
                  <a:gd name="connsiteX65" fmla="*/ 8980658 w 12192000"/>
                  <a:gd name="connsiteY65" fmla="*/ 273001 h 757168"/>
                  <a:gd name="connsiteX66" fmla="*/ 9087625 w 12192000"/>
                  <a:gd name="connsiteY66" fmla="*/ 282423 h 757168"/>
                  <a:gd name="connsiteX67" fmla="*/ 9186017 w 12192000"/>
                  <a:gd name="connsiteY67" fmla="*/ 293875 h 757168"/>
                  <a:gd name="connsiteX68" fmla="*/ 9323931 w 12192000"/>
                  <a:gd name="connsiteY68" fmla="*/ 302628 h 757168"/>
                  <a:gd name="connsiteX69" fmla="*/ 9467213 w 12192000"/>
                  <a:gd name="connsiteY69" fmla="*/ 307275 h 757168"/>
                  <a:gd name="connsiteX70" fmla="*/ 9626826 w 12192000"/>
                  <a:gd name="connsiteY70" fmla="*/ 316213 h 757168"/>
                  <a:gd name="connsiteX71" fmla="*/ 9689696 w 12192000"/>
                  <a:gd name="connsiteY71" fmla="*/ 324467 h 757168"/>
                  <a:gd name="connsiteX72" fmla="*/ 9860526 w 12192000"/>
                  <a:gd name="connsiteY72" fmla="*/ 329986 h 757168"/>
                  <a:gd name="connsiteX73" fmla="*/ 9949775 w 12192000"/>
                  <a:gd name="connsiteY73" fmla="*/ 340386 h 757168"/>
                  <a:gd name="connsiteX74" fmla="*/ 10097252 w 12192000"/>
                  <a:gd name="connsiteY74" fmla="*/ 349262 h 757168"/>
                  <a:gd name="connsiteX75" fmla="*/ 10145261 w 12192000"/>
                  <a:gd name="connsiteY75" fmla="*/ 353113 h 757168"/>
                  <a:gd name="connsiteX76" fmla="*/ 10188159 w 12192000"/>
                  <a:gd name="connsiteY76" fmla="*/ 356124 h 757168"/>
                  <a:gd name="connsiteX77" fmla="*/ 10336144 w 12192000"/>
                  <a:gd name="connsiteY77" fmla="*/ 348235 h 757168"/>
                  <a:gd name="connsiteX78" fmla="*/ 10466847 w 12192000"/>
                  <a:gd name="connsiteY78" fmla="*/ 354131 h 757168"/>
                  <a:gd name="connsiteX79" fmla="*/ 10696514 w 12192000"/>
                  <a:gd name="connsiteY79" fmla="*/ 353575 h 757168"/>
                  <a:gd name="connsiteX80" fmla="*/ 10746932 w 12192000"/>
                  <a:gd name="connsiteY80" fmla="*/ 360606 h 757168"/>
                  <a:gd name="connsiteX81" fmla="*/ 10905388 w 12192000"/>
                  <a:gd name="connsiteY81" fmla="*/ 370627 h 757168"/>
                  <a:gd name="connsiteX82" fmla="*/ 10995602 w 12192000"/>
                  <a:gd name="connsiteY82" fmla="*/ 376691 h 757168"/>
                  <a:gd name="connsiteX83" fmla="*/ 11107647 w 12192000"/>
                  <a:gd name="connsiteY83" fmla="*/ 373405 h 757168"/>
                  <a:gd name="connsiteX84" fmla="*/ 11302440 w 12192000"/>
                  <a:gd name="connsiteY84" fmla="*/ 364156 h 757168"/>
                  <a:gd name="connsiteX85" fmla="*/ 11353613 w 12192000"/>
                  <a:gd name="connsiteY85" fmla="*/ 363785 h 757168"/>
                  <a:gd name="connsiteX86" fmla="*/ 11447323 w 12192000"/>
                  <a:gd name="connsiteY86" fmla="*/ 359346 h 757168"/>
                  <a:gd name="connsiteX87" fmla="*/ 11464292 w 12192000"/>
                  <a:gd name="connsiteY87" fmla="*/ 358519 h 757168"/>
                  <a:gd name="connsiteX88" fmla="*/ 11607560 w 12192000"/>
                  <a:gd name="connsiteY88" fmla="*/ 342370 h 757168"/>
                  <a:gd name="connsiteX89" fmla="*/ 11681426 w 12192000"/>
                  <a:gd name="connsiteY89" fmla="*/ 344335 h 757168"/>
                  <a:gd name="connsiteX90" fmla="*/ 11893565 w 12192000"/>
                  <a:gd name="connsiteY90" fmla="*/ 355261 h 757168"/>
                  <a:gd name="connsiteX91" fmla="*/ 11983290 w 12192000"/>
                  <a:gd name="connsiteY91" fmla="*/ 363588 h 757168"/>
                  <a:gd name="connsiteX92" fmla="*/ 12192000 w 12192000"/>
                  <a:gd name="connsiteY92" fmla="*/ 388018 h 757168"/>
                  <a:gd name="connsiteX93" fmla="*/ 12192000 w 12192000"/>
                  <a:gd name="connsiteY93" fmla="*/ 577115 h 757168"/>
                  <a:gd name="connsiteX94" fmla="*/ 12157329 w 12192000"/>
                  <a:gd name="connsiteY94" fmla="*/ 588862 h 757168"/>
                  <a:gd name="connsiteX95" fmla="*/ 12066948 w 12192000"/>
                  <a:gd name="connsiteY95" fmla="*/ 586034 h 757168"/>
                  <a:gd name="connsiteX96" fmla="*/ 11911344 w 12192000"/>
                  <a:gd name="connsiteY96" fmla="*/ 521599 h 757168"/>
                  <a:gd name="connsiteX97" fmla="*/ 11847823 w 12192000"/>
                  <a:gd name="connsiteY97" fmla="*/ 511785 h 757168"/>
                  <a:gd name="connsiteX98" fmla="*/ 11737547 w 12192000"/>
                  <a:gd name="connsiteY98" fmla="*/ 502380 h 757168"/>
                  <a:gd name="connsiteX99" fmla="*/ 11636052 w 12192000"/>
                  <a:gd name="connsiteY99" fmla="*/ 514993 h 757168"/>
                  <a:gd name="connsiteX100" fmla="*/ 11394706 w 12192000"/>
                  <a:gd name="connsiteY100" fmla="*/ 590867 h 757168"/>
                  <a:gd name="connsiteX101" fmla="*/ 11354978 w 12192000"/>
                  <a:gd name="connsiteY101" fmla="*/ 597561 h 757168"/>
                  <a:gd name="connsiteX102" fmla="*/ 11285306 w 12192000"/>
                  <a:gd name="connsiteY102" fmla="*/ 599825 h 757168"/>
                  <a:gd name="connsiteX103" fmla="*/ 11008528 w 12192000"/>
                  <a:gd name="connsiteY103" fmla="*/ 656670 h 757168"/>
                  <a:gd name="connsiteX104" fmla="*/ 10948735 w 12192000"/>
                  <a:gd name="connsiteY104" fmla="*/ 652964 h 757168"/>
                  <a:gd name="connsiteX105" fmla="*/ 10850698 w 12192000"/>
                  <a:gd name="connsiteY105" fmla="*/ 641721 h 757168"/>
                  <a:gd name="connsiteX106" fmla="*/ 10744026 w 12192000"/>
                  <a:gd name="connsiteY106" fmla="*/ 647769 h 757168"/>
                  <a:gd name="connsiteX107" fmla="*/ 10666160 w 12192000"/>
                  <a:gd name="connsiteY107" fmla="*/ 651891 h 757168"/>
                  <a:gd name="connsiteX108" fmla="*/ 10450521 w 12192000"/>
                  <a:gd name="connsiteY108" fmla="*/ 616552 h 757168"/>
                  <a:gd name="connsiteX109" fmla="*/ 10271192 w 12192000"/>
                  <a:gd name="connsiteY109" fmla="*/ 583498 h 757168"/>
                  <a:gd name="connsiteX110" fmla="*/ 10246067 w 12192000"/>
                  <a:gd name="connsiteY110" fmla="*/ 585423 h 757168"/>
                  <a:gd name="connsiteX111" fmla="*/ 10005027 w 12192000"/>
                  <a:gd name="connsiteY111" fmla="*/ 592252 h 757168"/>
                  <a:gd name="connsiteX112" fmla="*/ 9898681 w 12192000"/>
                  <a:gd name="connsiteY112" fmla="*/ 613195 h 757168"/>
                  <a:gd name="connsiteX113" fmla="*/ 9753225 w 12192000"/>
                  <a:gd name="connsiteY113" fmla="*/ 629038 h 757168"/>
                  <a:gd name="connsiteX114" fmla="*/ 9591376 w 12192000"/>
                  <a:gd name="connsiteY114" fmla="*/ 648601 h 757168"/>
                  <a:gd name="connsiteX115" fmla="*/ 9472860 w 12192000"/>
                  <a:gd name="connsiteY115" fmla="*/ 655936 h 757168"/>
                  <a:gd name="connsiteX116" fmla="*/ 9299788 w 12192000"/>
                  <a:gd name="connsiteY116" fmla="*/ 636945 h 757168"/>
                  <a:gd name="connsiteX117" fmla="*/ 9264605 w 12192000"/>
                  <a:gd name="connsiteY117" fmla="*/ 627087 h 757168"/>
                  <a:gd name="connsiteX118" fmla="*/ 8926435 w 12192000"/>
                  <a:gd name="connsiteY118" fmla="*/ 549269 h 757168"/>
                  <a:gd name="connsiteX119" fmla="*/ 8698934 w 12192000"/>
                  <a:gd name="connsiteY119" fmla="*/ 536583 h 757168"/>
                  <a:gd name="connsiteX120" fmla="*/ 8622862 w 12192000"/>
                  <a:gd name="connsiteY120" fmla="*/ 541563 h 757168"/>
                  <a:gd name="connsiteX121" fmla="*/ 8482784 w 12192000"/>
                  <a:gd name="connsiteY121" fmla="*/ 574094 h 757168"/>
                  <a:gd name="connsiteX122" fmla="*/ 8421565 w 12192000"/>
                  <a:gd name="connsiteY122" fmla="*/ 576610 h 757168"/>
                  <a:gd name="connsiteX123" fmla="*/ 8313469 w 12192000"/>
                  <a:gd name="connsiteY123" fmla="*/ 574762 h 757168"/>
                  <a:gd name="connsiteX124" fmla="*/ 8079520 w 12192000"/>
                  <a:gd name="connsiteY124" fmla="*/ 558685 h 757168"/>
                  <a:gd name="connsiteX125" fmla="*/ 7773327 w 12192000"/>
                  <a:gd name="connsiteY125" fmla="*/ 558854 h 757168"/>
                  <a:gd name="connsiteX126" fmla="*/ 7652477 w 12192000"/>
                  <a:gd name="connsiteY126" fmla="*/ 547561 h 757168"/>
                  <a:gd name="connsiteX127" fmla="*/ 7522274 w 12192000"/>
                  <a:gd name="connsiteY127" fmla="*/ 532150 h 757168"/>
                  <a:gd name="connsiteX128" fmla="*/ 7484080 w 12192000"/>
                  <a:gd name="connsiteY128" fmla="*/ 530532 h 757168"/>
                  <a:gd name="connsiteX129" fmla="*/ 7282277 w 12192000"/>
                  <a:gd name="connsiteY129" fmla="*/ 540177 h 757168"/>
                  <a:gd name="connsiteX130" fmla="*/ 7235690 w 12192000"/>
                  <a:gd name="connsiteY130" fmla="*/ 551282 h 757168"/>
                  <a:gd name="connsiteX131" fmla="*/ 7116339 w 12192000"/>
                  <a:gd name="connsiteY131" fmla="*/ 539494 h 757168"/>
                  <a:gd name="connsiteX132" fmla="*/ 7011067 w 12192000"/>
                  <a:gd name="connsiteY132" fmla="*/ 511848 h 757168"/>
                  <a:gd name="connsiteX133" fmla="*/ 6403234 w 12192000"/>
                  <a:gd name="connsiteY133" fmla="*/ 432296 h 757168"/>
                  <a:gd name="connsiteX134" fmla="*/ 6036273 w 12192000"/>
                  <a:gd name="connsiteY134" fmla="*/ 412301 h 757168"/>
                  <a:gd name="connsiteX135" fmla="*/ 5780467 w 12192000"/>
                  <a:gd name="connsiteY135" fmla="*/ 377910 h 757168"/>
                  <a:gd name="connsiteX136" fmla="*/ 5739051 w 12192000"/>
                  <a:gd name="connsiteY136" fmla="*/ 353609 h 757168"/>
                  <a:gd name="connsiteX137" fmla="*/ 5583566 w 12192000"/>
                  <a:gd name="connsiteY137" fmla="*/ 321995 h 757168"/>
                  <a:gd name="connsiteX138" fmla="*/ 5432030 w 12192000"/>
                  <a:gd name="connsiteY138" fmla="*/ 362512 h 757168"/>
                  <a:gd name="connsiteX139" fmla="*/ 5241398 w 12192000"/>
                  <a:gd name="connsiteY139" fmla="*/ 425781 h 757168"/>
                  <a:gd name="connsiteX140" fmla="*/ 5139710 w 12192000"/>
                  <a:gd name="connsiteY140" fmla="*/ 421022 h 757168"/>
                  <a:gd name="connsiteX141" fmla="*/ 4929402 w 12192000"/>
                  <a:gd name="connsiteY141" fmla="*/ 424310 h 757168"/>
                  <a:gd name="connsiteX142" fmla="*/ 4782793 w 12192000"/>
                  <a:gd name="connsiteY142" fmla="*/ 441046 h 757168"/>
                  <a:gd name="connsiteX143" fmla="*/ 4577594 w 12192000"/>
                  <a:gd name="connsiteY143" fmla="*/ 459290 h 757168"/>
                  <a:gd name="connsiteX144" fmla="*/ 4500826 w 12192000"/>
                  <a:gd name="connsiteY144" fmla="*/ 470529 h 757168"/>
                  <a:gd name="connsiteX145" fmla="*/ 4317973 w 12192000"/>
                  <a:gd name="connsiteY145" fmla="*/ 483649 h 757168"/>
                  <a:gd name="connsiteX146" fmla="*/ 4166722 w 12192000"/>
                  <a:gd name="connsiteY146" fmla="*/ 490602 h 757168"/>
                  <a:gd name="connsiteX147" fmla="*/ 4042814 w 12192000"/>
                  <a:gd name="connsiteY147" fmla="*/ 530660 h 757168"/>
                  <a:gd name="connsiteX148" fmla="*/ 4002653 w 12192000"/>
                  <a:gd name="connsiteY148" fmla="*/ 552594 h 757168"/>
                  <a:gd name="connsiteX149" fmla="*/ 3969549 w 12192000"/>
                  <a:gd name="connsiteY149" fmla="*/ 566312 h 757168"/>
                  <a:gd name="connsiteX150" fmla="*/ 3821685 w 12192000"/>
                  <a:gd name="connsiteY150" fmla="*/ 649183 h 757168"/>
                  <a:gd name="connsiteX151" fmla="*/ 3805138 w 12192000"/>
                  <a:gd name="connsiteY151" fmla="*/ 655947 h 757168"/>
                  <a:gd name="connsiteX152" fmla="*/ 3609177 w 12192000"/>
                  <a:gd name="connsiteY152" fmla="*/ 687459 h 757168"/>
                  <a:gd name="connsiteX153" fmla="*/ 3539727 w 12192000"/>
                  <a:gd name="connsiteY153" fmla="*/ 706521 h 757168"/>
                  <a:gd name="connsiteX154" fmla="*/ 3396572 w 12192000"/>
                  <a:gd name="connsiteY154" fmla="*/ 755681 h 757168"/>
                  <a:gd name="connsiteX155" fmla="*/ 3341054 w 12192000"/>
                  <a:gd name="connsiteY155" fmla="*/ 754679 h 757168"/>
                  <a:gd name="connsiteX156" fmla="*/ 3138775 w 12192000"/>
                  <a:gd name="connsiteY156" fmla="*/ 710120 h 757168"/>
                  <a:gd name="connsiteX157" fmla="*/ 3037283 w 12192000"/>
                  <a:gd name="connsiteY157" fmla="*/ 666453 h 757168"/>
                  <a:gd name="connsiteX158" fmla="*/ 3002117 w 12192000"/>
                  <a:gd name="connsiteY158" fmla="*/ 649347 h 757168"/>
                  <a:gd name="connsiteX159" fmla="*/ 2747294 w 12192000"/>
                  <a:gd name="connsiteY159" fmla="*/ 652400 h 757168"/>
                  <a:gd name="connsiteX160" fmla="*/ 2676273 w 12192000"/>
                  <a:gd name="connsiteY160" fmla="*/ 652304 h 757168"/>
                  <a:gd name="connsiteX161" fmla="*/ 2432360 w 12192000"/>
                  <a:gd name="connsiteY161" fmla="*/ 657836 h 757168"/>
                  <a:gd name="connsiteX162" fmla="*/ 2382311 w 12192000"/>
                  <a:gd name="connsiteY162" fmla="*/ 650824 h 757168"/>
                  <a:gd name="connsiteX163" fmla="*/ 2055134 w 12192000"/>
                  <a:gd name="connsiteY163" fmla="*/ 630053 h 757168"/>
                  <a:gd name="connsiteX164" fmla="*/ 2031829 w 12192000"/>
                  <a:gd name="connsiteY164" fmla="*/ 639324 h 757168"/>
                  <a:gd name="connsiteX165" fmla="*/ 1912764 w 12192000"/>
                  <a:gd name="connsiteY165" fmla="*/ 664183 h 757168"/>
                  <a:gd name="connsiteX166" fmla="*/ 1755637 w 12192000"/>
                  <a:gd name="connsiteY166" fmla="*/ 663960 h 757168"/>
                  <a:gd name="connsiteX167" fmla="*/ 1727159 w 12192000"/>
                  <a:gd name="connsiteY167" fmla="*/ 659605 h 757168"/>
                  <a:gd name="connsiteX168" fmla="*/ 1622470 w 12192000"/>
                  <a:gd name="connsiteY168" fmla="*/ 634850 h 757168"/>
                  <a:gd name="connsiteX169" fmla="*/ 1385955 w 12192000"/>
                  <a:gd name="connsiteY169" fmla="*/ 604522 h 757168"/>
                  <a:gd name="connsiteX170" fmla="*/ 1340055 w 12192000"/>
                  <a:gd name="connsiteY170" fmla="*/ 595629 h 757168"/>
                  <a:gd name="connsiteX171" fmla="*/ 1257271 w 12192000"/>
                  <a:gd name="connsiteY171" fmla="*/ 581180 h 757168"/>
                  <a:gd name="connsiteX172" fmla="*/ 1031914 w 12192000"/>
                  <a:gd name="connsiteY172" fmla="*/ 562692 h 757168"/>
                  <a:gd name="connsiteX173" fmla="*/ 922031 w 12192000"/>
                  <a:gd name="connsiteY173" fmla="*/ 566853 h 757168"/>
                  <a:gd name="connsiteX174" fmla="*/ 873250 w 12192000"/>
                  <a:gd name="connsiteY174" fmla="*/ 563724 h 757168"/>
                  <a:gd name="connsiteX175" fmla="*/ 711627 w 12192000"/>
                  <a:gd name="connsiteY175" fmla="*/ 529880 h 757168"/>
                  <a:gd name="connsiteX176" fmla="*/ 311112 w 12192000"/>
                  <a:gd name="connsiteY176" fmla="*/ 525106 h 757168"/>
                  <a:gd name="connsiteX177" fmla="*/ 184145 w 12192000"/>
                  <a:gd name="connsiteY177" fmla="*/ 532188 h 757168"/>
                  <a:gd name="connsiteX178" fmla="*/ 116886 w 12192000"/>
                  <a:gd name="connsiteY178" fmla="*/ 530572 h 757168"/>
                  <a:gd name="connsiteX179" fmla="*/ 23941 w 12192000"/>
                  <a:gd name="connsiteY179" fmla="*/ 506433 h 757168"/>
                  <a:gd name="connsiteX180" fmla="*/ 0 w 12192000"/>
                  <a:gd name="connsiteY180" fmla="*/ 502149 h 757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12192000" h="757168">
                    <a:moveTo>
                      <a:pt x="0" y="0"/>
                    </a:moveTo>
                    <a:lnTo>
                      <a:pt x="41653" y="6945"/>
                    </a:lnTo>
                    <a:cubicBezTo>
                      <a:pt x="55151" y="9178"/>
                      <a:pt x="68996" y="11810"/>
                      <a:pt x="81317" y="15509"/>
                    </a:cubicBezTo>
                    <a:cubicBezTo>
                      <a:pt x="92911" y="18978"/>
                      <a:pt x="102562" y="24446"/>
                      <a:pt x="114150" y="28105"/>
                    </a:cubicBezTo>
                    <a:cubicBezTo>
                      <a:pt x="145644" y="37958"/>
                      <a:pt x="177914" y="47281"/>
                      <a:pt x="214865" y="58374"/>
                    </a:cubicBezTo>
                    <a:cubicBezTo>
                      <a:pt x="236680" y="42349"/>
                      <a:pt x="264438" y="53534"/>
                      <a:pt x="299237" y="63560"/>
                    </a:cubicBezTo>
                    <a:cubicBezTo>
                      <a:pt x="334763" y="73816"/>
                      <a:pt x="376093" y="78654"/>
                      <a:pt x="415570" y="83774"/>
                    </a:cubicBezTo>
                    <a:cubicBezTo>
                      <a:pt x="487949" y="93100"/>
                      <a:pt x="560804" y="100354"/>
                      <a:pt x="633210" y="109108"/>
                    </a:cubicBezTo>
                    <a:cubicBezTo>
                      <a:pt x="648566" y="111058"/>
                      <a:pt x="666073" y="114072"/>
                      <a:pt x="677567" y="119446"/>
                    </a:cubicBezTo>
                    <a:cubicBezTo>
                      <a:pt x="756262" y="155621"/>
                      <a:pt x="853422" y="169678"/>
                      <a:pt x="946429" y="171502"/>
                    </a:cubicBezTo>
                    <a:cubicBezTo>
                      <a:pt x="1019582" y="173044"/>
                      <a:pt x="1091239" y="175083"/>
                      <a:pt x="1163367" y="182106"/>
                    </a:cubicBezTo>
                    <a:cubicBezTo>
                      <a:pt x="1168863" y="182586"/>
                      <a:pt x="1176224" y="182589"/>
                      <a:pt x="1180337" y="181279"/>
                    </a:cubicBezTo>
                    <a:cubicBezTo>
                      <a:pt x="1205822" y="172503"/>
                      <a:pt x="1231920" y="173109"/>
                      <a:pt x="1263939" y="173070"/>
                    </a:cubicBezTo>
                    <a:cubicBezTo>
                      <a:pt x="1309211" y="172961"/>
                      <a:pt x="1350592" y="176848"/>
                      <a:pt x="1392213" y="183225"/>
                    </a:cubicBezTo>
                    <a:cubicBezTo>
                      <a:pt x="1422516" y="187866"/>
                      <a:pt x="1453010" y="195759"/>
                      <a:pt x="1479752" y="205174"/>
                    </a:cubicBezTo>
                    <a:cubicBezTo>
                      <a:pt x="1516962" y="218381"/>
                      <a:pt x="1553071" y="224660"/>
                      <a:pt x="1589813" y="211706"/>
                    </a:cubicBezTo>
                    <a:cubicBezTo>
                      <a:pt x="1629541" y="197953"/>
                      <a:pt x="1673292" y="205778"/>
                      <a:pt x="1716264" y="207459"/>
                    </a:cubicBezTo>
                    <a:cubicBezTo>
                      <a:pt x="1734988" y="208248"/>
                      <a:pt x="1754789" y="209668"/>
                      <a:pt x="1772900" y="208137"/>
                    </a:cubicBezTo>
                    <a:cubicBezTo>
                      <a:pt x="1825381" y="203828"/>
                      <a:pt x="1876222" y="195808"/>
                      <a:pt x="1929319" y="193822"/>
                    </a:cubicBezTo>
                    <a:cubicBezTo>
                      <a:pt x="1958819" y="192698"/>
                      <a:pt x="1991232" y="199166"/>
                      <a:pt x="2021514" y="204186"/>
                    </a:cubicBezTo>
                    <a:cubicBezTo>
                      <a:pt x="2052154" y="209417"/>
                      <a:pt x="2082323" y="216530"/>
                      <a:pt x="2111753" y="223797"/>
                    </a:cubicBezTo>
                    <a:cubicBezTo>
                      <a:pt x="2131736" y="228659"/>
                      <a:pt x="2153567" y="233429"/>
                      <a:pt x="2169356" y="241125"/>
                    </a:cubicBezTo>
                    <a:cubicBezTo>
                      <a:pt x="2205243" y="258649"/>
                      <a:pt x="2242901" y="263295"/>
                      <a:pt x="2286638" y="257382"/>
                    </a:cubicBezTo>
                    <a:cubicBezTo>
                      <a:pt x="2293313" y="256396"/>
                      <a:pt x="2301018" y="256799"/>
                      <a:pt x="2308368" y="256995"/>
                    </a:cubicBezTo>
                    <a:cubicBezTo>
                      <a:pt x="2426026" y="259155"/>
                      <a:pt x="2543593" y="262834"/>
                      <a:pt x="2660621" y="262863"/>
                    </a:cubicBezTo>
                    <a:cubicBezTo>
                      <a:pt x="2708088" y="262871"/>
                      <a:pt x="2754165" y="254412"/>
                      <a:pt x="2801134" y="250006"/>
                    </a:cubicBezTo>
                    <a:cubicBezTo>
                      <a:pt x="2810748" y="249174"/>
                      <a:pt x="2821504" y="247638"/>
                      <a:pt x="2830994" y="249091"/>
                    </a:cubicBezTo>
                    <a:cubicBezTo>
                      <a:pt x="2934354" y="264045"/>
                      <a:pt x="3032340" y="255254"/>
                      <a:pt x="3129084" y="242009"/>
                    </a:cubicBezTo>
                    <a:cubicBezTo>
                      <a:pt x="3139090" y="240625"/>
                      <a:pt x="3151170" y="241831"/>
                      <a:pt x="3162162" y="242789"/>
                    </a:cubicBezTo>
                    <a:cubicBezTo>
                      <a:pt x="3192925" y="245736"/>
                      <a:pt x="3225969" y="254145"/>
                      <a:pt x="3254072" y="251612"/>
                    </a:cubicBezTo>
                    <a:cubicBezTo>
                      <a:pt x="3328782" y="244461"/>
                      <a:pt x="3402881" y="234992"/>
                      <a:pt x="3473491" y="221903"/>
                    </a:cubicBezTo>
                    <a:cubicBezTo>
                      <a:pt x="3545212" y="208683"/>
                      <a:pt x="3611651" y="197856"/>
                      <a:pt x="3691860" y="219228"/>
                    </a:cubicBezTo>
                    <a:cubicBezTo>
                      <a:pt x="3725977" y="228268"/>
                      <a:pt x="3771754" y="225515"/>
                      <a:pt x="3811494" y="225691"/>
                    </a:cubicBezTo>
                    <a:cubicBezTo>
                      <a:pt x="3840564" y="225687"/>
                      <a:pt x="3868906" y="218586"/>
                      <a:pt x="3897533" y="220087"/>
                    </a:cubicBezTo>
                    <a:cubicBezTo>
                      <a:pt x="3973874" y="224087"/>
                      <a:pt x="4042293" y="217563"/>
                      <a:pt x="4109430" y="200477"/>
                    </a:cubicBezTo>
                    <a:cubicBezTo>
                      <a:pt x="4135544" y="193834"/>
                      <a:pt x="4175268" y="201258"/>
                      <a:pt x="4208772" y="200914"/>
                    </a:cubicBezTo>
                    <a:cubicBezTo>
                      <a:pt x="4244136" y="200288"/>
                      <a:pt x="4280583" y="199908"/>
                      <a:pt x="4314641" y="196159"/>
                    </a:cubicBezTo>
                    <a:cubicBezTo>
                      <a:pt x="4402743" y="186278"/>
                      <a:pt x="4489848" y="174436"/>
                      <a:pt x="4577622" y="163774"/>
                    </a:cubicBezTo>
                    <a:cubicBezTo>
                      <a:pt x="4649843" y="154967"/>
                      <a:pt x="4719794" y="168553"/>
                      <a:pt x="4790345" y="177592"/>
                    </a:cubicBezTo>
                    <a:cubicBezTo>
                      <a:pt x="4834576" y="183345"/>
                      <a:pt x="4875614" y="193701"/>
                      <a:pt x="4926164" y="184139"/>
                    </a:cubicBezTo>
                    <a:cubicBezTo>
                      <a:pt x="4974485" y="175032"/>
                      <a:pt x="5034899" y="180870"/>
                      <a:pt x="5088812" y="177401"/>
                    </a:cubicBezTo>
                    <a:cubicBezTo>
                      <a:pt x="5134238" y="174439"/>
                      <a:pt x="5178353" y="168165"/>
                      <a:pt x="5222466" y="162082"/>
                    </a:cubicBezTo>
                    <a:cubicBezTo>
                      <a:pt x="5282519" y="153783"/>
                      <a:pt x="5341864" y="144876"/>
                      <a:pt x="5406528" y="153987"/>
                    </a:cubicBezTo>
                    <a:cubicBezTo>
                      <a:pt x="5479960" y="164323"/>
                      <a:pt x="5531876" y="142624"/>
                      <a:pt x="5590716" y="129490"/>
                    </a:cubicBezTo>
                    <a:cubicBezTo>
                      <a:pt x="5631296" y="120553"/>
                      <a:pt x="5675395" y="114659"/>
                      <a:pt x="5719429" y="110099"/>
                    </a:cubicBezTo>
                    <a:cubicBezTo>
                      <a:pt x="5778247" y="104215"/>
                      <a:pt x="5838715" y="102042"/>
                      <a:pt x="5897895" y="96368"/>
                    </a:cubicBezTo>
                    <a:cubicBezTo>
                      <a:pt x="5987399" y="87895"/>
                      <a:pt x="6077855" y="82333"/>
                      <a:pt x="6169957" y="94411"/>
                    </a:cubicBezTo>
                    <a:cubicBezTo>
                      <a:pt x="6212360" y="99875"/>
                      <a:pt x="6252010" y="101763"/>
                      <a:pt x="6294827" y="99236"/>
                    </a:cubicBezTo>
                    <a:cubicBezTo>
                      <a:pt x="6364965" y="95091"/>
                      <a:pt x="6436581" y="97891"/>
                      <a:pt x="6494261" y="71724"/>
                    </a:cubicBezTo>
                    <a:cubicBezTo>
                      <a:pt x="6514615" y="62488"/>
                      <a:pt x="6550354" y="61691"/>
                      <a:pt x="6579627" y="57883"/>
                    </a:cubicBezTo>
                    <a:cubicBezTo>
                      <a:pt x="6613354" y="53353"/>
                      <a:pt x="6637770" y="57878"/>
                      <a:pt x="6654800" y="77086"/>
                    </a:cubicBezTo>
                    <a:cubicBezTo>
                      <a:pt x="6662444" y="85688"/>
                      <a:pt x="6685147" y="94892"/>
                      <a:pt x="6703059" y="97166"/>
                    </a:cubicBezTo>
                    <a:cubicBezTo>
                      <a:pt x="6756799" y="103989"/>
                      <a:pt x="6806654" y="100687"/>
                      <a:pt x="6859445" y="90481"/>
                    </a:cubicBezTo>
                    <a:cubicBezTo>
                      <a:pt x="6908894" y="80861"/>
                      <a:pt x="6969747" y="85387"/>
                      <a:pt x="7025414" y="83536"/>
                    </a:cubicBezTo>
                    <a:cubicBezTo>
                      <a:pt x="7064862" y="82168"/>
                      <a:pt x="7104501" y="77186"/>
                      <a:pt x="7144137" y="79264"/>
                    </a:cubicBezTo>
                    <a:cubicBezTo>
                      <a:pt x="7193316" y="81841"/>
                      <a:pt x="7241809" y="90488"/>
                      <a:pt x="7291235" y="95367"/>
                    </a:cubicBezTo>
                    <a:cubicBezTo>
                      <a:pt x="7329668" y="99288"/>
                      <a:pt x="7368978" y="100585"/>
                      <a:pt x="7407395" y="104888"/>
                    </a:cubicBezTo>
                    <a:cubicBezTo>
                      <a:pt x="7438868" y="108256"/>
                      <a:pt x="7469832" y="114265"/>
                      <a:pt x="7500837" y="119515"/>
                    </a:cubicBezTo>
                    <a:cubicBezTo>
                      <a:pt x="7512146" y="121444"/>
                      <a:pt x="7523255" y="127178"/>
                      <a:pt x="7533567" y="126955"/>
                    </a:cubicBezTo>
                    <a:cubicBezTo>
                      <a:pt x="7636025" y="124121"/>
                      <a:pt x="7707510" y="164497"/>
                      <a:pt x="7792910" y="185188"/>
                    </a:cubicBezTo>
                    <a:cubicBezTo>
                      <a:pt x="7882663" y="207063"/>
                      <a:pt x="7969001" y="237914"/>
                      <a:pt x="8070699" y="235423"/>
                    </a:cubicBezTo>
                    <a:cubicBezTo>
                      <a:pt x="8132239" y="233879"/>
                      <a:pt x="8191903" y="225939"/>
                      <a:pt x="8253177" y="222473"/>
                    </a:cubicBezTo>
                    <a:cubicBezTo>
                      <a:pt x="8274949" y="221324"/>
                      <a:pt x="8299150" y="222976"/>
                      <a:pt x="8320683" y="226393"/>
                    </a:cubicBezTo>
                    <a:cubicBezTo>
                      <a:pt x="8424731" y="242340"/>
                      <a:pt x="8527777" y="249266"/>
                      <a:pt x="8631438" y="237528"/>
                    </a:cubicBezTo>
                    <a:cubicBezTo>
                      <a:pt x="8649201" y="235596"/>
                      <a:pt x="8668058" y="233915"/>
                      <a:pt x="8686410" y="234877"/>
                    </a:cubicBezTo>
                    <a:cubicBezTo>
                      <a:pt x="8786966" y="240146"/>
                      <a:pt x="8885480" y="249315"/>
                      <a:pt x="8980658" y="273001"/>
                    </a:cubicBezTo>
                    <a:cubicBezTo>
                      <a:pt x="9012626" y="280972"/>
                      <a:pt x="9052108" y="279035"/>
                      <a:pt x="9087625" y="282423"/>
                    </a:cubicBezTo>
                    <a:cubicBezTo>
                      <a:pt x="9120583" y="285484"/>
                      <a:pt x="9154319" y="287825"/>
                      <a:pt x="9186017" y="293875"/>
                    </a:cubicBezTo>
                    <a:cubicBezTo>
                      <a:pt x="9232288" y="302785"/>
                      <a:pt x="9275554" y="305815"/>
                      <a:pt x="9323931" y="302628"/>
                    </a:cubicBezTo>
                    <a:cubicBezTo>
                      <a:pt x="9370084" y="299705"/>
                      <a:pt x="9419491" y="304964"/>
                      <a:pt x="9467213" y="307275"/>
                    </a:cubicBezTo>
                    <a:cubicBezTo>
                      <a:pt x="9520438" y="309874"/>
                      <a:pt x="9573661" y="312473"/>
                      <a:pt x="9626826" y="316213"/>
                    </a:cubicBezTo>
                    <a:cubicBezTo>
                      <a:pt x="9648094" y="317708"/>
                      <a:pt x="9671915" y="326588"/>
                      <a:pt x="9689696" y="324467"/>
                    </a:cubicBezTo>
                    <a:cubicBezTo>
                      <a:pt x="9747117" y="317175"/>
                      <a:pt x="9803355" y="332523"/>
                      <a:pt x="9860526" y="329986"/>
                    </a:cubicBezTo>
                    <a:cubicBezTo>
                      <a:pt x="9888572" y="328594"/>
                      <a:pt x="9919723" y="338048"/>
                      <a:pt x="9949775" y="340386"/>
                    </a:cubicBezTo>
                    <a:cubicBezTo>
                      <a:pt x="9998886" y="344296"/>
                      <a:pt x="10048092" y="346302"/>
                      <a:pt x="10097252" y="349262"/>
                    </a:cubicBezTo>
                    <a:cubicBezTo>
                      <a:pt x="10113390" y="350297"/>
                      <a:pt x="10129133" y="351886"/>
                      <a:pt x="10145261" y="353113"/>
                    </a:cubicBezTo>
                    <a:cubicBezTo>
                      <a:pt x="10159555" y="354243"/>
                      <a:pt x="10174512" y="356743"/>
                      <a:pt x="10188159" y="356124"/>
                    </a:cubicBezTo>
                    <a:cubicBezTo>
                      <a:pt x="10237589" y="353944"/>
                      <a:pt x="10286441" y="348682"/>
                      <a:pt x="10336144" y="348235"/>
                    </a:cubicBezTo>
                    <a:cubicBezTo>
                      <a:pt x="10379222" y="347822"/>
                      <a:pt x="10423443" y="353764"/>
                      <a:pt x="10466847" y="354131"/>
                    </a:cubicBezTo>
                    <a:cubicBezTo>
                      <a:pt x="10543353" y="354898"/>
                      <a:pt x="10619988" y="353190"/>
                      <a:pt x="10696514" y="353575"/>
                    </a:cubicBezTo>
                    <a:cubicBezTo>
                      <a:pt x="10713071" y="353680"/>
                      <a:pt x="10730069" y="359342"/>
                      <a:pt x="10746932" y="360606"/>
                    </a:cubicBezTo>
                    <a:cubicBezTo>
                      <a:pt x="10799731" y="364326"/>
                      <a:pt x="10852569" y="367289"/>
                      <a:pt x="10905388" y="370627"/>
                    </a:cubicBezTo>
                    <a:cubicBezTo>
                      <a:pt x="10935470" y="372396"/>
                      <a:pt x="10965963" y="373421"/>
                      <a:pt x="10995602" y="376691"/>
                    </a:cubicBezTo>
                    <a:cubicBezTo>
                      <a:pt x="11034750" y="381032"/>
                      <a:pt x="11070168" y="386324"/>
                      <a:pt x="11107647" y="373405"/>
                    </a:cubicBezTo>
                    <a:cubicBezTo>
                      <a:pt x="11165372" y="353347"/>
                      <a:pt x="11236837" y="366060"/>
                      <a:pt x="11302440" y="364156"/>
                    </a:cubicBezTo>
                    <a:cubicBezTo>
                      <a:pt x="11319394" y="363708"/>
                      <a:pt x="11336655" y="364422"/>
                      <a:pt x="11353613" y="363785"/>
                    </a:cubicBezTo>
                    <a:cubicBezTo>
                      <a:pt x="11384961" y="362566"/>
                      <a:pt x="11415955" y="360947"/>
                      <a:pt x="11447323" y="359346"/>
                    </a:cubicBezTo>
                    <a:cubicBezTo>
                      <a:pt x="11452855" y="359066"/>
                      <a:pt x="11459104" y="359200"/>
                      <a:pt x="11464292" y="358519"/>
                    </a:cubicBezTo>
                    <a:cubicBezTo>
                      <a:pt x="11512058" y="353010"/>
                      <a:pt x="11559143" y="346321"/>
                      <a:pt x="11607560" y="342370"/>
                    </a:cubicBezTo>
                    <a:cubicBezTo>
                      <a:pt x="11631218" y="340368"/>
                      <a:pt x="11657295" y="341352"/>
                      <a:pt x="11681426" y="344335"/>
                    </a:cubicBezTo>
                    <a:cubicBezTo>
                      <a:pt x="11751997" y="352993"/>
                      <a:pt x="11821986" y="358760"/>
                      <a:pt x="11893565" y="355261"/>
                    </a:cubicBezTo>
                    <a:cubicBezTo>
                      <a:pt x="11921973" y="353889"/>
                      <a:pt x="11953288" y="360300"/>
                      <a:pt x="11983290" y="363588"/>
                    </a:cubicBezTo>
                    <a:lnTo>
                      <a:pt x="12192000" y="388018"/>
                    </a:lnTo>
                    <a:lnTo>
                      <a:pt x="12192000" y="577115"/>
                    </a:lnTo>
                    <a:lnTo>
                      <a:pt x="12157329" y="588862"/>
                    </a:lnTo>
                    <a:cubicBezTo>
                      <a:pt x="12118393" y="608572"/>
                      <a:pt x="12109715" y="605637"/>
                      <a:pt x="12066948" y="586034"/>
                    </a:cubicBezTo>
                    <a:cubicBezTo>
                      <a:pt x="12016991" y="563193"/>
                      <a:pt x="11965119" y="541779"/>
                      <a:pt x="11911344" y="521599"/>
                    </a:cubicBezTo>
                    <a:cubicBezTo>
                      <a:pt x="11894383" y="515178"/>
                      <a:pt x="11869417" y="514060"/>
                      <a:pt x="11847823" y="511785"/>
                    </a:cubicBezTo>
                    <a:cubicBezTo>
                      <a:pt x="11811233" y="507768"/>
                      <a:pt x="11773630" y="501982"/>
                      <a:pt x="11737547" y="502380"/>
                    </a:cubicBezTo>
                    <a:cubicBezTo>
                      <a:pt x="11702930" y="502855"/>
                      <a:pt x="11668388" y="508866"/>
                      <a:pt x="11636052" y="514993"/>
                    </a:cubicBezTo>
                    <a:cubicBezTo>
                      <a:pt x="11545722" y="532199"/>
                      <a:pt x="11462455" y="555118"/>
                      <a:pt x="11394706" y="590867"/>
                    </a:cubicBezTo>
                    <a:cubicBezTo>
                      <a:pt x="11385999" y="595562"/>
                      <a:pt x="11369016" y="596581"/>
                      <a:pt x="11354978" y="597561"/>
                    </a:cubicBezTo>
                    <a:cubicBezTo>
                      <a:pt x="11332076" y="599224"/>
                      <a:pt x="11308448" y="600655"/>
                      <a:pt x="11285306" y="599825"/>
                    </a:cubicBezTo>
                    <a:cubicBezTo>
                      <a:pt x="11172906" y="595841"/>
                      <a:pt x="11083430" y="617861"/>
                      <a:pt x="11008528" y="656670"/>
                    </a:cubicBezTo>
                    <a:cubicBezTo>
                      <a:pt x="10986971" y="667750"/>
                      <a:pt x="10970753" y="668236"/>
                      <a:pt x="10948735" y="652964"/>
                    </a:cubicBezTo>
                    <a:cubicBezTo>
                      <a:pt x="10923173" y="635218"/>
                      <a:pt x="10885031" y="639705"/>
                      <a:pt x="10850698" y="641721"/>
                    </a:cubicBezTo>
                    <a:cubicBezTo>
                      <a:pt x="10815269" y="643680"/>
                      <a:pt x="10779458" y="645811"/>
                      <a:pt x="10744026" y="647769"/>
                    </a:cubicBezTo>
                    <a:cubicBezTo>
                      <a:pt x="10717832" y="649066"/>
                      <a:pt x="10692021" y="650003"/>
                      <a:pt x="10666160" y="651891"/>
                    </a:cubicBezTo>
                    <a:cubicBezTo>
                      <a:pt x="10585627" y="657783"/>
                      <a:pt x="10513854" y="650969"/>
                      <a:pt x="10450521" y="616552"/>
                    </a:cubicBezTo>
                    <a:cubicBezTo>
                      <a:pt x="10402221" y="590175"/>
                      <a:pt x="10339099" y="579806"/>
                      <a:pt x="10271192" y="583498"/>
                    </a:cubicBezTo>
                    <a:cubicBezTo>
                      <a:pt x="10262701" y="584006"/>
                      <a:pt x="10251859" y="587254"/>
                      <a:pt x="10246067" y="585423"/>
                    </a:cubicBezTo>
                    <a:cubicBezTo>
                      <a:pt x="10158786" y="558528"/>
                      <a:pt x="10086634" y="594049"/>
                      <a:pt x="10005027" y="592252"/>
                    </a:cubicBezTo>
                    <a:cubicBezTo>
                      <a:pt x="9969004" y="591507"/>
                      <a:pt x="9931565" y="603664"/>
                      <a:pt x="9898681" y="613195"/>
                    </a:cubicBezTo>
                    <a:cubicBezTo>
                      <a:pt x="9853463" y="626281"/>
                      <a:pt x="9813049" y="639042"/>
                      <a:pt x="9753225" y="629038"/>
                    </a:cubicBezTo>
                    <a:cubicBezTo>
                      <a:pt x="9693404" y="618845"/>
                      <a:pt x="9637675" y="628898"/>
                      <a:pt x="9591376" y="648601"/>
                    </a:cubicBezTo>
                    <a:cubicBezTo>
                      <a:pt x="9556001" y="663537"/>
                      <a:pt x="9518120" y="663077"/>
                      <a:pt x="9472860" y="655936"/>
                    </a:cubicBezTo>
                    <a:cubicBezTo>
                      <a:pt x="9416283" y="647056"/>
                      <a:pt x="9357217" y="643578"/>
                      <a:pt x="9299788" y="636945"/>
                    </a:cubicBezTo>
                    <a:cubicBezTo>
                      <a:pt x="9287347" y="635531"/>
                      <a:pt x="9271710" y="632039"/>
                      <a:pt x="9264605" y="627087"/>
                    </a:cubicBezTo>
                    <a:cubicBezTo>
                      <a:pt x="9177661" y="565680"/>
                      <a:pt x="9051076" y="558473"/>
                      <a:pt x="8926435" y="549269"/>
                    </a:cubicBezTo>
                    <a:cubicBezTo>
                      <a:pt x="8850925" y="543595"/>
                      <a:pt x="8774954" y="539613"/>
                      <a:pt x="8698934" y="536583"/>
                    </a:cubicBezTo>
                    <a:cubicBezTo>
                      <a:pt x="8673232" y="535428"/>
                      <a:pt x="8645916" y="537050"/>
                      <a:pt x="8622862" y="541563"/>
                    </a:cubicBezTo>
                    <a:cubicBezTo>
                      <a:pt x="8574890" y="551069"/>
                      <a:pt x="8530403" y="564380"/>
                      <a:pt x="8482784" y="574094"/>
                    </a:cubicBezTo>
                    <a:cubicBezTo>
                      <a:pt x="8464923" y="577929"/>
                      <a:pt x="8442157" y="576927"/>
                      <a:pt x="8421565" y="576610"/>
                    </a:cubicBezTo>
                    <a:cubicBezTo>
                      <a:pt x="8385152" y="576229"/>
                      <a:pt x="8345023" y="569546"/>
                      <a:pt x="8313469" y="574762"/>
                    </a:cubicBezTo>
                    <a:cubicBezTo>
                      <a:pt x="8231431" y="588203"/>
                      <a:pt x="8155671" y="580227"/>
                      <a:pt x="8079520" y="558685"/>
                    </a:cubicBezTo>
                    <a:cubicBezTo>
                      <a:pt x="7972906" y="528487"/>
                      <a:pt x="7870782" y="525043"/>
                      <a:pt x="7773327" y="558854"/>
                    </a:cubicBezTo>
                    <a:cubicBezTo>
                      <a:pt x="7729470" y="574107"/>
                      <a:pt x="7688069" y="563543"/>
                      <a:pt x="7652477" y="547561"/>
                    </a:cubicBezTo>
                    <a:cubicBezTo>
                      <a:pt x="7611494" y="529005"/>
                      <a:pt x="7570974" y="522685"/>
                      <a:pt x="7522274" y="532150"/>
                    </a:cubicBezTo>
                    <a:cubicBezTo>
                      <a:pt x="7511488" y="534257"/>
                      <a:pt x="7496511" y="532136"/>
                      <a:pt x="7484080" y="530532"/>
                    </a:cubicBezTo>
                    <a:cubicBezTo>
                      <a:pt x="7413133" y="522044"/>
                      <a:pt x="7341987" y="510303"/>
                      <a:pt x="7282277" y="540177"/>
                    </a:cubicBezTo>
                    <a:cubicBezTo>
                      <a:pt x="7270558" y="546051"/>
                      <a:pt x="7251336" y="547713"/>
                      <a:pt x="7235690" y="551282"/>
                    </a:cubicBezTo>
                    <a:cubicBezTo>
                      <a:pt x="7170161" y="565782"/>
                      <a:pt x="7172820" y="564203"/>
                      <a:pt x="7116339" y="539494"/>
                    </a:cubicBezTo>
                    <a:cubicBezTo>
                      <a:pt x="7086841" y="526502"/>
                      <a:pt x="7045980" y="512724"/>
                      <a:pt x="7011067" y="511848"/>
                    </a:cubicBezTo>
                    <a:cubicBezTo>
                      <a:pt x="6800473" y="506533"/>
                      <a:pt x="6601893" y="468653"/>
                      <a:pt x="6403234" y="432296"/>
                    </a:cubicBezTo>
                    <a:cubicBezTo>
                      <a:pt x="6280760" y="409851"/>
                      <a:pt x="6160432" y="402592"/>
                      <a:pt x="6036273" y="412301"/>
                    </a:cubicBezTo>
                    <a:cubicBezTo>
                      <a:pt x="5946471" y="419425"/>
                      <a:pt x="5863077" y="395593"/>
                      <a:pt x="5780467" y="377910"/>
                    </a:cubicBezTo>
                    <a:cubicBezTo>
                      <a:pt x="5763357" y="374343"/>
                      <a:pt x="5747757" y="363033"/>
                      <a:pt x="5739051" y="353609"/>
                    </a:cubicBezTo>
                    <a:cubicBezTo>
                      <a:pt x="5707675" y="320294"/>
                      <a:pt x="5653252" y="312483"/>
                      <a:pt x="5583566" y="321995"/>
                    </a:cubicBezTo>
                    <a:cubicBezTo>
                      <a:pt x="5528347" y="329404"/>
                      <a:pt x="5477716" y="340486"/>
                      <a:pt x="5432030" y="362512"/>
                    </a:cubicBezTo>
                    <a:cubicBezTo>
                      <a:pt x="5378421" y="388318"/>
                      <a:pt x="5322767" y="418026"/>
                      <a:pt x="5241398" y="425781"/>
                    </a:cubicBezTo>
                    <a:cubicBezTo>
                      <a:pt x="5206262" y="429089"/>
                      <a:pt x="5176131" y="428273"/>
                      <a:pt x="5139710" y="421022"/>
                    </a:cubicBezTo>
                    <a:cubicBezTo>
                      <a:pt x="5069048" y="407018"/>
                      <a:pt x="4997864" y="396037"/>
                      <a:pt x="4929402" y="424310"/>
                    </a:cubicBezTo>
                    <a:cubicBezTo>
                      <a:pt x="4891785" y="439890"/>
                      <a:pt x="4841650" y="448519"/>
                      <a:pt x="4782793" y="441046"/>
                    </a:cubicBezTo>
                    <a:cubicBezTo>
                      <a:pt x="4709316" y="431663"/>
                      <a:pt x="4641426" y="442031"/>
                      <a:pt x="4577594" y="459290"/>
                    </a:cubicBezTo>
                    <a:cubicBezTo>
                      <a:pt x="4554816" y="465538"/>
                      <a:pt x="4527069" y="468279"/>
                      <a:pt x="4500826" y="470529"/>
                    </a:cubicBezTo>
                    <a:cubicBezTo>
                      <a:pt x="4440199" y="475746"/>
                      <a:pt x="4379252" y="479993"/>
                      <a:pt x="4317973" y="483649"/>
                    </a:cubicBezTo>
                    <a:cubicBezTo>
                      <a:pt x="4267762" y="486741"/>
                      <a:pt x="4217264" y="488292"/>
                      <a:pt x="4166722" y="490602"/>
                    </a:cubicBezTo>
                    <a:cubicBezTo>
                      <a:pt x="4111394" y="493045"/>
                      <a:pt x="4067073" y="503124"/>
                      <a:pt x="4042814" y="530660"/>
                    </a:cubicBezTo>
                    <a:cubicBezTo>
                      <a:pt x="4034996" y="539407"/>
                      <a:pt x="4017001" y="545715"/>
                      <a:pt x="4002653" y="552594"/>
                    </a:cubicBezTo>
                    <a:cubicBezTo>
                      <a:pt x="3992459" y="557592"/>
                      <a:pt x="3979023" y="561086"/>
                      <a:pt x="3969549" y="566312"/>
                    </a:cubicBezTo>
                    <a:cubicBezTo>
                      <a:pt x="3919896" y="593854"/>
                      <a:pt x="3870968" y="621622"/>
                      <a:pt x="3821685" y="649183"/>
                    </a:cubicBezTo>
                    <a:cubicBezTo>
                      <a:pt x="3816761" y="651788"/>
                      <a:pt x="3811445" y="654943"/>
                      <a:pt x="3805138" y="655947"/>
                    </a:cubicBezTo>
                    <a:cubicBezTo>
                      <a:pt x="3739817" y="666451"/>
                      <a:pt x="3673801" y="676154"/>
                      <a:pt x="3609177" y="687459"/>
                    </a:cubicBezTo>
                    <a:cubicBezTo>
                      <a:pt x="3584288" y="691878"/>
                      <a:pt x="3558597" y="697589"/>
                      <a:pt x="3539727" y="706521"/>
                    </a:cubicBezTo>
                    <a:cubicBezTo>
                      <a:pt x="3496714" y="726780"/>
                      <a:pt x="3457268" y="749132"/>
                      <a:pt x="3396572" y="755681"/>
                    </a:cubicBezTo>
                    <a:cubicBezTo>
                      <a:pt x="3378807" y="757611"/>
                      <a:pt x="3357809" y="758036"/>
                      <a:pt x="3341054" y="754679"/>
                    </a:cubicBezTo>
                    <a:cubicBezTo>
                      <a:pt x="3272962" y="740809"/>
                      <a:pt x="3206471" y="724541"/>
                      <a:pt x="3138775" y="710120"/>
                    </a:cubicBezTo>
                    <a:cubicBezTo>
                      <a:pt x="3095820" y="701191"/>
                      <a:pt x="3056969" y="691141"/>
                      <a:pt x="3037283" y="666453"/>
                    </a:cubicBezTo>
                    <a:cubicBezTo>
                      <a:pt x="3031764" y="659487"/>
                      <a:pt x="3015626" y="651391"/>
                      <a:pt x="3002117" y="649347"/>
                    </a:cubicBezTo>
                    <a:cubicBezTo>
                      <a:pt x="2915220" y="636209"/>
                      <a:pt x="2829194" y="627503"/>
                      <a:pt x="2747294" y="652400"/>
                    </a:cubicBezTo>
                    <a:cubicBezTo>
                      <a:pt x="2730084" y="657794"/>
                      <a:pt x="2698519" y="656140"/>
                      <a:pt x="2676273" y="652304"/>
                    </a:cubicBezTo>
                    <a:cubicBezTo>
                      <a:pt x="2590546" y="637890"/>
                      <a:pt x="2508883" y="630176"/>
                      <a:pt x="2432360" y="657836"/>
                    </a:cubicBezTo>
                    <a:cubicBezTo>
                      <a:pt x="2423352" y="661179"/>
                      <a:pt x="2395274" y="656272"/>
                      <a:pt x="2382311" y="650824"/>
                    </a:cubicBezTo>
                    <a:cubicBezTo>
                      <a:pt x="2257393" y="597728"/>
                      <a:pt x="2187724" y="592930"/>
                      <a:pt x="2055134" y="630053"/>
                    </a:cubicBezTo>
                    <a:cubicBezTo>
                      <a:pt x="2046542" y="632464"/>
                      <a:pt x="2035364" y="635121"/>
                      <a:pt x="2031829" y="639324"/>
                    </a:cubicBezTo>
                    <a:cubicBezTo>
                      <a:pt x="2007977" y="666120"/>
                      <a:pt x="1960229" y="664380"/>
                      <a:pt x="1912764" y="664183"/>
                    </a:cubicBezTo>
                    <a:cubicBezTo>
                      <a:pt x="1860521" y="663924"/>
                      <a:pt x="1808236" y="664426"/>
                      <a:pt x="1755637" y="663960"/>
                    </a:cubicBezTo>
                    <a:cubicBezTo>
                      <a:pt x="1746439" y="663859"/>
                      <a:pt x="1736243" y="661799"/>
                      <a:pt x="1727159" y="659605"/>
                    </a:cubicBezTo>
                    <a:cubicBezTo>
                      <a:pt x="1692256" y="651480"/>
                      <a:pt x="1658604" y="640559"/>
                      <a:pt x="1622470" y="634850"/>
                    </a:cubicBezTo>
                    <a:cubicBezTo>
                      <a:pt x="1544362" y="622552"/>
                      <a:pt x="1469248" y="602210"/>
                      <a:pt x="1385955" y="604522"/>
                    </a:cubicBezTo>
                    <a:cubicBezTo>
                      <a:pt x="1371585" y="604913"/>
                      <a:pt x="1355357" y="598530"/>
                      <a:pt x="1340055" y="595629"/>
                    </a:cubicBezTo>
                    <a:cubicBezTo>
                      <a:pt x="1312351" y="590552"/>
                      <a:pt x="1285460" y="583993"/>
                      <a:pt x="1257271" y="581180"/>
                    </a:cubicBezTo>
                    <a:cubicBezTo>
                      <a:pt x="1182583" y="573830"/>
                      <a:pt x="1107142" y="566824"/>
                      <a:pt x="1031914" y="562692"/>
                    </a:cubicBezTo>
                    <a:cubicBezTo>
                      <a:pt x="995593" y="560597"/>
                      <a:pt x="958880" y="565923"/>
                      <a:pt x="922031" y="566853"/>
                    </a:cubicBezTo>
                    <a:cubicBezTo>
                      <a:pt x="905446" y="567320"/>
                      <a:pt x="878533" y="568199"/>
                      <a:pt x="873250" y="563724"/>
                    </a:cubicBezTo>
                    <a:cubicBezTo>
                      <a:pt x="832343" y="529722"/>
                      <a:pt x="772202" y="532674"/>
                      <a:pt x="711627" y="529880"/>
                    </a:cubicBezTo>
                    <a:cubicBezTo>
                      <a:pt x="577999" y="523641"/>
                      <a:pt x="447408" y="543696"/>
                      <a:pt x="311112" y="525106"/>
                    </a:cubicBezTo>
                    <a:cubicBezTo>
                      <a:pt x="271645" y="519795"/>
                      <a:pt x="226936" y="530235"/>
                      <a:pt x="184145" y="532188"/>
                    </a:cubicBezTo>
                    <a:cubicBezTo>
                      <a:pt x="162015" y="533128"/>
                      <a:pt x="137665" y="534333"/>
                      <a:pt x="116886" y="530572"/>
                    </a:cubicBezTo>
                    <a:cubicBezTo>
                      <a:pt x="84810" y="524693"/>
                      <a:pt x="54011" y="515448"/>
                      <a:pt x="23941" y="506433"/>
                    </a:cubicBezTo>
                    <a:lnTo>
                      <a:pt x="0" y="502149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E951E6AD-FE2A-4C09-9CEC-331634463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012" y="947993"/>
            <a:ext cx="3460782" cy="20270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B90EF6-5D72-4645-AC44-53CCC23F0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117" y="947992"/>
            <a:ext cx="3830263" cy="19917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9611A4-D688-40D0-8B1A-A4F00C06E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587" y="985023"/>
            <a:ext cx="3830263" cy="195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3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27C1BA-3EF3-48DF-926D-FAF19138BE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900" r="1" b="4946"/>
          <a:stretch/>
        </p:blipFill>
        <p:spPr>
          <a:xfrm>
            <a:off x="3521550" y="10"/>
            <a:ext cx="8667275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75406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2623EA-9484-46C1-B711-F8FBAA87C4FD}"/>
              </a:ext>
            </a:extLst>
          </p:cNvPr>
          <p:cNvSpPr txBox="1"/>
          <p:nvPr/>
        </p:nvSpPr>
        <p:spPr>
          <a:xfrm>
            <a:off x="370997" y="1161288"/>
            <a:ext cx="4123215" cy="1124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+mj-lt"/>
                <a:ea typeface="+mj-ea"/>
                <a:cs typeface="+mj-cs"/>
              </a:rPr>
              <a:t>A little bit about myself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377" y="605861"/>
            <a:ext cx="73152" cy="5484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132" y="2443480"/>
            <a:ext cx="330012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1C8FD3-6A2E-46C5-BB3C-7FB1D2B1A404}"/>
              </a:ext>
            </a:extLst>
          </p:cNvPr>
          <p:cNvSpPr txBox="1"/>
          <p:nvPr/>
        </p:nvSpPr>
        <p:spPr>
          <a:xfrm>
            <a:off x="370996" y="2718054"/>
            <a:ext cx="3894615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Systems Administrator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Employer - Teachers Credit Union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20+ years of IT experience with over 15 years working with PowerShell.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Languages, whatever is needed to get the job done.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Twitter (@bstump123)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LinkedIn (https://www.linkedin.com/in/brucestump</a:t>
            </a:r>
            <a:r>
              <a:rPr lang="en-US" sz="1400" i="0" dirty="0">
                <a:effectLst/>
              </a:rPr>
              <a:t>)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GitHub (https://github.com/bstump101)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Hobbies – blogging, chess, and fishing</a:t>
            </a:r>
          </a:p>
        </p:txBody>
      </p:sp>
    </p:spTree>
    <p:extLst>
      <p:ext uri="{BB962C8B-B14F-4D97-AF65-F5344CB8AC3E}">
        <p14:creationId xmlns:p14="http://schemas.microsoft.com/office/powerpoint/2010/main" val="1766910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150F03-BAA0-40FD-870D-2C6474A67E31}"/>
              </a:ext>
            </a:extLst>
          </p:cNvPr>
          <p:cNvSpPr txBox="1"/>
          <p:nvPr/>
        </p:nvSpPr>
        <p:spPr>
          <a:xfrm>
            <a:off x="837981" y="3146400"/>
            <a:ext cx="6138850" cy="286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Invoke-LynxGateSandFStatus (Sample Email)</a:t>
            </a:r>
          </a:p>
        </p:txBody>
      </p:sp>
      <p:grpSp>
        <p:nvGrpSpPr>
          <p:cNvPr id="26" name="Group 12">
            <a:extLst>
              <a:ext uri="{FF2B5EF4-FFF2-40B4-BE49-F238E27FC236}">
                <a16:creationId xmlns:a16="http://schemas.microsoft.com/office/drawing/2014/main" id="{93CBDBE1-B300-4C21-9F06-E127BB316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18015" y="-1"/>
            <a:ext cx="4570810" cy="6858001"/>
            <a:chOff x="7620000" y="-1"/>
            <a:chExt cx="4572000" cy="6858001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EBCA523-1BD1-4D5D-B427-8C329C4EE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48048" y="0"/>
              <a:ext cx="4543952" cy="6858000"/>
              <a:chOff x="7648048" y="0"/>
              <a:chExt cx="4543952" cy="6858000"/>
            </a:xfrm>
          </p:grpSpPr>
          <p:sp>
            <p:nvSpPr>
              <p:cNvPr id="27" name="Freeform: Shape 17">
                <a:extLst>
                  <a:ext uri="{FF2B5EF4-FFF2-40B4-BE49-F238E27FC236}">
                    <a16:creationId xmlns:a16="http://schemas.microsoft.com/office/drawing/2014/main" id="{A049276B-6C4C-4A4E-AF63-6A54348B52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18">
                <a:extLst>
                  <a:ext uri="{FF2B5EF4-FFF2-40B4-BE49-F238E27FC236}">
                    <a16:creationId xmlns:a16="http://schemas.microsoft.com/office/drawing/2014/main" id="{9326F8B1-A013-4590-B8BA-A294E3B9B1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9A2027A-1422-4C0B-B855-07B9F92A7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20000" y="-1"/>
              <a:ext cx="874716" cy="6858001"/>
              <a:chOff x="7620000" y="-1"/>
              <a:chExt cx="874716" cy="6858001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5FD7551-23BB-489D-B839-1F9B49FFE3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DDEA6D9-5283-4A19-B6BE-898029BCCF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D3EAA44-66F1-4510-98BE-A3885834D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4037" y="1429488"/>
            <a:ext cx="2468571" cy="198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A3969F-7887-48F5-B373-29248037F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6582" y="3990914"/>
            <a:ext cx="2663306" cy="102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6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D21E5-F719-4F95-AA0D-95990555B853}"/>
              </a:ext>
            </a:extLst>
          </p:cNvPr>
          <p:cNvSpPr txBox="1"/>
          <p:nvPr/>
        </p:nvSpPr>
        <p:spPr>
          <a:xfrm>
            <a:off x="379412" y="2362200"/>
            <a:ext cx="6094411" cy="245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200" b="1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alpha val="80000"/>
                  </a:schemeClr>
                </a:solidFill>
              </a:rPr>
              <a:t>Invoke-</a:t>
            </a:r>
            <a:r>
              <a:rPr lang="en-US" sz="3200" b="1" dirty="0" err="1">
                <a:solidFill>
                  <a:schemeClr val="bg1">
                    <a:alpha val="80000"/>
                  </a:schemeClr>
                </a:solidFill>
              </a:rPr>
              <a:t>LynxGateStarInterfaceStatus</a:t>
            </a:r>
            <a:endParaRPr lang="en-US" sz="3200" b="1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9A240-3CC2-4A89-B09F-598CF3856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790" y="1883991"/>
            <a:ext cx="5259606" cy="309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6CC9D9-09E7-429A-9244-EB898921E788}"/>
              </a:ext>
            </a:extLst>
          </p:cNvPr>
          <p:cNvSpPr txBox="1"/>
          <p:nvPr/>
        </p:nvSpPr>
        <p:spPr>
          <a:xfrm>
            <a:off x="455612" y="2628900"/>
            <a:ext cx="6399213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alpha val="80000"/>
                  </a:schemeClr>
                </a:solidFill>
              </a:rPr>
              <a:t>Invoke-</a:t>
            </a:r>
            <a:r>
              <a:rPr lang="en-US" sz="3200" b="1" dirty="0" err="1">
                <a:solidFill>
                  <a:schemeClr val="bg1">
                    <a:alpha val="80000"/>
                  </a:schemeClr>
                </a:solidFill>
              </a:rPr>
              <a:t>LynxGateXpHostInterfaceStatus</a:t>
            </a:r>
            <a:endParaRPr lang="en-US" sz="3200" b="1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353287-BC20-48B3-8B0B-FC806E1FC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015" y="2015481"/>
            <a:ext cx="5259606" cy="282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0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9F905F-2FE9-4A02-9AB6-8969F873FCDB}"/>
              </a:ext>
            </a:extLst>
          </p:cNvPr>
          <p:cNvSpPr txBox="1"/>
          <p:nvPr/>
        </p:nvSpPr>
        <p:spPr>
          <a:xfrm>
            <a:off x="455612" y="2201850"/>
            <a:ext cx="7085012" cy="245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200" b="1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alpha val="80000"/>
                  </a:schemeClr>
                </a:solidFill>
              </a:rPr>
              <a:t>Invoke-</a:t>
            </a:r>
            <a:r>
              <a:rPr lang="en-US" sz="3200" b="1" dirty="0" err="1">
                <a:solidFill>
                  <a:schemeClr val="bg1">
                    <a:alpha val="80000"/>
                  </a:schemeClr>
                </a:solidFill>
              </a:rPr>
              <a:t>LynxGateSBXPAcqHostInterfaceStatus</a:t>
            </a:r>
            <a:endParaRPr lang="en-US" sz="3200" b="1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5C9BAF-14F5-463B-8898-9FFB8AEDB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012" y="1878214"/>
            <a:ext cx="4876800" cy="295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49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C5502F-626C-4E41-9135-DF80A9654FEC}"/>
              </a:ext>
            </a:extLst>
          </p:cNvPr>
          <p:cNvSpPr txBox="1"/>
          <p:nvPr/>
        </p:nvSpPr>
        <p:spPr>
          <a:xfrm>
            <a:off x="227012" y="2133600"/>
            <a:ext cx="7694612" cy="150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200" b="1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alpha val="80000"/>
                  </a:schemeClr>
                </a:solidFill>
              </a:rPr>
              <a:t>Invoke-LynxGateXp2ETPHostInterfaceStatus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372BC5-546F-4033-A48E-A04257B44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553" y="1752599"/>
            <a:ext cx="5105509" cy="301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1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D2E74D-3482-49B7-A439-085A06E6DC86}"/>
              </a:ext>
            </a:extLst>
          </p:cNvPr>
          <p:cNvSpPr txBox="1"/>
          <p:nvPr/>
        </p:nvSpPr>
        <p:spPr>
          <a:xfrm>
            <a:off x="451649" y="2667000"/>
            <a:ext cx="6094411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200" b="1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alpha val="80000"/>
                  </a:schemeClr>
                </a:solidFill>
              </a:rPr>
              <a:t>Invoke-</a:t>
            </a:r>
            <a:r>
              <a:rPr lang="en-US" sz="3200" b="1" dirty="0" err="1">
                <a:solidFill>
                  <a:schemeClr val="bg1">
                    <a:alpha val="80000"/>
                  </a:schemeClr>
                </a:solidFill>
              </a:rPr>
              <a:t>LynxGateCOOPSBIStatus</a:t>
            </a:r>
            <a:endParaRPr lang="en-US" sz="3200" b="1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E09F5C-DA6F-4700-B769-DBBDA9875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570" y="1943162"/>
            <a:ext cx="5259606" cy="297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1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C4C8E1-5C4F-4394-B040-A296E5C1A20C}"/>
              </a:ext>
            </a:extLst>
          </p:cNvPr>
          <p:cNvSpPr txBox="1"/>
          <p:nvPr/>
        </p:nvSpPr>
        <p:spPr>
          <a:xfrm>
            <a:off x="170994" y="2667000"/>
            <a:ext cx="6381186" cy="1120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200" b="1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alpha val="80000"/>
                  </a:schemeClr>
                </a:solidFill>
              </a:rPr>
              <a:t>Invoke-</a:t>
            </a:r>
            <a:r>
              <a:rPr lang="en-US" sz="3200" b="1" dirty="0" err="1">
                <a:solidFill>
                  <a:schemeClr val="bg1">
                    <a:alpha val="80000"/>
                  </a:schemeClr>
                </a:solidFill>
              </a:rPr>
              <a:t>LynxGateCOOPSBAStatus</a:t>
            </a:r>
            <a:endParaRPr lang="en-US" sz="3200" b="1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6FC919-12DC-4DE4-A4A4-5CD897E9C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997" y="1897140"/>
            <a:ext cx="5259606" cy="306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0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150F03-BAA0-40FD-870D-2C6474A67E31}"/>
              </a:ext>
            </a:extLst>
          </p:cNvPr>
          <p:cNvSpPr txBox="1"/>
          <p:nvPr/>
        </p:nvSpPr>
        <p:spPr>
          <a:xfrm>
            <a:off x="837981" y="3146400"/>
            <a:ext cx="6138850" cy="286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Invoke-LynxGateSandFStatus (Sample Email)</a:t>
            </a:r>
          </a:p>
        </p:txBody>
      </p:sp>
      <p:grpSp>
        <p:nvGrpSpPr>
          <p:cNvPr id="26" name="Group 12">
            <a:extLst>
              <a:ext uri="{FF2B5EF4-FFF2-40B4-BE49-F238E27FC236}">
                <a16:creationId xmlns:a16="http://schemas.microsoft.com/office/drawing/2014/main" id="{93CBDBE1-B300-4C21-9F06-E127BB316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18015" y="-1"/>
            <a:ext cx="4570810" cy="6858001"/>
            <a:chOff x="7620000" y="-1"/>
            <a:chExt cx="4572000" cy="6858001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EBCA523-1BD1-4D5D-B427-8C329C4EE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48048" y="0"/>
              <a:ext cx="4543952" cy="6858000"/>
              <a:chOff x="7648048" y="0"/>
              <a:chExt cx="4543952" cy="6858000"/>
            </a:xfrm>
          </p:grpSpPr>
          <p:sp>
            <p:nvSpPr>
              <p:cNvPr id="27" name="Freeform: Shape 17">
                <a:extLst>
                  <a:ext uri="{FF2B5EF4-FFF2-40B4-BE49-F238E27FC236}">
                    <a16:creationId xmlns:a16="http://schemas.microsoft.com/office/drawing/2014/main" id="{A049276B-6C4C-4A4E-AF63-6A54348B52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18">
                <a:extLst>
                  <a:ext uri="{FF2B5EF4-FFF2-40B4-BE49-F238E27FC236}">
                    <a16:creationId xmlns:a16="http://schemas.microsoft.com/office/drawing/2014/main" id="{9326F8B1-A013-4590-B8BA-A294E3B9B1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9A2027A-1422-4C0B-B855-07B9F92A7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20000" y="-1"/>
              <a:ext cx="874716" cy="6858001"/>
              <a:chOff x="7620000" y="-1"/>
              <a:chExt cx="874716" cy="6858001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5FD7551-23BB-489D-B839-1F9B49FFE3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DDEA6D9-5283-4A19-B6BE-898029BCCF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BC599-45EC-434D-AA76-25B601D66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307" y="228600"/>
            <a:ext cx="2073506" cy="18628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97DD8A8-30FA-4040-A5B3-9C02538FD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5307" y="2209800"/>
            <a:ext cx="2073506" cy="20082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87747A1-3271-4EE0-997C-D6D13FD7CB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5307" y="4404777"/>
            <a:ext cx="2073506" cy="220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04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2C3EE3-2043-4CE8-995E-8687D820F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012" y="1219200"/>
            <a:ext cx="4447017" cy="175657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9A59B10-9D94-4C5B-8BF0-95928DCE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88825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54E31B9-72DD-4DE4-B3E3-4395530BE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8738192-1FEA-49E1-BFF3-6D1C324A5C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3C51644-0F34-453B-92B8-9FF33932E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ADB9AB8-2EB4-4B5E-9A1E-84F2E44D9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95F439B0-E080-4B01-85AF-D226A85BA4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DEC643B-AA3F-4913-B411-1458BCEF2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3987DB4-6E1B-43A4-8AD6-38C823812A9B}"/>
              </a:ext>
            </a:extLst>
          </p:cNvPr>
          <p:cNvSpPr txBox="1"/>
          <p:nvPr/>
        </p:nvSpPr>
        <p:spPr>
          <a:xfrm>
            <a:off x="1522412" y="1334389"/>
            <a:ext cx="5256432" cy="10129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Device Status Types</a:t>
            </a:r>
          </a:p>
        </p:txBody>
      </p:sp>
    </p:spTree>
    <p:extLst>
      <p:ext uri="{BB962C8B-B14F-4D97-AF65-F5344CB8AC3E}">
        <p14:creationId xmlns:p14="http://schemas.microsoft.com/office/powerpoint/2010/main" val="1327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88825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F5E9247-D305-467B-AEE1-5E9206AD27CD}"/>
              </a:ext>
            </a:extLst>
          </p:cNvPr>
          <p:cNvSpPr txBox="1"/>
          <p:nvPr/>
        </p:nvSpPr>
        <p:spPr>
          <a:xfrm>
            <a:off x="837980" y="228600"/>
            <a:ext cx="7019685" cy="464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1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Invoke-</a:t>
            </a:r>
            <a:r>
              <a:rPr lang="en-US" sz="32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LynxGateSandFStatus</a:t>
            </a:r>
            <a:endParaRPr lang="en-US" sz="32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Invoke-</a:t>
            </a:r>
            <a:r>
              <a:rPr lang="en-US" sz="32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LynxGateStarInterfaceStatus</a:t>
            </a:r>
            <a:endParaRPr lang="en-US" sz="32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Invoke-</a:t>
            </a:r>
            <a:r>
              <a:rPr lang="en-US" sz="32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LynxGateXpHostInterfaceStatus</a:t>
            </a:r>
            <a:endParaRPr lang="en-US" sz="32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Invoke-</a:t>
            </a:r>
            <a:r>
              <a:rPr lang="en-US" sz="32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LynxGateSBXPAcqHostInterfaceStatus</a:t>
            </a:r>
            <a:endParaRPr lang="en-US" sz="32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Invoke-LynxGateXp2ETPHostInterfaceStatus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Invoke-</a:t>
            </a:r>
            <a:r>
              <a:rPr lang="en-US" sz="32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LynxGateCOOPSBIStatus</a:t>
            </a:r>
            <a:endParaRPr lang="en-US" sz="32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Invoke-</a:t>
            </a:r>
            <a:r>
              <a:rPr lang="en-US" sz="32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LynxGateCOOPSBAStatus</a:t>
            </a:r>
            <a:endParaRPr lang="en-US" sz="32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Invoke-</a:t>
            </a:r>
            <a:r>
              <a:rPr lang="en-US" sz="32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LynxGateStatusOutput</a:t>
            </a:r>
            <a:endParaRPr lang="en-US" sz="32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3184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88825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D36C1AF-D98B-4F4C-AFEC-EC358FD21CB0}"/>
              </a:ext>
            </a:extLst>
          </p:cNvPr>
          <p:cNvSpPr txBox="1"/>
          <p:nvPr/>
        </p:nvSpPr>
        <p:spPr>
          <a:xfrm>
            <a:off x="379412" y="695506"/>
            <a:ext cx="11201400" cy="1905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Source Files for Presentation (GitHub)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4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https://github.com/bstump101/PowerShellWithSQLStatementDataGathering</a:t>
            </a:r>
          </a:p>
        </p:txBody>
      </p:sp>
    </p:spTree>
    <p:extLst>
      <p:ext uri="{BB962C8B-B14F-4D97-AF65-F5344CB8AC3E}">
        <p14:creationId xmlns:p14="http://schemas.microsoft.com/office/powerpoint/2010/main" val="248646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88825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212274E-CE07-482B-83B1-1862A9D8F341}"/>
              </a:ext>
            </a:extLst>
          </p:cNvPr>
          <p:cNvSpPr txBox="1"/>
          <p:nvPr/>
        </p:nvSpPr>
        <p:spPr>
          <a:xfrm>
            <a:off x="837980" y="1120676"/>
            <a:ext cx="7019685" cy="14633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7623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DAE6E-4826-4506-9237-3809E5866B4C}"/>
              </a:ext>
            </a:extLst>
          </p:cNvPr>
          <p:cNvSpPr txBox="1"/>
          <p:nvPr/>
        </p:nvSpPr>
        <p:spPr>
          <a:xfrm>
            <a:off x="800563" y="1732743"/>
            <a:ext cx="4389881" cy="286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Teachers Credit Union is a not-for-profit financial institution in Indiana and Michigan that was founded in 1931 in South Bend, Indiana.</a:t>
            </a:r>
          </a:p>
        </p:txBody>
      </p:sp>
      <p:pic>
        <p:nvPicPr>
          <p:cNvPr id="3" name="Picture 2" descr="A picture containing sky, outdoor, building, town&#10;&#10;Description automatically generated">
            <a:extLst>
              <a:ext uri="{FF2B5EF4-FFF2-40B4-BE49-F238E27FC236}">
                <a16:creationId xmlns:a16="http://schemas.microsoft.com/office/drawing/2014/main" id="{CCB80B93-FA54-4BF9-8B10-DAAC8A6DA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82" r="3811" b="1"/>
          <a:stretch/>
        </p:blipFill>
        <p:spPr>
          <a:xfrm>
            <a:off x="6094412" y="841375"/>
            <a:ext cx="5259605" cy="464502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705FF7-CAB4-430F-A07B-AF2245F17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4412" y="4138312"/>
            <a:ext cx="5259605" cy="1410656"/>
            <a:chOff x="6096000" y="4138312"/>
            <a:chExt cx="5260975" cy="1410656"/>
          </a:xfrm>
        </p:grpSpPr>
        <p:sp>
          <p:nvSpPr>
            <p:cNvPr id="11" name="Freeform: Shape 16">
              <a:extLst>
                <a:ext uri="{FF2B5EF4-FFF2-40B4-BE49-F238E27FC236}">
                  <a16:creationId xmlns:a16="http://schemas.microsoft.com/office/drawing/2014/main" id="{6BFFE2ED-DBB9-4090-905D-1939650FC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E4D1EC16-E672-4366-A091-73675BE54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516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4524344-6823-49EA-89D4-E36A82A9F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4A103-CE15-4B09-8786-D1096255B790}"/>
              </a:ext>
            </a:extLst>
          </p:cNvPr>
          <p:cNvSpPr txBox="1"/>
          <p:nvPr/>
        </p:nvSpPr>
        <p:spPr>
          <a:xfrm>
            <a:off x="1715641" y="1354820"/>
            <a:ext cx="8746433" cy="2369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PowerShell with SQL Statement Data Gathering?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F0465A-8953-42AC-8F67-7B9A54E66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2842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CE1BBA-977A-4210-A80D-8A0BAAA18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1E1A328-D621-4993-B11B-011ED169A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41D2543A-0A6F-4980-98CA-658AA8EEA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3D0F2937-CF06-453C-B076-800064AE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988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9F922-52F2-436E-B100-58C7DCED0C09}"/>
              </a:ext>
            </a:extLst>
          </p:cNvPr>
          <p:cNvSpPr txBox="1"/>
          <p:nvPr/>
        </p:nvSpPr>
        <p:spPr>
          <a:xfrm>
            <a:off x="760412" y="697244"/>
            <a:ext cx="8738498" cy="1323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Systems Administrator Role (keep the lights on)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8E0A61-6499-424F-9AB4-993C23A3B10A}"/>
              </a:ext>
            </a:extLst>
          </p:cNvPr>
          <p:cNvSpPr txBox="1"/>
          <p:nvPr/>
        </p:nvSpPr>
        <p:spPr>
          <a:xfrm>
            <a:off x="760412" y="1264920"/>
            <a:ext cx="8738499" cy="245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Applications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Processes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Services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Databases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Networking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Etc.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2842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F611CA1-72AF-4057-8976-749A3E37F235}"/>
              </a:ext>
            </a:extLst>
          </p:cNvPr>
          <p:cNvSpPr txBox="1"/>
          <p:nvPr/>
        </p:nvSpPr>
        <p:spPr>
          <a:xfrm>
            <a:off x="760412" y="5044029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What if service depends on transactional data?</a:t>
            </a:r>
          </a:p>
        </p:txBody>
      </p:sp>
    </p:spTree>
    <p:extLst>
      <p:ext uri="{BB962C8B-B14F-4D97-AF65-F5344CB8AC3E}">
        <p14:creationId xmlns:p14="http://schemas.microsoft.com/office/powerpoint/2010/main" val="728131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9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873" y="1498602"/>
            <a:ext cx="4402198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9" name="Freeform: Shape 10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28CD5E5-6E53-47C9-8E32-FC4A1330BAC4}"/>
              </a:ext>
            </a:extLst>
          </p:cNvPr>
          <p:cNvSpPr txBox="1"/>
          <p:nvPr/>
        </p:nvSpPr>
        <p:spPr>
          <a:xfrm>
            <a:off x="1267796" y="2023558"/>
            <a:ext cx="3520348" cy="2491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+mj-lt"/>
                <a:ea typeface="+mj-ea"/>
                <a:cs typeface="+mj-cs"/>
              </a:rPr>
              <a:t>Problem</a:t>
            </a:r>
            <a:endParaRPr lang="en-US" sz="3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872" y="4258080"/>
            <a:ext cx="4402198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872" y="4258080"/>
            <a:ext cx="4402198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3E7E43-9E58-4C4A-BB99-8F52345F6E7E}"/>
              </a:ext>
            </a:extLst>
          </p:cNvPr>
          <p:cNvSpPr txBox="1"/>
          <p:nvPr/>
        </p:nvSpPr>
        <p:spPr>
          <a:xfrm>
            <a:off x="6094412" y="1600200"/>
            <a:ext cx="5275476" cy="4327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Monitor ATM Transactions </a:t>
            </a:r>
          </a:p>
        </p:txBody>
      </p:sp>
    </p:spTree>
    <p:extLst>
      <p:ext uri="{BB962C8B-B14F-4D97-AF65-F5344CB8AC3E}">
        <p14:creationId xmlns:p14="http://schemas.microsoft.com/office/powerpoint/2010/main" val="1975808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9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873" y="1498602"/>
            <a:ext cx="4402198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9" name="Freeform: Shape 10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28CD5E5-6E53-47C9-8E32-FC4A1330BAC4}"/>
              </a:ext>
            </a:extLst>
          </p:cNvPr>
          <p:cNvSpPr txBox="1"/>
          <p:nvPr/>
        </p:nvSpPr>
        <p:spPr>
          <a:xfrm>
            <a:off x="1267796" y="2023558"/>
            <a:ext cx="3520348" cy="24912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Possible Solutions</a:t>
            </a:r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872" y="4258080"/>
            <a:ext cx="4402198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872" y="4258080"/>
            <a:ext cx="4402198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3E7E43-9E58-4C4A-BB99-8F52345F6E7E}"/>
              </a:ext>
            </a:extLst>
          </p:cNvPr>
          <p:cNvSpPr txBox="1"/>
          <p:nvPr/>
        </p:nvSpPr>
        <p:spPr>
          <a:xfrm>
            <a:off x="6094412" y="1600200"/>
            <a:ext cx="5275476" cy="4327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Automate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SolarWinds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RPA (</a:t>
            </a:r>
            <a:r>
              <a:rPr lang="en-US" sz="2400" dirty="0" err="1">
                <a:solidFill>
                  <a:schemeClr val="tx1">
                    <a:alpha val="80000"/>
                  </a:schemeClr>
                </a:solidFill>
              </a:rPr>
              <a:t>UIPath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)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PowerShell  </a:t>
            </a:r>
          </a:p>
        </p:txBody>
      </p:sp>
    </p:spTree>
    <p:extLst>
      <p:ext uri="{BB962C8B-B14F-4D97-AF65-F5344CB8AC3E}">
        <p14:creationId xmlns:p14="http://schemas.microsoft.com/office/powerpoint/2010/main" val="2087538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BD93453-FDA1-4139-A894-0515BF0062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005" y="1151258"/>
            <a:ext cx="4447017" cy="19900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9A59B10-9D94-4C5B-8BF0-95928DCE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88825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54E31B9-72DD-4DE4-B3E3-4395530BE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8738192-1FEA-49E1-BFF3-6D1C324A5C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F3C51644-0F34-453B-92B8-9FF33932E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ADB9AB8-2EB4-4B5E-9A1E-84F2E44D9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95F439B0-E080-4B01-85AF-D226A85BA4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DEC643B-AA3F-4913-B411-1458BCEF2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4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970D572-DB36-4130-9626-4FB63DF4A014}"/>
              </a:ext>
            </a:extLst>
          </p:cNvPr>
          <p:cNvSpPr txBox="1"/>
          <p:nvPr/>
        </p:nvSpPr>
        <p:spPr>
          <a:xfrm>
            <a:off x="1979612" y="1338014"/>
            <a:ext cx="3733800" cy="8450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LynxGate</a:t>
            </a: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Interface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2268</TotalTime>
  <Words>997</Words>
  <Application>Microsoft Office PowerPoint</Application>
  <PresentationFormat>Custom</PresentationFormat>
  <Paragraphs>138</Paragraphs>
  <Slides>30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PowerShell with SQL Statement Data Gathering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with SQL Statement Data Gathering</dc:title>
  <dc:creator>Bruce Stump</dc:creator>
  <cp:lastModifiedBy>Bruce Stump</cp:lastModifiedBy>
  <cp:revision>17</cp:revision>
  <dcterms:created xsi:type="dcterms:W3CDTF">2022-12-14T19:33:57Z</dcterms:created>
  <dcterms:modified xsi:type="dcterms:W3CDTF">2022-12-24T18:22:04Z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