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0EC8-02EF-B397-14F3-AAC12099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5391-95E4-E6AB-B630-C3DF1049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BA9E-1EDA-658C-AA06-1693DE34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55B7-831D-7F88-13D6-017061A2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B5D8-32C6-5286-A504-EE1022F3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7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AE00-1581-4A2D-686C-47730867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1FECB-64F4-25BC-0C2F-6B09BAC2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E89F-BBD9-3267-EB28-1153013D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945F-762D-2148-5D8B-5021B9D6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58DE-5BF0-76A9-16D8-FC5DE3D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D726D-A033-741C-B532-A3CDE6699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49E2-BA79-D619-4107-93FC9D80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266E-F08D-FA3B-460A-4197C843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206B-F12A-BCB5-7377-2F3DF0B7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C95-5603-8C29-DF33-C20D197B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3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8AA8-D198-14EB-F725-4D2670FC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3CB3-21D5-FE1E-CF0E-1BDCF98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283A-B9E2-BF8C-5D71-546F9BD2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80BE-0096-D270-953A-B3AA4C13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D53D-7F3B-01AB-FE17-C516E09C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C5F5-434E-0B39-A7CB-8F56C90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E34A-83C1-82E6-3A78-579AC3758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6CE1-EAF6-331F-FCC9-65F4CB7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E80-5C72-34AD-D342-23CBBA92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89AA-2AE0-CFEB-0D87-B7D7EFF6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B3A-6887-56C6-C5E2-9B1E33C2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2BFA-C3EF-C897-FDFB-498C7DFF6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7A35-E52D-A50C-CF73-5C76C54E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C5AC3-6B01-95D1-BCE2-983396B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6F7E-0532-D250-3F16-138BB82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8EB2-E178-E14F-7B0B-FFD63594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1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584A-F6DD-609E-0E9D-1E2CAD03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E9055-29A9-61C4-DC24-5DBD55A5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FE90-AA94-0247-2FDF-B3A5FEF82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26EA7-D7CA-BCBE-FAA0-627F70172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5BBE6-BB47-DDF9-011C-8047EAD64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A883C-5E83-E09F-DFAC-7034F7A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27C2B-A95C-7E45-603F-CB62754A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88E32-8937-1AB1-E878-8EB69171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1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9457-DE1D-00B4-9B36-16EDE92D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5B0F1-D64F-AE49-16D7-DB967BA6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EFA0A-0B18-1EE2-8EBC-998D6D9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E97ED-2EC3-2695-1AF7-8E6CB40D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7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4F4D3-E167-D710-E6FA-F4421CA2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C737F-40A9-810F-4DA8-00E6DB37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2524-26D6-2390-5DC9-3CF558E6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4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422F-99B4-6499-AD9D-096CBC9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686B-163C-107A-7339-97581A26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AF-17D4-FA05-C17E-537189C82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5BB3-9C8E-30F8-E65C-17AA0F76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C860-CEE6-7808-8151-B9233A6F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06BBA-0CF4-E7E3-5371-5D97A71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0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710D-092C-2780-53E1-17EB4AB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1BC90-1F29-77DC-6C13-07CBB5D6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FEC14-94BE-031A-98CC-2CA1E8BC0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F9DB3-5117-7A3B-FEB7-0736565B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BF191-E00B-BEB8-27DD-8BBC916E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75D1-2108-BB8D-A9FE-C9D20B58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9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5997-CE7B-C3A7-8E93-60160719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A296-A42B-0686-2252-F55AC3DC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28F62-35FD-3016-FCBC-1159B150A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C1015-422A-4414-B370-40667003ACC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C12C3-3A32-382F-1C0D-771175499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D849-0AE8-CD72-909A-C78A1896D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4ACE0-339B-42F2-8BB2-5E70B28B8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C3C8617-7203-9C55-6234-88F8AE5FC1E8}"/>
              </a:ext>
            </a:extLst>
          </p:cNvPr>
          <p:cNvGrpSpPr/>
          <p:nvPr/>
        </p:nvGrpSpPr>
        <p:grpSpPr>
          <a:xfrm>
            <a:off x="383884" y="257694"/>
            <a:ext cx="4855648" cy="3912108"/>
            <a:chOff x="379475" y="195072"/>
            <a:chExt cx="4855648" cy="39121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BE4AF-7087-8610-072C-2CEF1A0FB514}"/>
                </a:ext>
              </a:extLst>
            </p:cNvPr>
            <p:cNvGrpSpPr/>
            <p:nvPr/>
          </p:nvGrpSpPr>
          <p:grpSpPr>
            <a:xfrm>
              <a:off x="379475" y="195072"/>
              <a:ext cx="4855648" cy="3912108"/>
              <a:chOff x="67055" y="195072"/>
              <a:chExt cx="3822192" cy="23408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3929EDB-0CDB-8BE0-695F-673F00629652}"/>
                  </a:ext>
                </a:extLst>
              </p:cNvPr>
              <p:cNvSpPr/>
              <p:nvPr/>
            </p:nvSpPr>
            <p:spPr>
              <a:xfrm>
                <a:off x="67055" y="195072"/>
                <a:ext cx="3822192" cy="2340864"/>
              </a:xfrm>
              <a:prstGeom prst="roundRect">
                <a:avLst>
                  <a:gd name="adj" fmla="val 11992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842A65-EC43-0754-1F4B-079D294377C1}"/>
                  </a:ext>
                </a:extLst>
              </p:cNvPr>
              <p:cNvSpPr txBox="1"/>
              <p:nvPr/>
            </p:nvSpPr>
            <p:spPr>
              <a:xfrm>
                <a:off x="871727" y="232543"/>
                <a:ext cx="22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CPU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B6E879-BCD4-E79E-D303-7409270D84D7}"/>
                </a:ext>
              </a:extLst>
            </p:cNvPr>
            <p:cNvGrpSpPr/>
            <p:nvPr/>
          </p:nvGrpSpPr>
          <p:grpSpPr>
            <a:xfrm>
              <a:off x="804854" y="601875"/>
              <a:ext cx="500352" cy="3409906"/>
              <a:chOff x="640259" y="384855"/>
              <a:chExt cx="500352" cy="3409906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95B6662A-B1FD-23A8-2F1A-B888C8CFA0CA}"/>
                  </a:ext>
                </a:extLst>
              </p:cNvPr>
              <p:cNvSpPr/>
              <p:nvPr/>
            </p:nvSpPr>
            <p:spPr>
              <a:xfrm>
                <a:off x="640259" y="384855"/>
                <a:ext cx="432534" cy="3409906"/>
              </a:xfrm>
              <a:prstGeom prst="roundRect">
                <a:avLst>
                  <a:gd name="adj" fmla="val 41331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B8B61A-5622-686B-6F0D-720EB9D5B2F2}"/>
                  </a:ext>
                </a:extLst>
              </p:cNvPr>
              <p:cNvSpPr txBox="1"/>
              <p:nvPr/>
            </p:nvSpPr>
            <p:spPr>
              <a:xfrm>
                <a:off x="708077" y="417209"/>
                <a:ext cx="4325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1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455B08C-D33F-F543-10AB-C958842DFC0B}"/>
                </a:ext>
              </a:extLst>
            </p:cNvPr>
            <p:cNvSpPr/>
            <p:nvPr/>
          </p:nvSpPr>
          <p:spPr>
            <a:xfrm>
              <a:off x="1491894" y="679381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Watchdog Task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6BF1630-C566-AB43-9952-7ACD98E81A7D}"/>
                </a:ext>
              </a:extLst>
            </p:cNvPr>
            <p:cNvSpPr/>
            <p:nvPr/>
          </p:nvSpPr>
          <p:spPr>
            <a:xfrm>
              <a:off x="1491894" y="1243848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Cyclic Task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79050E-C20A-4C5E-9A24-21CA05C411A1}"/>
              </a:ext>
            </a:extLst>
          </p:cNvPr>
          <p:cNvSpPr/>
          <p:nvPr/>
        </p:nvSpPr>
        <p:spPr>
          <a:xfrm>
            <a:off x="5780552" y="257694"/>
            <a:ext cx="2484120" cy="52938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96327-A1B0-52B0-0C54-52893E2DA1C7}"/>
              </a:ext>
            </a:extLst>
          </p:cNvPr>
          <p:cNvSpPr txBox="1"/>
          <p:nvPr/>
        </p:nvSpPr>
        <p:spPr>
          <a:xfrm>
            <a:off x="5916188" y="295165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Timer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8D4694-BAD1-1E30-FEB8-262205822013}"/>
              </a:ext>
            </a:extLst>
          </p:cNvPr>
          <p:cNvSpPr/>
          <p:nvPr/>
        </p:nvSpPr>
        <p:spPr>
          <a:xfrm>
            <a:off x="6748290" y="887739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41D1C-6A75-4D2F-ECC7-FEE65966546B}"/>
              </a:ext>
            </a:extLst>
          </p:cNvPr>
          <p:cNvSpPr/>
          <p:nvPr/>
        </p:nvSpPr>
        <p:spPr>
          <a:xfrm>
            <a:off x="6748290" y="1664979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</a:t>
            </a:r>
          </a:p>
        </p:txBody>
      </p:sp>
      <p:sp>
        <p:nvSpPr>
          <p:cNvPr id="19" name="Arrow: U-Turn 18">
            <a:extLst>
              <a:ext uri="{FF2B5EF4-FFF2-40B4-BE49-F238E27FC236}">
                <a16:creationId xmlns:a16="http://schemas.microsoft.com/office/drawing/2014/main" id="{F00BA616-0A0A-BD34-ADA3-582FDB5312F0}"/>
              </a:ext>
            </a:extLst>
          </p:cNvPr>
          <p:cNvSpPr/>
          <p:nvPr/>
        </p:nvSpPr>
        <p:spPr>
          <a:xfrm rot="16200000">
            <a:off x="5851287" y="1053223"/>
            <a:ext cx="879609" cy="749807"/>
          </a:xfrm>
          <a:prstGeom prst="uturnArrow">
            <a:avLst>
              <a:gd name="adj1" fmla="val 7927"/>
              <a:gd name="adj2" fmla="val 10366"/>
              <a:gd name="adj3" fmla="val 28658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DE369C1-C1E6-D080-EDF1-4B6C483EE720}"/>
              </a:ext>
            </a:extLst>
          </p:cNvPr>
          <p:cNvSpPr/>
          <p:nvPr/>
        </p:nvSpPr>
        <p:spPr>
          <a:xfrm rot="5400000">
            <a:off x="7258199" y="1401306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29D7046-7152-E95A-84C1-EDA6362029B3}"/>
              </a:ext>
            </a:extLst>
          </p:cNvPr>
          <p:cNvSpPr/>
          <p:nvPr/>
        </p:nvSpPr>
        <p:spPr>
          <a:xfrm rot="5400000">
            <a:off x="7253386" y="2178547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DE9FB2-E598-2889-7D46-BC69D08947C0}"/>
              </a:ext>
            </a:extLst>
          </p:cNvPr>
          <p:cNvSpPr/>
          <p:nvPr/>
        </p:nvSpPr>
        <p:spPr>
          <a:xfrm>
            <a:off x="6748290" y="2442219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Trigger Timer 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C2160E-DEDD-0B57-D8D5-52C46C9791CD}"/>
              </a:ext>
            </a:extLst>
          </p:cNvPr>
          <p:cNvSpPr/>
          <p:nvPr/>
        </p:nvSpPr>
        <p:spPr>
          <a:xfrm>
            <a:off x="8810101" y="259850"/>
            <a:ext cx="2484120" cy="43883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0AD3F-324E-D0EC-6224-EBA3D28F294F}"/>
              </a:ext>
            </a:extLst>
          </p:cNvPr>
          <p:cNvSpPr txBox="1"/>
          <p:nvPr/>
        </p:nvSpPr>
        <p:spPr>
          <a:xfrm>
            <a:off x="8945737" y="297322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Timer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23268B-488C-B751-15EA-C8BC51AABC4F}"/>
              </a:ext>
            </a:extLst>
          </p:cNvPr>
          <p:cNvSpPr/>
          <p:nvPr/>
        </p:nvSpPr>
        <p:spPr>
          <a:xfrm>
            <a:off x="9375505" y="874516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Trigger Timer 2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032A5DC8-B916-316B-CA52-99098913A005}"/>
              </a:ext>
            </a:extLst>
          </p:cNvPr>
          <p:cNvSpPr/>
          <p:nvPr/>
        </p:nvSpPr>
        <p:spPr>
          <a:xfrm rot="5400000">
            <a:off x="7253386" y="2955786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7C166C1-72E4-EC76-2679-A2E046E07CE3}"/>
              </a:ext>
            </a:extLst>
          </p:cNvPr>
          <p:cNvSpPr/>
          <p:nvPr/>
        </p:nvSpPr>
        <p:spPr>
          <a:xfrm>
            <a:off x="6748290" y="3219458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Begin Cyclic Task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8CC8E1-EAB4-FA67-D864-CA5168D7B750}"/>
              </a:ext>
            </a:extLst>
          </p:cNvPr>
          <p:cNvSpPr/>
          <p:nvPr/>
        </p:nvSpPr>
        <p:spPr>
          <a:xfrm>
            <a:off x="6731341" y="4846768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Reset Timer 2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902B887-9CC8-15E8-06F7-B3AFF9A619F1}"/>
              </a:ext>
            </a:extLst>
          </p:cNvPr>
          <p:cNvSpPr/>
          <p:nvPr/>
        </p:nvSpPr>
        <p:spPr>
          <a:xfrm rot="5400000">
            <a:off x="7253385" y="3736843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613B262-4E87-B6B5-9BB8-9BB6A0A420FF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8101602" y="1059182"/>
            <a:ext cx="1273903" cy="1567703"/>
          </a:xfrm>
          <a:prstGeom prst="bentConnector3">
            <a:avLst>
              <a:gd name="adj1" fmla="val 4701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23E9BF7-45DF-E179-438E-9AA462929F7C}"/>
              </a:ext>
            </a:extLst>
          </p:cNvPr>
          <p:cNvSpPr/>
          <p:nvPr/>
        </p:nvSpPr>
        <p:spPr>
          <a:xfrm>
            <a:off x="9375505" y="1683264"/>
            <a:ext cx="1353312" cy="473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Wait For Exceed Time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CBE0403-9331-CC11-0EAA-96ACD17C5279}"/>
              </a:ext>
            </a:extLst>
          </p:cNvPr>
          <p:cNvSpPr/>
          <p:nvPr/>
        </p:nvSpPr>
        <p:spPr>
          <a:xfrm rot="5400000">
            <a:off x="9897606" y="1401306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672E214-5549-83FD-0EFE-F1C0C65090ED}"/>
              </a:ext>
            </a:extLst>
          </p:cNvPr>
          <p:cNvSpPr/>
          <p:nvPr/>
        </p:nvSpPr>
        <p:spPr>
          <a:xfrm>
            <a:off x="9375505" y="2632146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End Cyclic Task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9A0902B-9D2F-D394-A671-3F54DD1FBEAB}"/>
              </a:ext>
            </a:extLst>
          </p:cNvPr>
          <p:cNvSpPr/>
          <p:nvPr/>
        </p:nvSpPr>
        <p:spPr>
          <a:xfrm rot="5400000">
            <a:off x="9897606" y="2321059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F842C06-5109-2899-8313-74BBB18CE41F}"/>
              </a:ext>
            </a:extLst>
          </p:cNvPr>
          <p:cNvSpPr/>
          <p:nvPr/>
        </p:nvSpPr>
        <p:spPr>
          <a:xfrm rot="5400000">
            <a:off x="9897606" y="3189851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9C75A4A-C2A3-3EBD-B902-DCF937509182}"/>
              </a:ext>
            </a:extLst>
          </p:cNvPr>
          <p:cNvSpPr/>
          <p:nvPr/>
        </p:nvSpPr>
        <p:spPr>
          <a:xfrm>
            <a:off x="9375504" y="3500060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Reset Timer 2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7F48EA-0DC1-8FAF-8377-538410AD3CEA}"/>
              </a:ext>
            </a:extLst>
          </p:cNvPr>
          <p:cNvCxnSpPr>
            <a:cxnSpLocks/>
            <a:stCxn id="43" idx="3"/>
            <a:endCxn id="70" idx="1"/>
          </p:cNvCxnSpPr>
          <p:nvPr/>
        </p:nvCxnSpPr>
        <p:spPr>
          <a:xfrm flipV="1">
            <a:off x="8084653" y="3684726"/>
            <a:ext cx="1290851" cy="1346708"/>
          </a:xfrm>
          <a:prstGeom prst="bentConnector3">
            <a:avLst>
              <a:gd name="adj1" fmla="val 4704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02ED201-4E88-7B2D-4280-542838247463}"/>
              </a:ext>
            </a:extLst>
          </p:cNvPr>
          <p:cNvSpPr/>
          <p:nvPr/>
        </p:nvSpPr>
        <p:spPr>
          <a:xfrm>
            <a:off x="6748290" y="4033113"/>
            <a:ext cx="13533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End Cyclic Task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54D8B3F-7608-573A-CB26-62EAB76325EE}"/>
              </a:ext>
            </a:extLst>
          </p:cNvPr>
          <p:cNvSpPr/>
          <p:nvPr/>
        </p:nvSpPr>
        <p:spPr>
          <a:xfrm rot="5400000">
            <a:off x="7253385" y="4564888"/>
            <a:ext cx="309109" cy="119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00BBEB7-C92D-C936-B802-06B7176250A5}"/>
              </a:ext>
            </a:extLst>
          </p:cNvPr>
          <p:cNvCxnSpPr>
            <a:cxnSpLocks/>
            <a:stCxn id="67" idx="1"/>
            <a:endCxn id="76" idx="3"/>
          </p:cNvCxnSpPr>
          <p:nvPr/>
        </p:nvCxnSpPr>
        <p:spPr>
          <a:xfrm rot="10800000" flipV="1">
            <a:off x="8101603" y="2816811"/>
            <a:ext cx="1273903" cy="1400967"/>
          </a:xfrm>
          <a:prstGeom prst="bentConnector3">
            <a:avLst>
              <a:gd name="adj1" fmla="val 7572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2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3546D-F60E-D823-E473-3CAEFB2C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34" y="308526"/>
            <a:ext cx="9106531" cy="6240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FA67A-B6CE-7D4B-F87D-DA9AF6454FF4}"/>
              </a:ext>
            </a:extLst>
          </p:cNvPr>
          <p:cNvSpPr txBox="1"/>
          <p:nvPr/>
        </p:nvSpPr>
        <p:spPr>
          <a:xfrm>
            <a:off x="7680960" y="532737"/>
            <a:ext cx="3466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https://www.freertos.org/Documentation/02-Kernel/02-Kernel-features/01-Tasks-and-co-routines/02-Task-states</a:t>
            </a:r>
          </a:p>
        </p:txBody>
      </p:sp>
    </p:spTree>
    <p:extLst>
      <p:ext uri="{BB962C8B-B14F-4D97-AF65-F5344CB8AC3E}">
        <p14:creationId xmlns:p14="http://schemas.microsoft.com/office/powerpoint/2010/main" val="183317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8D9A-9FD9-B102-14E5-83275CAB0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C17CE-6DE9-A800-6210-3820FBF42EE3}"/>
              </a:ext>
            </a:extLst>
          </p:cNvPr>
          <p:cNvSpPr/>
          <p:nvPr/>
        </p:nvSpPr>
        <p:spPr>
          <a:xfrm>
            <a:off x="688073" y="257694"/>
            <a:ext cx="4855648" cy="6279990"/>
          </a:xfrm>
          <a:prstGeom prst="roundRect">
            <a:avLst>
              <a:gd name="adj" fmla="val 11992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F052F-FD61-213A-16B6-B77D5908B875}"/>
              </a:ext>
            </a:extLst>
          </p:cNvPr>
          <p:cNvSpPr txBox="1"/>
          <p:nvPr/>
        </p:nvSpPr>
        <p:spPr>
          <a:xfrm>
            <a:off x="1710315" y="320316"/>
            <a:ext cx="281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Core 0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7B92ED-9CD5-2BE4-3758-AEAEB3925E41}"/>
              </a:ext>
            </a:extLst>
          </p:cNvPr>
          <p:cNvGrpSpPr/>
          <p:nvPr/>
        </p:nvGrpSpPr>
        <p:grpSpPr>
          <a:xfrm>
            <a:off x="1113452" y="664496"/>
            <a:ext cx="439926" cy="5410848"/>
            <a:chOff x="640259" y="384855"/>
            <a:chExt cx="439926" cy="343549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4D41D34-E578-AFCF-131E-78F70C3A1199}"/>
                </a:ext>
              </a:extLst>
            </p:cNvPr>
            <p:cNvSpPr/>
            <p:nvPr/>
          </p:nvSpPr>
          <p:spPr>
            <a:xfrm>
              <a:off x="640259" y="384855"/>
              <a:ext cx="432534" cy="3409906"/>
            </a:xfrm>
            <a:prstGeom prst="roundRect">
              <a:avLst>
                <a:gd name="adj" fmla="val 4133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C91510-83AC-6F2C-959C-B3C511B96E55}"/>
                </a:ext>
              </a:extLst>
            </p:cNvPr>
            <p:cNvSpPr txBox="1"/>
            <p:nvPr/>
          </p:nvSpPr>
          <p:spPr>
            <a:xfrm>
              <a:off x="647651" y="420117"/>
              <a:ext cx="432534" cy="3400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bg1"/>
                </a:solidFill>
              </a:endParaRP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bg1"/>
                </a:solidFill>
              </a:endParaRP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bg1"/>
                </a:solidFill>
              </a:endParaRP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4</a:t>
              </a:r>
            </a:p>
            <a:p>
              <a:pPr algn="ctr"/>
              <a:endParaRPr lang="en-GB" dirty="0">
                <a:solidFill>
                  <a:schemeClr val="bg1"/>
                </a:solidFill>
              </a:endParaRP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5</a:t>
              </a:r>
            </a:p>
            <a:p>
              <a:pPr algn="ctr"/>
              <a:endParaRPr lang="en-GB" dirty="0">
                <a:solidFill>
                  <a:schemeClr val="bg1"/>
                </a:solidFill>
              </a:endParaRP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bg1"/>
                </a:solidFill>
              </a:endParaRP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bg1"/>
                </a:solidFill>
              </a:endParaRP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bg1"/>
                </a:solidFill>
              </a:endParaRP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bg1"/>
                </a:solidFill>
              </a:endParaRPr>
            </a:p>
            <a:p>
              <a:pPr algn="ctr"/>
              <a:r>
                <a:rPr lang="en-GB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324752-A5BC-4E4D-44E1-54B8DF9A7457}"/>
              </a:ext>
            </a:extLst>
          </p:cNvPr>
          <p:cNvSpPr/>
          <p:nvPr/>
        </p:nvSpPr>
        <p:spPr>
          <a:xfrm>
            <a:off x="1807884" y="734048"/>
            <a:ext cx="2371446" cy="291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ESP Now Task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AE30-2343-6AE8-D6C4-54A437C83DC8}"/>
              </a:ext>
            </a:extLst>
          </p:cNvPr>
          <p:cNvSpPr/>
          <p:nvPr/>
        </p:nvSpPr>
        <p:spPr>
          <a:xfrm>
            <a:off x="1800492" y="1286004"/>
            <a:ext cx="2371446" cy="291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UDP Processing Task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89C76E-BB70-64BF-B0DE-428686575C3E}"/>
              </a:ext>
            </a:extLst>
          </p:cNvPr>
          <p:cNvGrpSpPr/>
          <p:nvPr/>
        </p:nvGrpSpPr>
        <p:grpSpPr>
          <a:xfrm>
            <a:off x="6565963" y="257694"/>
            <a:ext cx="4855648" cy="3912108"/>
            <a:chOff x="379475" y="195072"/>
            <a:chExt cx="4855648" cy="39121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539F8B7-8388-1C04-417F-C84E88B487FF}"/>
                </a:ext>
              </a:extLst>
            </p:cNvPr>
            <p:cNvGrpSpPr/>
            <p:nvPr/>
          </p:nvGrpSpPr>
          <p:grpSpPr>
            <a:xfrm>
              <a:off x="379475" y="195072"/>
              <a:ext cx="4855648" cy="3912108"/>
              <a:chOff x="67055" y="195072"/>
              <a:chExt cx="3822192" cy="23408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BB7BEFA-FA6C-9A8E-97E4-DE5EB212E872}"/>
                  </a:ext>
                </a:extLst>
              </p:cNvPr>
              <p:cNvSpPr/>
              <p:nvPr/>
            </p:nvSpPr>
            <p:spPr>
              <a:xfrm>
                <a:off x="67055" y="195072"/>
                <a:ext cx="3822192" cy="2340864"/>
              </a:xfrm>
              <a:prstGeom prst="roundRect">
                <a:avLst>
                  <a:gd name="adj" fmla="val 11992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820F0D-BED8-E385-BC04-BA193B9FD034}"/>
                  </a:ext>
                </a:extLst>
              </p:cNvPr>
              <p:cNvSpPr txBox="1"/>
              <p:nvPr/>
            </p:nvSpPr>
            <p:spPr>
              <a:xfrm>
                <a:off x="871727" y="232543"/>
                <a:ext cx="2212848" cy="22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Core 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E43299-590D-9F88-8EBE-424FEEC25B4E}"/>
                </a:ext>
              </a:extLst>
            </p:cNvPr>
            <p:cNvGrpSpPr/>
            <p:nvPr/>
          </p:nvGrpSpPr>
          <p:grpSpPr>
            <a:xfrm>
              <a:off x="804854" y="601875"/>
              <a:ext cx="500352" cy="3409906"/>
              <a:chOff x="640259" y="384855"/>
              <a:chExt cx="500352" cy="340990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1ADD104-346C-82EB-45DF-9A848B1EA1D4}"/>
                  </a:ext>
                </a:extLst>
              </p:cNvPr>
              <p:cNvSpPr/>
              <p:nvPr/>
            </p:nvSpPr>
            <p:spPr>
              <a:xfrm>
                <a:off x="640259" y="384855"/>
                <a:ext cx="432534" cy="3409906"/>
              </a:xfrm>
              <a:prstGeom prst="roundRect">
                <a:avLst>
                  <a:gd name="adj" fmla="val 41331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332F2-C1A2-F49E-03C1-6B3D2F809A0A}"/>
                  </a:ext>
                </a:extLst>
              </p:cNvPr>
              <p:cNvSpPr txBox="1"/>
              <p:nvPr/>
            </p:nvSpPr>
            <p:spPr>
              <a:xfrm>
                <a:off x="708077" y="417209"/>
                <a:ext cx="4325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1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2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3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4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5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D135425-53D2-86A7-C0FA-470B65377D09}"/>
                </a:ext>
              </a:extLst>
            </p:cNvPr>
            <p:cNvSpPr/>
            <p:nvPr/>
          </p:nvSpPr>
          <p:spPr>
            <a:xfrm>
              <a:off x="1491894" y="679381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Watchdog Task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47AA404-F460-C394-E8A5-0DAD6B66F616}"/>
                </a:ext>
              </a:extLst>
            </p:cNvPr>
            <p:cNvSpPr/>
            <p:nvPr/>
          </p:nvSpPr>
          <p:spPr>
            <a:xfrm>
              <a:off x="1491894" y="1243848"/>
              <a:ext cx="2371446" cy="29147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Cyclic Task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DF3FAD-7FC7-9394-28EE-B529FD1D06ED}"/>
              </a:ext>
            </a:extLst>
          </p:cNvPr>
          <p:cNvSpPr/>
          <p:nvPr/>
        </p:nvSpPr>
        <p:spPr>
          <a:xfrm>
            <a:off x="1710315" y="5176469"/>
            <a:ext cx="2371446" cy="291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UDP Polling Task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19F5CF-7BA9-CFFE-939B-82B8BB6E7903}"/>
              </a:ext>
            </a:extLst>
          </p:cNvPr>
          <p:cNvSpPr/>
          <p:nvPr/>
        </p:nvSpPr>
        <p:spPr>
          <a:xfrm>
            <a:off x="7678382" y="3542442"/>
            <a:ext cx="2371446" cy="291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Idle Task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21038C-5BD9-FB7E-BC8E-DE11A4C1F7B8}"/>
              </a:ext>
            </a:extLst>
          </p:cNvPr>
          <p:cNvSpPr/>
          <p:nvPr/>
        </p:nvSpPr>
        <p:spPr>
          <a:xfrm>
            <a:off x="1710315" y="5728425"/>
            <a:ext cx="2371446" cy="291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Idle Task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321415-3AB7-4AB8-705A-351F46273ECD}"/>
              </a:ext>
            </a:extLst>
          </p:cNvPr>
          <p:cNvSpPr/>
          <p:nvPr/>
        </p:nvSpPr>
        <p:spPr>
          <a:xfrm>
            <a:off x="1800492" y="1837960"/>
            <a:ext cx="2371446" cy="291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UDP System Task</a:t>
            </a:r>
          </a:p>
        </p:txBody>
      </p:sp>
    </p:spTree>
    <p:extLst>
      <p:ext uri="{BB962C8B-B14F-4D97-AF65-F5344CB8AC3E}">
        <p14:creationId xmlns:p14="http://schemas.microsoft.com/office/powerpoint/2010/main" val="40425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Beckhoff Automation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Sturdy</dc:creator>
  <cp:lastModifiedBy>Ben Sturdy</cp:lastModifiedBy>
  <cp:revision>12</cp:revision>
  <dcterms:created xsi:type="dcterms:W3CDTF">2025-01-24T17:02:20Z</dcterms:created>
  <dcterms:modified xsi:type="dcterms:W3CDTF">2025-02-25T11:06:33Z</dcterms:modified>
</cp:coreProperties>
</file>