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C0EC8-02EF-B397-14F3-AAC120996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05391-95E4-E6AB-B630-C3DF1049B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ABA9E-1EDA-658C-AA06-1693DE34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1015-422A-4414-B370-40667003ACCC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655B7-831D-7F88-13D6-017061A2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8B5D8-32C6-5286-A504-EE1022F3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57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AE00-1581-4A2D-686C-47730867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1FECB-64F4-25BC-0C2F-6B09BAC2A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2E89F-BBD9-3267-EB28-1153013D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1015-422A-4414-B370-40667003ACCC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9945F-762D-2148-5D8B-5021B9D6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C58DE-5BF0-76A9-16D8-FC5DE3D2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5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D726D-A033-741C-B532-A3CDE6699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49E2-BA79-D619-4107-93FC9D80C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D266E-F08D-FA3B-460A-4197C843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1015-422A-4414-B370-40667003ACCC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E206B-F12A-BCB5-7377-2F3DF0B7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5BC95-5603-8C29-DF33-C20D197B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53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8AA8-D198-14EB-F725-4D2670FC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3CB3-21D5-FE1E-CF0E-1BDCF984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7283A-B9E2-BF8C-5D71-546F9BD2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1015-422A-4414-B370-40667003ACCC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280BE-0096-D270-953A-B3AA4C13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AD53D-7F3B-01AB-FE17-C516E09C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30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C5F5-434E-0B39-A7CB-8F56C908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FE34A-83C1-82E6-3A78-579AC3758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E6CE1-EAF6-331F-FCC9-65F4CB79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1015-422A-4414-B370-40667003ACCC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E80-5C72-34AD-D342-23CBBA92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889AA-2AE0-CFEB-0D87-B7D7EFF6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9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9B3A-6887-56C6-C5E2-9B1E33C2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42BFA-C3EF-C897-FDFB-498C7DFF6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67A35-E52D-A50C-CF73-5C76C54E0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C5AC3-6B01-95D1-BCE2-983396BE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1015-422A-4414-B370-40667003ACCC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E6F7E-0532-D250-3F16-138BB823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28EB2-E178-E14F-7B0B-FFD63594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41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584A-F6DD-609E-0E9D-1E2CAD03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E9055-29A9-61C4-DC24-5DBD55A5F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CFE90-AA94-0247-2FDF-B3A5FEF82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26EA7-D7CA-BCBE-FAA0-627F70172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5BBE6-BB47-DDF9-011C-8047EAD64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A883C-5E83-E09F-DFAC-7034F7AF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1015-422A-4414-B370-40667003ACCC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27C2B-A95C-7E45-603F-CB62754A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888E32-8937-1AB1-E878-8EB69171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51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9457-DE1D-00B4-9B36-16EDE92D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5B0F1-D64F-AE49-16D7-DB967BA6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1015-422A-4414-B370-40667003ACCC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EFA0A-0B18-1EE2-8EBC-998D6D9E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E97ED-2EC3-2695-1AF7-8E6CB40D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7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4F4D3-E167-D710-E6FA-F4421CA2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1015-422A-4414-B370-40667003ACCC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C737F-40A9-810F-4DA8-00E6DB37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C2524-26D6-2390-5DC9-3CF558E6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54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6422F-99B4-6499-AD9D-096CBC91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C686B-163C-107A-7339-97581A267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AF-17D4-FA05-C17E-537189C82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35BB3-9C8E-30F8-E65C-17AA0F76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1015-422A-4414-B370-40667003ACCC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CC860-CEE6-7808-8151-B9233A6F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06BBA-0CF4-E7E3-5371-5D97A71B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70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710D-092C-2780-53E1-17EB4AB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1BC90-1F29-77DC-6C13-07CBB5D65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FEC14-94BE-031A-98CC-2CA1E8BC0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F9DB3-5117-7A3B-FEB7-0736565B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1015-422A-4414-B370-40667003ACCC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BF191-E00B-BEB8-27DD-8BBC916E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F75D1-2108-BB8D-A9FE-C9D20B58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39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35997-CE7B-C3A7-8E93-60160719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5A296-A42B-0686-2252-F55AC3DC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28F62-35FD-3016-FCBC-1159B150A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DC1015-422A-4414-B370-40667003ACCC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C12C3-3A32-382F-1C0D-771175499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1D849-0AE8-CD72-909A-C78A1896D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99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3C3C8617-7203-9C55-6234-88F8AE5FC1E8}"/>
              </a:ext>
            </a:extLst>
          </p:cNvPr>
          <p:cNvGrpSpPr/>
          <p:nvPr/>
        </p:nvGrpSpPr>
        <p:grpSpPr>
          <a:xfrm>
            <a:off x="383884" y="257694"/>
            <a:ext cx="4855648" cy="3912108"/>
            <a:chOff x="379475" y="195072"/>
            <a:chExt cx="4855648" cy="391210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6BBE4AF-7087-8610-072C-2CEF1A0FB514}"/>
                </a:ext>
              </a:extLst>
            </p:cNvPr>
            <p:cNvGrpSpPr/>
            <p:nvPr/>
          </p:nvGrpSpPr>
          <p:grpSpPr>
            <a:xfrm>
              <a:off x="379475" y="195072"/>
              <a:ext cx="4855648" cy="3912108"/>
              <a:chOff x="67055" y="195072"/>
              <a:chExt cx="3822192" cy="2340864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3929EDB-0CDB-8BE0-695F-673F00629652}"/>
                  </a:ext>
                </a:extLst>
              </p:cNvPr>
              <p:cNvSpPr/>
              <p:nvPr/>
            </p:nvSpPr>
            <p:spPr>
              <a:xfrm>
                <a:off x="67055" y="195072"/>
                <a:ext cx="3822192" cy="2340864"/>
              </a:xfrm>
              <a:prstGeom prst="roundRect">
                <a:avLst>
                  <a:gd name="adj" fmla="val 11992"/>
                </a:avLst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842A65-EC43-0754-1F4B-079D294377C1}"/>
                  </a:ext>
                </a:extLst>
              </p:cNvPr>
              <p:cNvSpPr txBox="1"/>
              <p:nvPr/>
            </p:nvSpPr>
            <p:spPr>
              <a:xfrm>
                <a:off x="871727" y="232543"/>
                <a:ext cx="2212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</a:rPr>
                  <a:t>CPU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8B6E879-BCD4-E79E-D303-7409270D84D7}"/>
                </a:ext>
              </a:extLst>
            </p:cNvPr>
            <p:cNvGrpSpPr/>
            <p:nvPr/>
          </p:nvGrpSpPr>
          <p:grpSpPr>
            <a:xfrm>
              <a:off x="804854" y="601875"/>
              <a:ext cx="500352" cy="3409906"/>
              <a:chOff x="640259" y="384855"/>
              <a:chExt cx="500352" cy="3409906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95B6662A-B1FD-23A8-2F1A-B888C8CFA0CA}"/>
                  </a:ext>
                </a:extLst>
              </p:cNvPr>
              <p:cNvSpPr/>
              <p:nvPr/>
            </p:nvSpPr>
            <p:spPr>
              <a:xfrm>
                <a:off x="640259" y="384855"/>
                <a:ext cx="432534" cy="3409906"/>
              </a:xfrm>
              <a:prstGeom prst="roundRect">
                <a:avLst>
                  <a:gd name="adj" fmla="val 41331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B8B61A-5622-686B-6F0D-720EB9D5B2F2}"/>
                  </a:ext>
                </a:extLst>
              </p:cNvPr>
              <p:cNvSpPr txBox="1"/>
              <p:nvPr/>
            </p:nvSpPr>
            <p:spPr>
              <a:xfrm>
                <a:off x="708077" y="417209"/>
                <a:ext cx="432534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1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2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3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4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5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2455B08C-D33F-F543-10AB-C958842DFC0B}"/>
                </a:ext>
              </a:extLst>
            </p:cNvPr>
            <p:cNvSpPr/>
            <p:nvPr/>
          </p:nvSpPr>
          <p:spPr>
            <a:xfrm>
              <a:off x="1491894" y="679381"/>
              <a:ext cx="2371446" cy="291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Watchdog Task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6BF1630-C566-AB43-9952-7ACD98E81A7D}"/>
                </a:ext>
              </a:extLst>
            </p:cNvPr>
            <p:cNvSpPr/>
            <p:nvPr/>
          </p:nvSpPr>
          <p:spPr>
            <a:xfrm>
              <a:off x="1491894" y="1243848"/>
              <a:ext cx="2371446" cy="291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Cyclic Task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79050E-C20A-4C5E-9A24-21CA05C411A1}"/>
              </a:ext>
            </a:extLst>
          </p:cNvPr>
          <p:cNvSpPr/>
          <p:nvPr/>
        </p:nvSpPr>
        <p:spPr>
          <a:xfrm>
            <a:off x="5780552" y="257694"/>
            <a:ext cx="2484120" cy="529383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96327-A1B0-52B0-0C54-52893E2DA1C7}"/>
              </a:ext>
            </a:extLst>
          </p:cNvPr>
          <p:cNvSpPr txBox="1"/>
          <p:nvPr/>
        </p:nvSpPr>
        <p:spPr>
          <a:xfrm>
            <a:off x="5916188" y="295165"/>
            <a:ext cx="221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Timer 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D4694-BAD1-1E30-FEB8-262205822013}"/>
              </a:ext>
            </a:extLst>
          </p:cNvPr>
          <p:cNvSpPr/>
          <p:nvPr/>
        </p:nvSpPr>
        <p:spPr>
          <a:xfrm>
            <a:off x="6748290" y="887739"/>
            <a:ext cx="135331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A41D1C-6A75-4D2F-ECC7-FEE65966546B}"/>
              </a:ext>
            </a:extLst>
          </p:cNvPr>
          <p:cNvSpPr/>
          <p:nvPr/>
        </p:nvSpPr>
        <p:spPr>
          <a:xfrm>
            <a:off x="6748290" y="1664979"/>
            <a:ext cx="135331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Interrupt</a:t>
            </a:r>
          </a:p>
        </p:txBody>
      </p:sp>
      <p:sp>
        <p:nvSpPr>
          <p:cNvPr id="19" name="Arrow: U-Turn 18">
            <a:extLst>
              <a:ext uri="{FF2B5EF4-FFF2-40B4-BE49-F238E27FC236}">
                <a16:creationId xmlns:a16="http://schemas.microsoft.com/office/drawing/2014/main" id="{F00BA616-0A0A-BD34-ADA3-582FDB5312F0}"/>
              </a:ext>
            </a:extLst>
          </p:cNvPr>
          <p:cNvSpPr/>
          <p:nvPr/>
        </p:nvSpPr>
        <p:spPr>
          <a:xfrm rot="16200000">
            <a:off x="5851287" y="1053223"/>
            <a:ext cx="879609" cy="749807"/>
          </a:xfrm>
          <a:prstGeom prst="uturnArrow">
            <a:avLst>
              <a:gd name="adj1" fmla="val 7927"/>
              <a:gd name="adj2" fmla="val 10366"/>
              <a:gd name="adj3" fmla="val 28658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DE369C1-C1E6-D080-EDF1-4B6C483EE720}"/>
              </a:ext>
            </a:extLst>
          </p:cNvPr>
          <p:cNvSpPr/>
          <p:nvPr/>
        </p:nvSpPr>
        <p:spPr>
          <a:xfrm rot="5400000">
            <a:off x="7258199" y="1401306"/>
            <a:ext cx="309109" cy="119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29D7046-7152-E95A-84C1-EDA6362029B3}"/>
              </a:ext>
            </a:extLst>
          </p:cNvPr>
          <p:cNvSpPr/>
          <p:nvPr/>
        </p:nvSpPr>
        <p:spPr>
          <a:xfrm rot="5400000">
            <a:off x="7253386" y="2178547"/>
            <a:ext cx="309109" cy="119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BDE9FB2-E598-2889-7D46-BC69D08947C0}"/>
              </a:ext>
            </a:extLst>
          </p:cNvPr>
          <p:cNvSpPr/>
          <p:nvPr/>
        </p:nvSpPr>
        <p:spPr>
          <a:xfrm>
            <a:off x="6748290" y="2442219"/>
            <a:ext cx="135331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Trigger Timer 2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2C2160E-DEDD-0B57-D8D5-52C46C9791CD}"/>
              </a:ext>
            </a:extLst>
          </p:cNvPr>
          <p:cNvSpPr/>
          <p:nvPr/>
        </p:nvSpPr>
        <p:spPr>
          <a:xfrm>
            <a:off x="8810101" y="259850"/>
            <a:ext cx="2484120" cy="438834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E0AD3F-324E-D0EC-6224-EBA3D28F294F}"/>
              </a:ext>
            </a:extLst>
          </p:cNvPr>
          <p:cNvSpPr txBox="1"/>
          <p:nvPr/>
        </p:nvSpPr>
        <p:spPr>
          <a:xfrm>
            <a:off x="8945737" y="297322"/>
            <a:ext cx="221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Timer 2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423268B-488C-B751-15EA-C8BC51AABC4F}"/>
              </a:ext>
            </a:extLst>
          </p:cNvPr>
          <p:cNvSpPr/>
          <p:nvPr/>
        </p:nvSpPr>
        <p:spPr>
          <a:xfrm>
            <a:off x="9375505" y="874516"/>
            <a:ext cx="135331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Trigger Timer 2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032A5DC8-B916-316B-CA52-99098913A005}"/>
              </a:ext>
            </a:extLst>
          </p:cNvPr>
          <p:cNvSpPr/>
          <p:nvPr/>
        </p:nvSpPr>
        <p:spPr>
          <a:xfrm rot="5400000">
            <a:off x="7253386" y="2955786"/>
            <a:ext cx="309109" cy="119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7C166C1-72E4-EC76-2679-A2E046E07CE3}"/>
              </a:ext>
            </a:extLst>
          </p:cNvPr>
          <p:cNvSpPr/>
          <p:nvPr/>
        </p:nvSpPr>
        <p:spPr>
          <a:xfrm>
            <a:off x="6748290" y="3219458"/>
            <a:ext cx="135331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Begin Cyclic Task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C8CC8E1-EAB4-FA67-D864-CA5168D7B750}"/>
              </a:ext>
            </a:extLst>
          </p:cNvPr>
          <p:cNvSpPr/>
          <p:nvPr/>
        </p:nvSpPr>
        <p:spPr>
          <a:xfrm>
            <a:off x="6731341" y="4846768"/>
            <a:ext cx="135331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Reset Timer 2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902B887-9CC8-15E8-06F7-B3AFF9A619F1}"/>
              </a:ext>
            </a:extLst>
          </p:cNvPr>
          <p:cNvSpPr/>
          <p:nvPr/>
        </p:nvSpPr>
        <p:spPr>
          <a:xfrm rot="5400000">
            <a:off x="7253385" y="3736843"/>
            <a:ext cx="309109" cy="119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613B262-4E87-B6B5-9BB8-9BB6A0A420FF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 flipV="1">
            <a:off x="8101602" y="1059182"/>
            <a:ext cx="1273903" cy="1567703"/>
          </a:xfrm>
          <a:prstGeom prst="bentConnector3">
            <a:avLst>
              <a:gd name="adj1" fmla="val 4701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23E9BF7-45DF-E179-438E-9AA462929F7C}"/>
              </a:ext>
            </a:extLst>
          </p:cNvPr>
          <p:cNvSpPr/>
          <p:nvPr/>
        </p:nvSpPr>
        <p:spPr>
          <a:xfrm>
            <a:off x="9375505" y="1683264"/>
            <a:ext cx="1353312" cy="473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Wait For Exceed Time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2CBE0403-9331-CC11-0EAA-96ACD17C5279}"/>
              </a:ext>
            </a:extLst>
          </p:cNvPr>
          <p:cNvSpPr/>
          <p:nvPr/>
        </p:nvSpPr>
        <p:spPr>
          <a:xfrm rot="5400000">
            <a:off x="9897606" y="1401306"/>
            <a:ext cx="309109" cy="119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6672E214-5549-83FD-0EFE-F1C0C65090ED}"/>
              </a:ext>
            </a:extLst>
          </p:cNvPr>
          <p:cNvSpPr/>
          <p:nvPr/>
        </p:nvSpPr>
        <p:spPr>
          <a:xfrm>
            <a:off x="9375505" y="2632146"/>
            <a:ext cx="135331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End Cyclic Task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9A0902B-9D2F-D394-A671-3F54DD1FBEAB}"/>
              </a:ext>
            </a:extLst>
          </p:cNvPr>
          <p:cNvSpPr/>
          <p:nvPr/>
        </p:nvSpPr>
        <p:spPr>
          <a:xfrm rot="5400000">
            <a:off x="9897606" y="2321059"/>
            <a:ext cx="309109" cy="119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2F842C06-5109-2899-8313-74BBB18CE41F}"/>
              </a:ext>
            </a:extLst>
          </p:cNvPr>
          <p:cNvSpPr/>
          <p:nvPr/>
        </p:nvSpPr>
        <p:spPr>
          <a:xfrm rot="5400000">
            <a:off x="9897606" y="3189851"/>
            <a:ext cx="309109" cy="119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9C75A4A-C2A3-3EBD-B902-DCF937509182}"/>
              </a:ext>
            </a:extLst>
          </p:cNvPr>
          <p:cNvSpPr/>
          <p:nvPr/>
        </p:nvSpPr>
        <p:spPr>
          <a:xfrm>
            <a:off x="9375504" y="3500060"/>
            <a:ext cx="135331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Reset Timer 2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F7F48EA-0DC1-8FAF-8377-538410AD3CEA}"/>
              </a:ext>
            </a:extLst>
          </p:cNvPr>
          <p:cNvCxnSpPr>
            <a:cxnSpLocks/>
            <a:stCxn id="43" idx="3"/>
            <a:endCxn id="70" idx="1"/>
          </p:cNvCxnSpPr>
          <p:nvPr/>
        </p:nvCxnSpPr>
        <p:spPr>
          <a:xfrm flipV="1">
            <a:off x="8084653" y="3684726"/>
            <a:ext cx="1290851" cy="1346708"/>
          </a:xfrm>
          <a:prstGeom prst="bentConnector3">
            <a:avLst>
              <a:gd name="adj1" fmla="val 4704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02ED201-4E88-7B2D-4280-542838247463}"/>
              </a:ext>
            </a:extLst>
          </p:cNvPr>
          <p:cNvSpPr/>
          <p:nvPr/>
        </p:nvSpPr>
        <p:spPr>
          <a:xfrm>
            <a:off x="6748290" y="4033113"/>
            <a:ext cx="135331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End Cyclic Task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A54D8B3F-7608-573A-CB26-62EAB76325EE}"/>
              </a:ext>
            </a:extLst>
          </p:cNvPr>
          <p:cNvSpPr/>
          <p:nvPr/>
        </p:nvSpPr>
        <p:spPr>
          <a:xfrm rot="5400000">
            <a:off x="7253385" y="4564888"/>
            <a:ext cx="309109" cy="119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600BBEB7-C92D-C936-B802-06B7176250A5}"/>
              </a:ext>
            </a:extLst>
          </p:cNvPr>
          <p:cNvCxnSpPr>
            <a:cxnSpLocks/>
            <a:stCxn id="67" idx="1"/>
            <a:endCxn id="76" idx="3"/>
          </p:cNvCxnSpPr>
          <p:nvPr/>
        </p:nvCxnSpPr>
        <p:spPr>
          <a:xfrm rot="10800000" flipV="1">
            <a:off x="8101603" y="2816811"/>
            <a:ext cx="1273903" cy="1400967"/>
          </a:xfrm>
          <a:prstGeom prst="bentConnector3">
            <a:avLst>
              <a:gd name="adj1" fmla="val 75721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2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C3546D-F60E-D823-E473-3CAEFB2CD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734" y="308526"/>
            <a:ext cx="9106531" cy="62409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FA67A-B6CE-7D4B-F87D-DA9AF6454FF4}"/>
              </a:ext>
            </a:extLst>
          </p:cNvPr>
          <p:cNvSpPr txBox="1"/>
          <p:nvPr/>
        </p:nvSpPr>
        <p:spPr>
          <a:xfrm>
            <a:off x="7680960" y="532737"/>
            <a:ext cx="3466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https://www.freertos.org/Documentation/02-Kernel/02-Kernel-features/01-Tasks-and-co-routines/02-Task-states</a:t>
            </a:r>
          </a:p>
        </p:txBody>
      </p:sp>
    </p:spTree>
    <p:extLst>
      <p:ext uri="{BB962C8B-B14F-4D97-AF65-F5344CB8AC3E}">
        <p14:creationId xmlns:p14="http://schemas.microsoft.com/office/powerpoint/2010/main" val="183317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>Beckhoff Automation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Sturdy</dc:creator>
  <cp:lastModifiedBy>Ben Sturdy</cp:lastModifiedBy>
  <cp:revision>8</cp:revision>
  <dcterms:created xsi:type="dcterms:W3CDTF">2025-01-24T17:02:20Z</dcterms:created>
  <dcterms:modified xsi:type="dcterms:W3CDTF">2025-01-29T16:32:18Z</dcterms:modified>
</cp:coreProperties>
</file>