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23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E4F36BF-2FE9-4866-8380-DBCA0C742E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72076F-D31D-4C63-A6DC-FF60390D7D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EC43-D22C-4BCD-9EEB-3537C2384BA6}" type="datetimeFigureOut">
              <a:rPr lang="zh-TW" altLang="en-US" smtClean="0"/>
              <a:t>2020/8/13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125F29-D0E3-4587-B640-6789645453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D12D27-8034-404C-B00B-A27E0499C7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0C1CE-2709-4482-8E11-054286830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856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D36194C1-F09B-4177-B7B1-8FB91DAB62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850" y="363538"/>
            <a:ext cx="2133600" cy="1128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70C3803-503F-40D0-B146-BEF6301B57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0100" y="512763"/>
            <a:ext cx="1455738" cy="7064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B34650B4-53D7-47C9-B6D4-6042FA832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3813" y="577850"/>
            <a:ext cx="3354387" cy="7064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TTS</cp:lastModifiedBy>
  <cp:revision>2</cp:revision>
  <dcterms:created xsi:type="dcterms:W3CDTF">2013-01-27T09:14:16Z</dcterms:created>
  <dcterms:modified xsi:type="dcterms:W3CDTF">2020-08-13T14:40:07Z</dcterms:modified>
  <cp:category/>
</cp:coreProperties>
</file>