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3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B87E4D8-E859-4E9F-A3FD-B82F8BB99F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686D8D-4AA5-4CFA-9F17-2E6A33EA65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00A34-2957-4874-9A0A-5FC5C45CBEE1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A9D9BE-9F3E-4E3F-9C1F-C0E3E89CF4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FDCAD0-C2FB-4664-AC59-A8293E9E7C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37B5C-56C7-46C4-866D-D83B68D0AD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76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>
            <a:extLst>
              <a:ext uri="{FF2B5EF4-FFF2-40B4-BE49-F238E27FC236}">
                <a16:creationId xmlns:a16="http://schemas.microsoft.com/office/drawing/2014/main" id="{C402774F-0192-4DC8-B1AA-8AB2F20B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02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9566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圖片版面配置區 11">
            <a:extLst>
              <a:ext uri="{FF2B5EF4-FFF2-40B4-BE49-F238E27FC236}">
                <a16:creationId xmlns:a16="http://schemas.microsoft.com/office/drawing/2014/main" id="{7D838754-37DB-4508-BCC2-C18948AC32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73125"/>
            <a:ext cx="10515600" cy="320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Gannt chart</a:t>
            </a:r>
            <a:endParaRPr lang="zh-TW" altLang="en-US" dirty="0"/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A76BC507-ABB4-42BB-8666-39EC84EF33D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38200" y="4073525"/>
            <a:ext cx="10515600" cy="2784475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活水率</a:t>
            </a:r>
          </a:p>
        </p:txBody>
      </p:sp>
      <p:sp>
        <p:nvSpPr>
          <p:cNvPr id="15" name="標題 14">
            <a:extLst>
              <a:ext uri="{FF2B5EF4-FFF2-40B4-BE49-F238E27FC236}">
                <a16:creationId xmlns:a16="http://schemas.microsoft.com/office/drawing/2014/main" id="{C402774F-0192-4DC8-B1AA-8AB2F20B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02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2216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343CD41-E8DB-4324-B83E-E476B9C2FB4C}"/>
              </a:ext>
            </a:extLst>
          </p:cNvPr>
          <p:cNvCxnSpPr>
            <a:cxnSpLocks/>
          </p:cNvCxnSpPr>
          <p:nvPr userDrawn="1"/>
        </p:nvCxnSpPr>
        <p:spPr>
          <a:xfrm>
            <a:off x="1179934" y="647559"/>
            <a:ext cx="9832133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36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00358-3BBC-46A5-A479-DF2C7EC0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675747"/>
      </p:ext>
    </p:extLst>
  </p:cSld>
  <p:clrMapOvr>
    <a:masterClrMapping/>
  </p:clrMapOvr>
</p:sld>
</file>

<file path=ppt/theme/theme1.xml><?xml version="1.0" encoding="utf-8"?>
<a:theme xmlns:a="http://schemas.openxmlformats.org/drawingml/2006/main" name="交接母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Arial</vt:lpstr>
      <vt:lpstr>Calibri</vt:lpstr>
      <vt:lpstr>交接母片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TTS</dc:creator>
  <cp:lastModifiedBy>TTS</cp:lastModifiedBy>
  <cp:revision>7</cp:revision>
  <dcterms:created xsi:type="dcterms:W3CDTF">2020-09-01T14:44:27Z</dcterms:created>
  <dcterms:modified xsi:type="dcterms:W3CDTF">2020-09-24T15:26:57Z</dcterms:modified>
</cp:coreProperties>
</file>